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796" r:id="rId2"/>
    <p:sldMasterId id="2147483808" r:id="rId3"/>
    <p:sldMasterId id="2147483820" r:id="rId4"/>
  </p:sldMasterIdLst>
  <p:notesMasterIdLst>
    <p:notesMasterId r:id="rId7"/>
  </p:notesMasterIdLst>
  <p:handoutMasterIdLst>
    <p:handoutMasterId r:id="rId8"/>
  </p:handoutMasterIdLst>
  <p:sldIdLst>
    <p:sldId id="292" r:id="rId5"/>
    <p:sldId id="296" r:id="rId6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A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0" autoAdjust="0"/>
    <p:restoredTop sz="96564" autoAdjust="0"/>
  </p:normalViewPr>
  <p:slideViewPr>
    <p:cSldViewPr>
      <p:cViewPr varScale="1">
        <p:scale>
          <a:sx n="71" d="100"/>
          <a:sy n="71" d="100"/>
        </p:scale>
        <p:origin x="84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28A0-F0AC-45B0-BA26-8F2C54ADB744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5247A-635C-41FE-924B-645FECF9A89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3804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B1C69-8587-416B-93AE-663A70AF9205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50ABC-FA90-4F5E-8328-92DED7E19A5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7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53ED60E-BE5D-4591-ACE3-6E63C39EB94D}" type="slidenum">
              <a:rPr lang="de-CH" altLang="de-DE" sz="1200">
                <a:solidFill>
                  <a:prstClr val="black"/>
                </a:solidFill>
              </a:rPr>
              <a:pPr eaLnBrk="1" hangingPunct="1"/>
              <a:t>1</a:t>
            </a:fld>
            <a:endParaRPr lang="de-CH" altLang="de-DE" sz="1200">
              <a:solidFill>
                <a:prstClr val="black"/>
              </a:solidFill>
            </a:endParaRPr>
          </a:p>
        </p:txBody>
      </p:sp>
      <p:sp>
        <p:nvSpPr>
          <p:cNvPr id="22533" name="Fußzeilenplatzhalt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de-C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344" y="1052736"/>
            <a:ext cx="141368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572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297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09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3998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5368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7512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858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703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826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8995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1052513"/>
            <a:ext cx="14144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048365-47E9-41B5-A76A-882F74FB1216}" type="datetime1">
              <a:rPr lang="de-CH" altLang="de-DE"/>
              <a:pPr/>
              <a:t>21.11.2017</a:t>
            </a:fld>
            <a:endParaRPr lang="de-CH" altLang="de-DE"/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8A66E1-7883-430D-A136-FF475940CEE8}" type="slidenum">
              <a:rPr lang="de-CH" altLang="de-DE">
                <a:solidFill>
                  <a:srgbClr val="242852"/>
                </a:solidFill>
              </a:rPr>
              <a:pPr/>
              <a:t>‹Nr.›</a:t>
            </a:fld>
            <a:endParaRPr lang="de-CH" altLang="de-DE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82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51896-0D3C-4060-B595-D2EE04980EA1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BFA3C-E03A-49B1-94BF-BC55A046E3A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83011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AC13F2-D1EB-446A-B8D8-37CDA89B34A3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223B3CBF-D1B2-42D8-9640-0EFA5A3E0A88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20380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23A0F-FCCF-4FF9-B6D0-BEB2BE31B65D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2AD000-80FC-4F3F-866B-58A6BDD42B17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966420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B110D8-2FC0-48A7-A73C-44174C4975D7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9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318590-E534-4F31-9C26-C4AADC93FE5A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10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71055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B7FAC-A41A-49A8-AC60-E77DA227FA9B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DF7CA-D788-49D7-B448-8088714A5EE1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09671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6D65B-0173-4C5C-85E6-1DD3C37DE457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A45C4-EA90-42AC-B731-787D0921A32C}" type="slidenum">
              <a:rPr lang="de-CH" altLang="de-DE">
                <a:solidFill>
                  <a:srgbClr val="242852"/>
                </a:solidFill>
              </a:rPr>
              <a:pPr/>
              <a:t>‹Nr.›</a:t>
            </a:fld>
            <a:endParaRPr lang="de-CH" altLang="de-DE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3893E-2692-469B-A6B7-2A5772A9C3CC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CA78F-B3E2-4CD3-9096-27FAA7CB96A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55700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908050"/>
            <a:ext cx="17526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0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19225858-38FF-475C-AA02-09EB73C245D6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11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EB56F55-DD71-4DF6-9263-403616E78214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12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518084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1B4050-CE94-4553-AA09-0612B935B3C6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0BA2E-C57C-4843-B14E-A3AE9F115CF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49089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49F246FA-B915-4B91-98DF-A761137BB6BC}" type="datetime1">
              <a:rPr lang="de-CH" altLang="de-DE">
                <a:solidFill>
                  <a:srgbClr val="242852"/>
                </a:solidFill>
              </a:rPr>
              <a:pPr/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41DCB56A-4116-4EC2-83F2-0B5A8607DA2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71019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1052513"/>
            <a:ext cx="14144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D7DA6E-A5ED-4D09-926C-88D6774E4878}" type="datetime1">
              <a:rPr lang="de-CH" altLang="de-DE"/>
              <a:pPr>
                <a:defRPr/>
              </a:pPr>
              <a:t>21.11.2017</a:t>
            </a:fld>
            <a:endParaRPr lang="de-CH" altLang="de-DE"/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585E14-8FB2-44FF-8D6C-00F0EEF52522}" type="slidenum">
              <a:rPr lang="de-CH" altLang="de-DE">
                <a:solidFill>
                  <a:srgbClr val="242852"/>
                </a:solidFill>
              </a:rPr>
              <a:pPr>
                <a:defRPr/>
              </a:pPr>
              <a:t>‹Nr.›</a:t>
            </a:fld>
            <a:endParaRPr lang="de-CH" altLang="de-DE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53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B796-80FB-48E0-B87A-F5D919B0136B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0CC4-4700-4A10-9D0B-623AA98D270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111419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5788B0-6538-42B9-8759-FAEBC03AFFC2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6B7858-000F-46A2-A7D8-F0834DF8ABF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9354896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56DD6017-7443-412E-A652-000683A9C77B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30058E-1F0B-4F67-A269-209BE30C869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33711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10D44329-52C5-46EF-83C7-7AA33F88E926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9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373937-E18C-45B2-98A8-2468B85E6BB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sp>
        <p:nvSpPr>
          <p:cNvPr id="10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486775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C1802A-BECC-4F68-A863-AB46ED3B74A8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83B03A-5948-4B04-9922-A4D7DF3C127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64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7B8B1-EC14-4E29-8A1B-D8442486DFC8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06DAB1-D9A1-4660-907E-507A005EA5E1}" type="slidenum">
              <a:rPr lang="de-CH" altLang="de-DE">
                <a:solidFill>
                  <a:srgbClr val="242852"/>
                </a:solidFill>
              </a:rPr>
              <a:pPr>
                <a:defRPr/>
              </a:pPr>
              <a:t>‹Nr.›</a:t>
            </a:fld>
            <a:endParaRPr lang="de-CH" altLang="de-DE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835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4C1F-D433-4DF9-A647-1D500DE052CE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3B94-8C95-487C-AEED-2778D52C78E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678806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908050"/>
            <a:ext cx="17526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0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FC25F89-6824-436E-9339-F9AA503E6DD4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11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8BB4AEB-7660-4323-8212-24A3F2CF014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sp>
        <p:nvSpPr>
          <p:cNvPr id="12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2894343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DB232-49E2-4617-86B8-8A7051D7E5A5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B08C-5C70-4CB2-BA05-A9DE54A85CC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5830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7B62DF-EB41-469D-8A62-9329DA444991}" type="datetime1">
              <a:rPr lang="de-CH" altLang="de-DE">
                <a:solidFill>
                  <a:srgbClr val="242852"/>
                </a:solidFill>
              </a:rPr>
              <a:pPr>
                <a:defRPr/>
              </a:pPr>
              <a:t>21.11.2017</a:t>
            </a:fld>
            <a:endParaRPr lang="de-CH" altLang="de-DE">
              <a:solidFill>
                <a:srgbClr val="242852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3173-1384-44FE-AFAA-9CDEE387254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171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CH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98" y="908720"/>
            <a:ext cx="175297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8B8A8B-9634-4F43-B8B7-8E398A5E9123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2EF879-C0CD-4CDF-8F6E-1B6A02C8F8A4}" type="slidenum">
              <a:rPr lang="de-CH" smtClean="0"/>
              <a:t>‹Nr.›</a:t>
            </a:fld>
            <a:endParaRPr lang="de-C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084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3507-AE06-425F-9C54-17B61A56D711}" type="datetimeFigureOut">
              <a:rPr lang="de-CH" smtClean="0"/>
              <a:t>21.11.2017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267C-B438-4C42-B292-B77A196015A3}" type="slidenum">
              <a:rPr lang="de-CH" smtClean="0"/>
              <a:t>‹Nr.›</a:t>
            </a:fld>
            <a:endParaRPr lang="de-C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2656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99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E13063-36B9-476B-8F39-2274EFBD46A8}" type="datetime1">
              <a:rPr lang="de-CH" altLang="de-DE">
                <a:solidFill>
                  <a:srgbClr val="242852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21.11.2017</a:t>
            </a:fld>
            <a:endParaRPr lang="de-CH" altLang="de-DE">
              <a:solidFill>
                <a:srgbClr val="242852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altLang="de-DE">
                <a:solidFill>
                  <a:srgbClr val="242852"/>
                </a:solidFill>
              </a:rPr>
              <a:t>2016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DB1AB2-52BB-455B-9CED-66CA080AAA11}" type="slidenum">
              <a:rPr lang="de-CH" altLang="de-DE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CH" altLang="de-DE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7325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4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353A44-21CE-4A42-A621-691BCFA69660}" type="datetime1">
              <a:rPr lang="de-CH" altLang="de-DE">
                <a:solidFill>
                  <a:srgbClr val="242852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21.11.2017</a:t>
            </a:fld>
            <a:endParaRPr lang="de-CH" altLang="de-DE">
              <a:solidFill>
                <a:srgbClr val="242852"/>
              </a:solidFill>
              <a:latin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CH" altLang="de-DE">
                <a:solidFill>
                  <a:srgbClr val="242852"/>
                </a:solidFill>
                <a:latin typeface="Arial" charset="0"/>
              </a:rPr>
              <a:t>2016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0DCA35-ADAD-496D-9666-A532FD734642}" type="slidenum">
              <a:rPr lang="de-CH" altLang="de-DE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 altLang="de-DE">
              <a:latin typeface="Arial" charset="0"/>
            </a:endParaRPr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7325"/>
            <a:ext cx="847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5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CH" altLang="de-DE" dirty="0" smtClean="0">
                <a:ea typeface="+mj-ea"/>
                <a:cs typeface="+mj-cs"/>
              </a:rPr>
              <a:t>Aktuelles Sozialpolitik</a:t>
            </a:r>
            <a:br>
              <a:rPr lang="de-CH" altLang="de-DE" dirty="0" smtClean="0">
                <a:ea typeface="+mj-ea"/>
                <a:cs typeface="+mj-cs"/>
              </a:rPr>
            </a:br>
            <a:r>
              <a:rPr lang="de-CH" altLang="de-DE" dirty="0" err="1" smtClean="0">
                <a:ea typeface="+mj-ea"/>
                <a:cs typeface="+mj-cs"/>
              </a:rPr>
              <a:t>Politique</a:t>
            </a:r>
            <a:r>
              <a:rPr lang="de-CH" altLang="de-DE" dirty="0" smtClean="0">
                <a:ea typeface="+mj-ea"/>
                <a:cs typeface="+mj-cs"/>
              </a:rPr>
              <a:t> </a:t>
            </a:r>
            <a:r>
              <a:rPr lang="de-CH" altLang="de-DE" dirty="0" err="1" smtClean="0">
                <a:ea typeface="+mj-ea"/>
                <a:cs typeface="+mj-cs"/>
              </a:rPr>
              <a:t>sociale</a:t>
            </a:r>
            <a:r>
              <a:rPr lang="de-CH" altLang="de-DE" dirty="0" smtClean="0">
                <a:ea typeface="+mj-ea"/>
                <a:cs typeface="+mj-cs"/>
              </a:rPr>
              <a:t> </a:t>
            </a:r>
            <a:r>
              <a:rPr lang="de-CH" altLang="de-DE" dirty="0" err="1" smtClean="0">
                <a:ea typeface="+mj-ea"/>
                <a:cs typeface="+mj-cs"/>
              </a:rPr>
              <a:t>actuelle</a:t>
            </a:r>
            <a:endParaRPr lang="de-CH" altLang="de-DE" dirty="0"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de-CH" altLang="de-DE" sz="9600" dirty="0" smtClean="0">
                <a:ea typeface="+mn-ea"/>
                <a:cs typeface="+mn-cs"/>
              </a:rPr>
              <a:t>Weiterentwicklung IV</a:t>
            </a:r>
          </a:p>
          <a:p>
            <a:pPr eaLnBrk="1" hangingPunct="1">
              <a:defRPr/>
            </a:pPr>
            <a:r>
              <a:rPr lang="fr-CH" altLang="de-DE" sz="9600" dirty="0" smtClean="0">
                <a:ea typeface="+mn-ea"/>
                <a:cs typeface="+mn-cs"/>
              </a:rPr>
              <a:t>Développement continu de l’AI</a:t>
            </a:r>
            <a:endParaRPr lang="de-CH" altLang="de-DE" dirty="0" smtClean="0">
              <a:ea typeface="+mn-ea"/>
              <a:cs typeface="+mn-cs"/>
            </a:endParaRP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de-CH" altLang="de-DE" sz="1400" dirty="0" smtClean="0">
              <a:solidFill>
                <a:srgbClr val="242852"/>
              </a:solidFill>
            </a:endParaRP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de-CH" altLang="de-DE" sz="1400" dirty="0" smtClean="0">
              <a:solidFill>
                <a:srgbClr val="242852"/>
              </a:solidFill>
            </a:endParaRPr>
          </a:p>
          <a:p>
            <a:pPr eaLnBrk="1" hangingPunct="1"/>
            <a:endParaRPr lang="de-CH" altLang="de-DE" sz="1400" dirty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Weiterentwicklung IV</a:t>
            </a:r>
            <a:br>
              <a:rPr lang="de-CH" dirty="0" smtClean="0"/>
            </a:br>
            <a:r>
              <a:rPr lang="de-CH" dirty="0" err="1" smtClean="0"/>
              <a:t>Développement</a:t>
            </a:r>
            <a:r>
              <a:rPr lang="de-CH" dirty="0" smtClean="0"/>
              <a:t> </a:t>
            </a:r>
            <a:r>
              <a:rPr lang="de-CH" dirty="0" err="1" smtClean="0"/>
              <a:t>continu</a:t>
            </a:r>
            <a:r>
              <a:rPr lang="de-CH" dirty="0" smtClean="0"/>
              <a:t> de </a:t>
            </a:r>
            <a:r>
              <a:rPr lang="de-CH" dirty="0" err="1" smtClean="0"/>
              <a:t>l’AI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79793"/>
          </a:xfrm>
        </p:spPr>
        <p:txBody>
          <a:bodyPr/>
          <a:lstStyle/>
          <a:p>
            <a:r>
              <a:rPr lang="de-CH" dirty="0" err="1" smtClean="0"/>
              <a:t>Traité</a:t>
            </a:r>
            <a:r>
              <a:rPr lang="de-CH" dirty="0" smtClean="0"/>
              <a:t> au </a:t>
            </a:r>
            <a:r>
              <a:rPr lang="de-CH" dirty="0" err="1" smtClean="0"/>
              <a:t>parlement</a:t>
            </a:r>
            <a:r>
              <a:rPr lang="de-CH" dirty="0" smtClean="0"/>
              <a:t> en 2018 </a:t>
            </a:r>
            <a:r>
              <a:rPr lang="de-CH" dirty="0" err="1" smtClean="0"/>
              <a:t>seulement</a:t>
            </a:r>
            <a:endParaRPr lang="de-CH" dirty="0"/>
          </a:p>
          <a:p>
            <a:r>
              <a:rPr lang="de-CH" dirty="0" err="1"/>
              <a:t>Priorités</a:t>
            </a:r>
            <a:r>
              <a:rPr lang="de-CH" b="1" dirty="0" smtClean="0"/>
              <a:t> </a:t>
            </a:r>
            <a:r>
              <a:rPr lang="de-CH" dirty="0" err="1" smtClean="0"/>
              <a:t>d’</a:t>
            </a:r>
            <a:r>
              <a:rPr lang="de-CH" b="1" dirty="0" err="1" smtClean="0"/>
              <a:t>insieme</a:t>
            </a:r>
            <a:r>
              <a:rPr lang="de-CH" dirty="0" smtClean="0"/>
              <a:t>:</a:t>
            </a:r>
            <a:endParaRPr lang="de-CH" dirty="0"/>
          </a:p>
          <a:p>
            <a:pPr lvl="1"/>
            <a:r>
              <a:rPr lang="de-CH" dirty="0" smtClean="0"/>
              <a:t>Ne </a:t>
            </a:r>
            <a:r>
              <a:rPr lang="de-CH" dirty="0" err="1" smtClean="0"/>
              <a:t>pas</a:t>
            </a:r>
            <a:r>
              <a:rPr lang="de-CH" dirty="0" smtClean="0"/>
              <a:t> </a:t>
            </a:r>
            <a:r>
              <a:rPr lang="de-CH" dirty="0" err="1" smtClean="0"/>
              <a:t>compromettre</a:t>
            </a:r>
            <a:r>
              <a:rPr lang="de-CH" dirty="0" smtClean="0"/>
              <a:t> la </a:t>
            </a:r>
            <a:r>
              <a:rPr lang="de-CH" dirty="0" err="1" smtClean="0"/>
              <a:t>formation</a:t>
            </a:r>
            <a:r>
              <a:rPr lang="de-CH" dirty="0" smtClean="0"/>
              <a:t> </a:t>
            </a:r>
            <a:r>
              <a:rPr lang="de-CH" dirty="0" err="1" smtClean="0"/>
              <a:t>professionnelle</a:t>
            </a:r>
            <a:r>
              <a:rPr lang="de-CH" dirty="0" smtClean="0"/>
              <a:t> initiale </a:t>
            </a:r>
          </a:p>
          <a:p>
            <a:pPr lvl="1"/>
            <a:r>
              <a:rPr lang="de-CH" altLang="de-DE" dirty="0" smtClean="0"/>
              <a:t>Rendre la </a:t>
            </a:r>
            <a:r>
              <a:rPr lang="de-CH" altLang="de-DE" dirty="0" err="1" smtClean="0"/>
              <a:t>location</a:t>
            </a:r>
            <a:r>
              <a:rPr lang="de-CH" altLang="de-DE" dirty="0" smtClean="0"/>
              <a:t> de </a:t>
            </a:r>
            <a:r>
              <a:rPr lang="de-CH" altLang="de-DE" dirty="0" err="1" smtClean="0"/>
              <a:t>services</a:t>
            </a:r>
            <a:r>
              <a:rPr lang="de-CH" altLang="de-DE" dirty="0" smtClean="0"/>
              <a:t> </a:t>
            </a:r>
            <a:r>
              <a:rPr lang="de-CH" altLang="de-DE" dirty="0" err="1" smtClean="0"/>
              <a:t>accessible</a:t>
            </a:r>
            <a:endParaRPr lang="de-CH" altLang="de-DE" dirty="0" smtClean="0"/>
          </a:p>
          <a:p>
            <a:r>
              <a:rPr lang="de-CH" altLang="de-DE" dirty="0" err="1" smtClean="0"/>
              <a:t>Coordination</a:t>
            </a:r>
            <a:r>
              <a:rPr lang="de-CH" altLang="de-DE" dirty="0" smtClean="0"/>
              <a:t> </a:t>
            </a:r>
            <a:r>
              <a:rPr lang="de-CH" altLang="de-DE" dirty="0" err="1" smtClean="0"/>
              <a:t>avec</a:t>
            </a:r>
            <a:r>
              <a:rPr lang="de-CH" altLang="de-DE" dirty="0" smtClean="0"/>
              <a:t> </a:t>
            </a:r>
            <a:r>
              <a:rPr lang="de-CH" altLang="de-DE" dirty="0" err="1" smtClean="0"/>
              <a:t>Inclusion</a:t>
            </a:r>
            <a:r>
              <a:rPr lang="de-CH" altLang="de-DE" dirty="0" smtClean="0"/>
              <a:t> </a:t>
            </a:r>
            <a:r>
              <a:rPr lang="de-CH" altLang="de-DE" dirty="0"/>
              <a:t>Handicap &amp; INSOS</a:t>
            </a:r>
          </a:p>
          <a:p>
            <a:endParaRPr lang="de-CH" altLang="de-DE" dirty="0"/>
          </a:p>
          <a:p>
            <a:endParaRPr lang="de-CH" altLang="de-DE" dirty="0"/>
          </a:p>
          <a:p>
            <a:endParaRPr lang="de-CH" alt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85BFA3C-E03A-49B1-94BF-BC55A046E3A9}" type="slidenum">
              <a:rPr lang="de-CH" altLang="de-DE" smtClean="0"/>
              <a:pPr/>
              <a:t>2</a:t>
            </a:fld>
            <a:endParaRPr lang="de-CH" alt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 smtClean="0"/>
              <a:t>Parlamentarische Phase erst 2018</a:t>
            </a:r>
          </a:p>
          <a:p>
            <a:r>
              <a:rPr lang="de-CH" dirty="0" smtClean="0"/>
              <a:t>Fokus </a:t>
            </a:r>
            <a:r>
              <a:rPr lang="de-CH" b="1" dirty="0" smtClean="0"/>
              <a:t>insieme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Erstmalige berufliche Ausbildung nicht gefährden</a:t>
            </a:r>
            <a:endParaRPr lang="de-CH" dirty="0"/>
          </a:p>
          <a:p>
            <a:pPr lvl="1"/>
            <a:r>
              <a:rPr lang="de-CH" altLang="de-DE" dirty="0" smtClean="0"/>
              <a:t>Personalverleih öffnen</a:t>
            </a:r>
          </a:p>
          <a:p>
            <a:r>
              <a:rPr lang="de-CH" altLang="de-DE" dirty="0" smtClean="0"/>
              <a:t>Koordination </a:t>
            </a:r>
            <a:r>
              <a:rPr lang="de-CH" altLang="de-DE" dirty="0"/>
              <a:t>mit </a:t>
            </a:r>
            <a:r>
              <a:rPr lang="de-CH" altLang="de-DE" dirty="0" smtClean="0"/>
              <a:t>Inclusion Handicap &amp; INSOS</a:t>
            </a:r>
            <a:endParaRPr lang="de-CH" altLang="de-DE" dirty="0"/>
          </a:p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3617717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sieme_Logo">
  <a:themeElements>
    <a:clrScheme name="Benutzerdefiniert 10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7F7F7F"/>
      </a:accent1>
      <a:accent2>
        <a:srgbClr val="217DB1"/>
      </a:accent2>
      <a:accent3>
        <a:srgbClr val="000000"/>
      </a:accent3>
      <a:accent4>
        <a:srgbClr val="000000"/>
      </a:accent4>
      <a:accent5>
        <a:srgbClr val="5AA2AE"/>
      </a:accent5>
      <a:accent6>
        <a:srgbClr val="9D90A0"/>
      </a:accent6>
      <a:hlink>
        <a:srgbClr val="595959"/>
      </a:hlink>
      <a:folHlink>
        <a:srgbClr val="3EBBF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nsieme_Logo">
  <a:themeElements>
    <a:clrScheme name="Benutzerdefiniert 10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7F7F7F"/>
      </a:accent1>
      <a:accent2>
        <a:srgbClr val="217DB1"/>
      </a:accent2>
      <a:accent3>
        <a:srgbClr val="000000"/>
      </a:accent3>
      <a:accent4>
        <a:srgbClr val="000000"/>
      </a:accent4>
      <a:accent5>
        <a:srgbClr val="5AA2AE"/>
      </a:accent5>
      <a:accent6>
        <a:srgbClr val="9D90A0"/>
      </a:accent6>
      <a:hlink>
        <a:srgbClr val="595959"/>
      </a:hlink>
      <a:folHlink>
        <a:srgbClr val="3EBBF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insieme_Logo">
  <a:themeElements>
    <a:clrScheme name="Benutzerdefiniert 10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7F7F7F"/>
      </a:accent1>
      <a:accent2>
        <a:srgbClr val="217DB1"/>
      </a:accent2>
      <a:accent3>
        <a:srgbClr val="000000"/>
      </a:accent3>
      <a:accent4>
        <a:srgbClr val="000000"/>
      </a:accent4>
      <a:accent5>
        <a:srgbClr val="5AA2AE"/>
      </a:accent5>
      <a:accent6>
        <a:srgbClr val="9D90A0"/>
      </a:accent6>
      <a:hlink>
        <a:srgbClr val="595959"/>
      </a:hlink>
      <a:folHlink>
        <a:srgbClr val="3EBBF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insieme_Logo</Template>
  <TotalTime>0</TotalTime>
  <Words>60</Words>
  <Application>Microsoft Office PowerPoint</Application>
  <PresentationFormat>Bildschirmpräsentation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Calibri</vt:lpstr>
      <vt:lpstr>Tw Cen MT</vt:lpstr>
      <vt:lpstr>Wingdings</vt:lpstr>
      <vt:lpstr>Wingdings 2</vt:lpstr>
      <vt:lpstr>insieme_Logo</vt:lpstr>
      <vt:lpstr>Benutzerdefiniertes Design</vt:lpstr>
      <vt:lpstr>1_insieme_Logo</vt:lpstr>
      <vt:lpstr>2_insieme_Logo</vt:lpstr>
      <vt:lpstr>Aktuelles Sozialpolitik Politique sociale actuelle</vt:lpstr>
      <vt:lpstr>Weiterentwicklung IV Développement continu de l’AI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Heidi Lauper</dc:creator>
  <cp:lastModifiedBy>Samuel Steiner</cp:lastModifiedBy>
  <cp:revision>91</cp:revision>
  <cp:lastPrinted>2016-11-24T17:16:48Z</cp:lastPrinted>
  <dcterms:created xsi:type="dcterms:W3CDTF">2016-09-22T15:17:48Z</dcterms:created>
  <dcterms:modified xsi:type="dcterms:W3CDTF">2017-11-21T11:36:29Z</dcterms:modified>
</cp:coreProperties>
</file>