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10691813" cy="7559675"/>
  <p:notesSz cx="6858000" cy="9144000"/>
  <p:defaultTextStyle>
    <a:defPPr>
      <a:defRPr lang="de-DE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howGuides="1">
      <p:cViewPr varScale="1">
        <p:scale>
          <a:sx n="121" d="100"/>
          <a:sy n="121" d="100"/>
        </p:scale>
        <p:origin x="588" y="9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16.01.2020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246188"/>
            <a:ext cx="4421188" cy="31273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16.01.2020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873" rtl="0" eaLnBrk="1" latinLnBrk="0" hangingPunct="1">
      <a:spcAft>
        <a:spcPts val="684"/>
      </a:spcAft>
      <a:defRPr sz="1255" kern="1200">
        <a:solidFill>
          <a:schemeClr val="tx1"/>
        </a:solidFill>
        <a:latin typeface="+mn-lt"/>
        <a:ea typeface="+mn-ea"/>
        <a:cs typeface="+mn-cs"/>
      </a:defRPr>
    </a:lvl1pPr>
    <a:lvl2pPr marL="202781" indent="-202781" algn="l" defTabSz="1042873" rtl="0" eaLnBrk="1" latinLnBrk="0" hangingPunct="1">
      <a:spcAft>
        <a:spcPts val="684"/>
      </a:spcAft>
      <a:buFont typeface="Arial" panose="020B0604020202020204" pitchFamily="34" charset="0"/>
      <a:buChar char="‒"/>
      <a:defRPr sz="1255" kern="1200">
        <a:solidFill>
          <a:schemeClr val="tx1"/>
        </a:solidFill>
        <a:latin typeface="+mn-lt"/>
        <a:ea typeface="+mn-ea"/>
        <a:cs typeface="+mn-cs"/>
      </a:defRPr>
    </a:lvl2pPr>
    <a:lvl3pPr marL="407373" indent="-204592" algn="l" defTabSz="1042873" rtl="0" eaLnBrk="1" latinLnBrk="0" hangingPunct="1">
      <a:spcAft>
        <a:spcPts val="684"/>
      </a:spcAft>
      <a:buFont typeface="Arial" panose="020B0604020202020204" pitchFamily="34" charset="0"/>
      <a:buChar char="‒"/>
      <a:defRPr sz="1255" kern="1200">
        <a:solidFill>
          <a:schemeClr val="tx1"/>
        </a:solidFill>
        <a:latin typeface="+mn-lt"/>
        <a:ea typeface="+mn-ea"/>
        <a:cs typeface="+mn-cs"/>
      </a:defRPr>
    </a:lvl3pPr>
    <a:lvl4pPr marL="610154" indent="-202781" algn="l" defTabSz="1042873" rtl="0" eaLnBrk="1" latinLnBrk="0" hangingPunct="1">
      <a:spcAft>
        <a:spcPts val="684"/>
      </a:spcAft>
      <a:buFont typeface="Arial" panose="020B0604020202020204" pitchFamily="34" charset="0"/>
      <a:buChar char="‒"/>
      <a:defRPr sz="1255" kern="1200">
        <a:solidFill>
          <a:schemeClr val="tx1"/>
        </a:solidFill>
        <a:latin typeface="+mn-lt"/>
        <a:ea typeface="+mn-ea"/>
        <a:cs typeface="+mn-cs"/>
      </a:defRPr>
    </a:lvl4pPr>
    <a:lvl5pPr marL="821987" indent="-211834" algn="l" defTabSz="1042873" rtl="0" eaLnBrk="1" latinLnBrk="0" hangingPunct="1">
      <a:spcAft>
        <a:spcPts val="684"/>
      </a:spcAft>
      <a:buFont typeface="Arial" panose="020B0604020202020204" pitchFamily="34" charset="0"/>
      <a:buChar char="‒"/>
      <a:defRPr sz="1255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7D6E-569C-498A-9B79-51A98C360E20}" type="datetime1">
              <a:rPr lang="de-CH" smtClean="0"/>
              <a:t>16.01.2020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C93E-29F3-4070-B91B-81D35472AFA5}" type="datetime1">
              <a:rPr lang="de-CH" smtClean="0"/>
              <a:t>16.01.2020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7EB-3A9A-4056-B707-046F82CA49BE}" type="datetime1">
              <a:rPr lang="de-CH" smtClean="0"/>
              <a:t>16.01.2020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5F5-5A5F-4547-AD4E-1F30352C2B39}" type="datetime1">
              <a:rPr lang="de-CH" smtClean="0"/>
              <a:t>16.01.2020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62" y="323453"/>
            <a:ext cx="9221689" cy="3600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62" y="755501"/>
            <a:ext cx="9221689" cy="6053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62" y="7113608"/>
            <a:ext cx="1327167" cy="15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fld id="{3D4A7C4B-E426-4241-A51D-6894959551F8}" type="datetime1">
              <a:rPr lang="de-CH" smtClean="0"/>
              <a:t>16.01.2020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0623" y="7113608"/>
            <a:ext cx="6904142" cy="15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03159" y="7113608"/>
            <a:ext cx="653592" cy="15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9025354" y="5730803"/>
            <a:ext cx="3541711" cy="10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61" spc="44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</p:sldLayoutIdLst>
  <p:hf hdr="0"/>
  <p:txStyles>
    <p:titleStyle>
      <a:lvl1pPr algn="ctr" defTabSz="1007943" rtl="0" eaLnBrk="1" latinLnBrk="0" hangingPunct="1">
        <a:lnSpc>
          <a:spcPct val="100000"/>
        </a:lnSpc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192489" indent="-192489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397228" indent="-204739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589717" indent="-192489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792706" indent="-202989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Party/Jubiläum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B69EDA6-B9B3-4451-8EA6-45F851BE2A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18078" y="5022124"/>
            <a:ext cx="1670058" cy="2187583"/>
            <a:chOff x="5488" y="2663"/>
            <a:chExt cx="1052" cy="137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8708E1E-C7D3-45A3-A972-2250319F82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88" y="2663"/>
              <a:ext cx="104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8690F5-70CB-4A7D-8C7B-81B509293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" y="3646"/>
              <a:ext cx="1049" cy="395"/>
            </a:xfrm>
            <a:custGeom>
              <a:avLst/>
              <a:gdLst>
                <a:gd name="T0" fmla="*/ 0 w 1729"/>
                <a:gd name="T1" fmla="*/ 657 h 657"/>
                <a:gd name="T2" fmla="*/ 0 w 1729"/>
                <a:gd name="T3" fmla="*/ 657 h 657"/>
                <a:gd name="T4" fmla="*/ 1729 w 1729"/>
                <a:gd name="T5" fmla="*/ 657 h 657"/>
                <a:gd name="T6" fmla="*/ 1729 w 1729"/>
                <a:gd name="T7" fmla="*/ 0 h 657"/>
                <a:gd name="T8" fmla="*/ 0 w 1729"/>
                <a:gd name="T9" fmla="*/ 0 h 657"/>
                <a:gd name="T10" fmla="*/ 0 w 1729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657">
                  <a:moveTo>
                    <a:pt x="0" y="657"/>
                  </a:moveTo>
                  <a:lnTo>
                    <a:pt x="0" y="657"/>
                  </a:lnTo>
                  <a:lnTo>
                    <a:pt x="1729" y="657"/>
                  </a:lnTo>
                  <a:lnTo>
                    <a:pt x="1729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59A79FE-027B-4484-BCF7-F6B8E5EAA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" y="3645"/>
              <a:ext cx="1049" cy="396"/>
            </a:xfrm>
            <a:custGeom>
              <a:avLst/>
              <a:gdLst>
                <a:gd name="T0" fmla="*/ 0 w 1729"/>
                <a:gd name="T1" fmla="*/ 657 h 657"/>
                <a:gd name="T2" fmla="*/ 0 w 1729"/>
                <a:gd name="T3" fmla="*/ 657 h 657"/>
                <a:gd name="T4" fmla="*/ 1729 w 1729"/>
                <a:gd name="T5" fmla="*/ 657 h 657"/>
                <a:gd name="T6" fmla="*/ 1729 w 1729"/>
                <a:gd name="T7" fmla="*/ 0 h 657"/>
                <a:gd name="T8" fmla="*/ 0 w 1729"/>
                <a:gd name="T9" fmla="*/ 0 h 657"/>
                <a:gd name="T10" fmla="*/ 0 w 1729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657">
                  <a:moveTo>
                    <a:pt x="0" y="657"/>
                  </a:moveTo>
                  <a:lnTo>
                    <a:pt x="0" y="657"/>
                  </a:lnTo>
                  <a:lnTo>
                    <a:pt x="1729" y="657"/>
                  </a:lnTo>
                  <a:lnTo>
                    <a:pt x="1729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9EEA04-B7E8-4685-9049-ADFD50A90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3247"/>
              <a:ext cx="742" cy="396"/>
            </a:xfrm>
            <a:custGeom>
              <a:avLst/>
              <a:gdLst>
                <a:gd name="T0" fmla="*/ 0 w 1224"/>
                <a:gd name="T1" fmla="*/ 657 h 657"/>
                <a:gd name="T2" fmla="*/ 0 w 1224"/>
                <a:gd name="T3" fmla="*/ 657 h 657"/>
                <a:gd name="T4" fmla="*/ 1224 w 1224"/>
                <a:gd name="T5" fmla="*/ 657 h 657"/>
                <a:gd name="T6" fmla="*/ 1224 w 1224"/>
                <a:gd name="T7" fmla="*/ 0 h 657"/>
                <a:gd name="T8" fmla="*/ 0 w 1224"/>
                <a:gd name="T9" fmla="*/ 0 h 657"/>
                <a:gd name="T10" fmla="*/ 0 w 1224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4" h="657">
                  <a:moveTo>
                    <a:pt x="0" y="657"/>
                  </a:moveTo>
                  <a:lnTo>
                    <a:pt x="0" y="657"/>
                  </a:lnTo>
                  <a:lnTo>
                    <a:pt x="1224" y="657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4D764A-FBDF-4923-8039-E5153DA3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3247"/>
              <a:ext cx="742" cy="396"/>
            </a:xfrm>
            <a:custGeom>
              <a:avLst/>
              <a:gdLst>
                <a:gd name="T0" fmla="*/ 0 w 1224"/>
                <a:gd name="T1" fmla="*/ 657 h 657"/>
                <a:gd name="T2" fmla="*/ 0 w 1224"/>
                <a:gd name="T3" fmla="*/ 657 h 657"/>
                <a:gd name="T4" fmla="*/ 1224 w 1224"/>
                <a:gd name="T5" fmla="*/ 657 h 657"/>
                <a:gd name="T6" fmla="*/ 1224 w 1224"/>
                <a:gd name="T7" fmla="*/ 0 h 657"/>
                <a:gd name="T8" fmla="*/ 0 w 1224"/>
                <a:gd name="T9" fmla="*/ 0 h 657"/>
                <a:gd name="T10" fmla="*/ 0 w 1224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4" h="657">
                  <a:moveTo>
                    <a:pt x="0" y="657"/>
                  </a:moveTo>
                  <a:lnTo>
                    <a:pt x="0" y="657"/>
                  </a:lnTo>
                  <a:lnTo>
                    <a:pt x="1224" y="657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06614-9E44-4E73-9E43-548364FF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" y="2918"/>
              <a:ext cx="519" cy="328"/>
            </a:xfrm>
            <a:custGeom>
              <a:avLst/>
              <a:gdLst>
                <a:gd name="T0" fmla="*/ 0 w 855"/>
                <a:gd name="T1" fmla="*/ 544 h 544"/>
                <a:gd name="T2" fmla="*/ 0 w 855"/>
                <a:gd name="T3" fmla="*/ 544 h 544"/>
                <a:gd name="T4" fmla="*/ 855 w 855"/>
                <a:gd name="T5" fmla="*/ 544 h 544"/>
                <a:gd name="T6" fmla="*/ 855 w 855"/>
                <a:gd name="T7" fmla="*/ 0 h 544"/>
                <a:gd name="T8" fmla="*/ 0 w 855"/>
                <a:gd name="T9" fmla="*/ 0 h 544"/>
                <a:gd name="T10" fmla="*/ 0 w 855"/>
                <a:gd name="T11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5" h="544">
                  <a:moveTo>
                    <a:pt x="0" y="544"/>
                  </a:moveTo>
                  <a:lnTo>
                    <a:pt x="0" y="544"/>
                  </a:lnTo>
                  <a:lnTo>
                    <a:pt x="855" y="544"/>
                  </a:lnTo>
                  <a:lnTo>
                    <a:pt x="855" y="0"/>
                  </a:lnTo>
                  <a:lnTo>
                    <a:pt x="0" y="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5DB83B-8776-4953-864D-27B3E7C8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" y="2918"/>
              <a:ext cx="519" cy="328"/>
            </a:xfrm>
            <a:custGeom>
              <a:avLst/>
              <a:gdLst>
                <a:gd name="T0" fmla="*/ 0 w 855"/>
                <a:gd name="T1" fmla="*/ 544 h 544"/>
                <a:gd name="T2" fmla="*/ 0 w 855"/>
                <a:gd name="T3" fmla="*/ 544 h 544"/>
                <a:gd name="T4" fmla="*/ 855 w 855"/>
                <a:gd name="T5" fmla="*/ 544 h 544"/>
                <a:gd name="T6" fmla="*/ 855 w 855"/>
                <a:gd name="T7" fmla="*/ 0 h 544"/>
                <a:gd name="T8" fmla="*/ 0 w 855"/>
                <a:gd name="T9" fmla="*/ 0 h 544"/>
                <a:gd name="T10" fmla="*/ 0 w 855"/>
                <a:gd name="T11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5" h="544">
                  <a:moveTo>
                    <a:pt x="0" y="544"/>
                  </a:moveTo>
                  <a:lnTo>
                    <a:pt x="0" y="544"/>
                  </a:lnTo>
                  <a:lnTo>
                    <a:pt x="855" y="544"/>
                  </a:lnTo>
                  <a:lnTo>
                    <a:pt x="855" y="0"/>
                  </a:lnTo>
                  <a:lnTo>
                    <a:pt x="0" y="0"/>
                  </a:lnTo>
                  <a:lnTo>
                    <a:pt x="0" y="54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450AE48-14D7-4411-8D1B-D1C35C6D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" y="2773"/>
              <a:ext cx="41" cy="142"/>
            </a:xfrm>
            <a:custGeom>
              <a:avLst/>
              <a:gdLst>
                <a:gd name="T0" fmla="*/ 0 w 67"/>
                <a:gd name="T1" fmla="*/ 236 h 236"/>
                <a:gd name="T2" fmla="*/ 0 w 67"/>
                <a:gd name="T3" fmla="*/ 236 h 236"/>
                <a:gd name="T4" fmla="*/ 67 w 67"/>
                <a:gd name="T5" fmla="*/ 236 h 236"/>
                <a:gd name="T6" fmla="*/ 67 w 67"/>
                <a:gd name="T7" fmla="*/ 0 h 236"/>
                <a:gd name="T8" fmla="*/ 0 w 67"/>
                <a:gd name="T9" fmla="*/ 0 h 236"/>
                <a:gd name="T10" fmla="*/ 0 w 67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6">
                  <a:moveTo>
                    <a:pt x="0" y="236"/>
                  </a:moveTo>
                  <a:lnTo>
                    <a:pt x="0" y="236"/>
                  </a:lnTo>
                  <a:lnTo>
                    <a:pt x="67" y="23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591D84C-6A1C-4D51-9B20-E0DF83D3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" y="2773"/>
              <a:ext cx="41" cy="142"/>
            </a:xfrm>
            <a:custGeom>
              <a:avLst/>
              <a:gdLst>
                <a:gd name="T0" fmla="*/ 0 w 67"/>
                <a:gd name="T1" fmla="*/ 236 h 236"/>
                <a:gd name="T2" fmla="*/ 0 w 67"/>
                <a:gd name="T3" fmla="*/ 236 h 236"/>
                <a:gd name="T4" fmla="*/ 67 w 67"/>
                <a:gd name="T5" fmla="*/ 236 h 236"/>
                <a:gd name="T6" fmla="*/ 67 w 67"/>
                <a:gd name="T7" fmla="*/ 0 h 236"/>
                <a:gd name="T8" fmla="*/ 0 w 67"/>
                <a:gd name="T9" fmla="*/ 0 h 236"/>
                <a:gd name="T10" fmla="*/ 0 w 67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6">
                  <a:moveTo>
                    <a:pt x="0" y="236"/>
                  </a:moveTo>
                  <a:lnTo>
                    <a:pt x="0" y="236"/>
                  </a:lnTo>
                  <a:lnTo>
                    <a:pt x="67" y="23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97F4D91-4EC1-4966-A19B-10031F353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" y="2666"/>
              <a:ext cx="80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FD2DE0-3D5E-45B5-8831-42A2863D9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" y="2666"/>
              <a:ext cx="80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  <a:gd name="T10" fmla="*/ 45 w 133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lnTo>
                    <a:pt x="45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82A0C65-47DD-46F7-AC27-00192EEE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2720"/>
              <a:ext cx="40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4C90135-58B9-4E47-97B9-3B157B16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2720"/>
              <a:ext cx="40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  <a:gd name="T10" fmla="*/ 22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C5857C0-2E06-4786-93CC-86584ABF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2773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C50EF6-2865-4B25-8F67-1D4AC202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2773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825C4B-DB7C-4714-A425-7F22CEBFF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2666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E46A4DB-2339-4AE1-AA6C-2D81602AC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2666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F76B0AF-04A5-4178-AE96-B4FD72FF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" y="2720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8DCF52E-5F1A-4DA6-A748-0E3D2ECE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" y="2720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  <a:gd name="T10" fmla="*/ 22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ED34974-E341-4E0D-9176-815B0C1C9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" y="2773"/>
              <a:ext cx="41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894F45B-F8DD-4937-8987-A198278F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" y="2773"/>
              <a:ext cx="41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D64502-6C35-4CA8-83D4-8B372229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" y="2666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A05513D-B68E-45ED-8BB4-E8C1A9143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" y="2666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4B2E58B-9217-4E1F-AD2F-E9D00627C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" y="2720"/>
              <a:ext cx="40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5B49D8-94EE-419A-B98E-AE0F18A7C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" y="2720"/>
              <a:ext cx="40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  <a:gd name="T10" fmla="*/ 23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lnTo>
                    <a:pt x="23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8B5145C-678B-4FF2-BC49-8F2DC4C96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" y="2773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ADBA7DD-1E08-426D-901F-60CCFC847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" y="2773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7BCC443-7254-4123-932F-3F47D4945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" y="2666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2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B90E8DA-233B-49C4-997B-69233485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" y="2666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2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2FF7682-38BC-4264-B81A-04B1E149A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" y="2720"/>
              <a:ext cx="41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0F8DBB4-9F1E-4C3D-9927-BB3969A50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" y="2720"/>
              <a:ext cx="41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  <a:gd name="T10" fmla="*/ 23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lnTo>
                    <a:pt x="23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5B71E78-D1E8-47E0-9D8C-BBF9C275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" y="3101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D9928B2-5D6F-4601-A057-5ADF4C0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" y="3101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9468D7F-9EB7-4E87-AE21-854B6900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" y="2994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1 w 132"/>
                <a:gd name="T7" fmla="*/ 171 h 171"/>
                <a:gd name="T8" fmla="*/ 44 w 13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1" y="171"/>
                  </a:cubicBezTo>
                  <a:lnTo>
                    <a:pt x="44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10FD4E0-272F-4E7E-A08E-C29E2825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" y="2994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1 w 132"/>
                <a:gd name="T7" fmla="*/ 171 h 171"/>
                <a:gd name="T8" fmla="*/ 44 w 132"/>
                <a:gd name="T9" fmla="*/ 171 h 171"/>
                <a:gd name="T10" fmla="*/ 44 w 132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1" y="171"/>
                  </a:cubicBezTo>
                  <a:lnTo>
                    <a:pt x="44" y="171"/>
                  </a:lnTo>
                  <a:lnTo>
                    <a:pt x="44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25515B8-9250-49F5-98BC-E969E2541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3048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37AAC7F-F0F9-4A7D-94CD-5DCAC5D7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3048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  <a:gd name="T10" fmla="*/ 22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3C3CB34-8383-4EF8-A56A-47EF0C18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3101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F57A30F-1DA0-4DE7-9E36-4F64B25EF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3101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78B6147-2686-4DEC-BEE3-71B051C5C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" y="2994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1FA30C4-4A98-46C0-9499-6D54004B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" y="2994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  <a:gd name="T10" fmla="*/ 45 w 133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lnTo>
                    <a:pt x="45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08945CB-CF1D-495C-9F13-19AAB4ED0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3048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2E3B6E9-FD79-4856-8D37-6E19710B6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3048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  <a:gd name="T10" fmla="*/ 22 w 6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A9339D2-DF94-4D17-A6E6-55C53278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3502"/>
              <a:ext cx="41" cy="142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1E6B5D4-5680-4F51-A016-DC7D3F8BD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3502"/>
              <a:ext cx="41" cy="142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EB0179D-537A-41EE-87C9-54B0D3C91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" y="3395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2AFFF20-2644-405D-B8E0-1B2847A2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" y="3395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  <a:gd name="T10" fmla="*/ 45 w 133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lnTo>
                    <a:pt x="45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E101800-EA8F-4FF1-86D4-938A632B2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3449"/>
              <a:ext cx="40" cy="51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D82A34-5550-4137-9CA5-D446B61D2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3449"/>
              <a:ext cx="40" cy="51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  <a:gd name="T10" fmla="*/ 22 w 6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F35F34E-8966-4C21-9736-2B8B2F9A5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7" y="3499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CA2CCA4-CC3E-413A-93F3-536C19F1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7" y="3499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3A4323F-3272-4CCB-AB2F-88CCFF25A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3392"/>
              <a:ext cx="81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4C7A1D6-E4D7-4072-9CF4-5637714C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3392"/>
              <a:ext cx="81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  <a:gd name="T10" fmla="*/ 45 w 133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lnTo>
                    <a:pt x="45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470AE43-DE01-4823-A38A-EABC8C5B0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" y="3447"/>
              <a:ext cx="40" cy="51"/>
            </a:xfrm>
            <a:custGeom>
              <a:avLst/>
              <a:gdLst>
                <a:gd name="T0" fmla="*/ 22 w 66"/>
                <a:gd name="T1" fmla="*/ 85 h 85"/>
                <a:gd name="T2" fmla="*/ 22 w 66"/>
                <a:gd name="T3" fmla="*/ 85 h 85"/>
                <a:gd name="T4" fmla="*/ 36 w 66"/>
                <a:gd name="T5" fmla="*/ 0 h 85"/>
                <a:gd name="T6" fmla="*/ 46 w 66"/>
                <a:gd name="T7" fmla="*/ 85 h 85"/>
                <a:gd name="T8" fmla="*/ 22 w 6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5">
                  <a:moveTo>
                    <a:pt x="22" y="85"/>
                  </a:moveTo>
                  <a:lnTo>
                    <a:pt x="22" y="85"/>
                  </a:lnTo>
                  <a:cubicBezTo>
                    <a:pt x="22" y="85"/>
                    <a:pt x="0" y="42"/>
                    <a:pt x="36" y="0"/>
                  </a:cubicBezTo>
                  <a:cubicBezTo>
                    <a:pt x="36" y="0"/>
                    <a:pt x="66" y="26"/>
                    <a:pt x="46" y="85"/>
                  </a:cubicBezTo>
                  <a:lnTo>
                    <a:pt x="22" y="85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D766624-C5FE-44DD-B7B5-49D46715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" y="3447"/>
              <a:ext cx="40" cy="51"/>
            </a:xfrm>
            <a:custGeom>
              <a:avLst/>
              <a:gdLst>
                <a:gd name="T0" fmla="*/ 22 w 66"/>
                <a:gd name="T1" fmla="*/ 85 h 85"/>
                <a:gd name="T2" fmla="*/ 22 w 66"/>
                <a:gd name="T3" fmla="*/ 85 h 85"/>
                <a:gd name="T4" fmla="*/ 36 w 66"/>
                <a:gd name="T5" fmla="*/ 0 h 85"/>
                <a:gd name="T6" fmla="*/ 46 w 66"/>
                <a:gd name="T7" fmla="*/ 85 h 85"/>
                <a:gd name="T8" fmla="*/ 22 w 66"/>
                <a:gd name="T9" fmla="*/ 85 h 85"/>
                <a:gd name="T10" fmla="*/ 22 w 6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5">
                  <a:moveTo>
                    <a:pt x="22" y="85"/>
                  </a:moveTo>
                  <a:lnTo>
                    <a:pt x="22" y="85"/>
                  </a:lnTo>
                  <a:cubicBezTo>
                    <a:pt x="22" y="85"/>
                    <a:pt x="0" y="42"/>
                    <a:pt x="36" y="0"/>
                  </a:cubicBezTo>
                  <a:cubicBezTo>
                    <a:pt x="36" y="0"/>
                    <a:pt x="66" y="26"/>
                    <a:pt x="46" y="85"/>
                  </a:cubicBezTo>
                  <a:lnTo>
                    <a:pt x="22" y="85"/>
                  </a:lnTo>
                  <a:lnTo>
                    <a:pt x="22" y="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2408F75-8AB8-42FF-A2D7-D23BC29CA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3505"/>
              <a:ext cx="42" cy="142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23E42E9-7D30-4E03-BCB9-CE2672D9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3505"/>
              <a:ext cx="42" cy="142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357EF4F-AB68-4F72-B533-E71AC8D5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3398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2"/>
                    <a:pt x="92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4FB02BC-D3B6-494F-9AAF-149F2D2A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3398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2"/>
                    <a:pt x="92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F1C843A-F8F1-4E4A-B1A3-155CB6165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3452"/>
              <a:ext cx="41" cy="51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3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57B71A7-23A8-494F-A781-902CF23D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3452"/>
              <a:ext cx="41" cy="51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  <a:gd name="T10" fmla="*/ 23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3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lnTo>
                    <a:pt x="23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089DC4F-03D5-49AE-A0CA-AD862D666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" y="3101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797CBA-4FAF-4689-B6CA-6F174F1D3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" y="3101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BDCCC08-F719-4944-8BE0-FE0D3A31D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" y="2994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2 w 132"/>
                <a:gd name="T7" fmla="*/ 171 h 171"/>
                <a:gd name="T8" fmla="*/ 44 w 13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2" y="171"/>
                  </a:cubicBezTo>
                  <a:lnTo>
                    <a:pt x="44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FDB6C89-3A2C-40A9-BD68-CDB64E2D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" y="2994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2 w 132"/>
                <a:gd name="T7" fmla="*/ 171 h 171"/>
                <a:gd name="T8" fmla="*/ 44 w 132"/>
                <a:gd name="T9" fmla="*/ 171 h 171"/>
                <a:gd name="T10" fmla="*/ 44 w 132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2" y="171"/>
                  </a:cubicBezTo>
                  <a:lnTo>
                    <a:pt x="44" y="171"/>
                  </a:lnTo>
                  <a:lnTo>
                    <a:pt x="44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3C32020-219C-4405-87A1-68C6EDA1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3048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5 w 66"/>
                <a:gd name="T5" fmla="*/ 0 h 86"/>
                <a:gd name="T6" fmla="*/ 45 w 66"/>
                <a:gd name="T7" fmla="*/ 86 h 86"/>
                <a:gd name="T8" fmla="*/ 22 w 6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5" y="0"/>
                  </a:cubicBezTo>
                  <a:cubicBezTo>
                    <a:pt x="35" y="0"/>
                    <a:pt x="66" y="26"/>
                    <a:pt x="45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950612E-C7C9-46D0-BE50-ED7353C10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3048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5 w 66"/>
                <a:gd name="T5" fmla="*/ 0 h 86"/>
                <a:gd name="T6" fmla="*/ 45 w 66"/>
                <a:gd name="T7" fmla="*/ 86 h 86"/>
                <a:gd name="T8" fmla="*/ 22 w 66"/>
                <a:gd name="T9" fmla="*/ 86 h 86"/>
                <a:gd name="T10" fmla="*/ 22 w 6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5" y="0"/>
                  </a:cubicBezTo>
                  <a:cubicBezTo>
                    <a:pt x="35" y="0"/>
                    <a:pt x="66" y="26"/>
                    <a:pt x="45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DB47169-4B57-419F-AF8D-6FD9ECA2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3273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2" y="14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F27D13F-26B2-4AD2-9EC6-6FA8168EE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3273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  <a:gd name="T12" fmla="*/ 72 w 145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0D12C2D-E23F-4A1A-8BDA-13A23F801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3703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25328BC-B2E8-4508-B825-7AC29B93F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3703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9731E3B-D4FA-473E-8C67-BC11B9AC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" y="3273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E9A7198-075B-4745-A1AA-D7F21250F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" y="3273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  <a:gd name="T12" fmla="*/ 72 w 145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CE13A32-29CD-44EF-90F2-E28F0E5D0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" y="370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95B7B3F-211D-4239-970C-B48B18614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" y="370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6DE3CDB-2FE5-4EAC-A19E-231F5C4D7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3273"/>
              <a:ext cx="88" cy="88"/>
            </a:xfrm>
            <a:custGeom>
              <a:avLst/>
              <a:gdLst>
                <a:gd name="T0" fmla="*/ 73 w 145"/>
                <a:gd name="T1" fmla="*/ 145 h 145"/>
                <a:gd name="T2" fmla="*/ 73 w 145"/>
                <a:gd name="T3" fmla="*/ 145 h 145"/>
                <a:gd name="T4" fmla="*/ 145 w 145"/>
                <a:gd name="T5" fmla="*/ 72 h 145"/>
                <a:gd name="T6" fmla="*/ 73 w 145"/>
                <a:gd name="T7" fmla="*/ 0 h 145"/>
                <a:gd name="T8" fmla="*/ 0 w 145"/>
                <a:gd name="T9" fmla="*/ 72 h 145"/>
                <a:gd name="T10" fmla="*/ 73 w 145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5">
                  <a:moveTo>
                    <a:pt x="73" y="145"/>
                  </a:moveTo>
                  <a:lnTo>
                    <a:pt x="73" y="145"/>
                  </a:lnTo>
                  <a:cubicBezTo>
                    <a:pt x="113" y="145"/>
                    <a:pt x="145" y="112"/>
                    <a:pt x="145" y="72"/>
                  </a:cubicBezTo>
                  <a:cubicBezTo>
                    <a:pt x="145" y="32"/>
                    <a:pt x="113" y="0"/>
                    <a:pt x="73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3" y="145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EEBF722-8F00-4541-B40D-3CA60B9C4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3273"/>
              <a:ext cx="88" cy="88"/>
            </a:xfrm>
            <a:custGeom>
              <a:avLst/>
              <a:gdLst>
                <a:gd name="T0" fmla="*/ 73 w 145"/>
                <a:gd name="T1" fmla="*/ 145 h 145"/>
                <a:gd name="T2" fmla="*/ 73 w 145"/>
                <a:gd name="T3" fmla="*/ 145 h 145"/>
                <a:gd name="T4" fmla="*/ 145 w 145"/>
                <a:gd name="T5" fmla="*/ 72 h 145"/>
                <a:gd name="T6" fmla="*/ 73 w 145"/>
                <a:gd name="T7" fmla="*/ 0 h 145"/>
                <a:gd name="T8" fmla="*/ 0 w 145"/>
                <a:gd name="T9" fmla="*/ 72 h 145"/>
                <a:gd name="T10" fmla="*/ 73 w 145"/>
                <a:gd name="T11" fmla="*/ 145 h 145"/>
                <a:gd name="T12" fmla="*/ 73 w 145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73" y="145"/>
                  </a:moveTo>
                  <a:lnTo>
                    <a:pt x="73" y="145"/>
                  </a:lnTo>
                  <a:cubicBezTo>
                    <a:pt x="113" y="145"/>
                    <a:pt x="145" y="112"/>
                    <a:pt x="145" y="72"/>
                  </a:cubicBezTo>
                  <a:cubicBezTo>
                    <a:pt x="145" y="32"/>
                    <a:pt x="113" y="0"/>
                    <a:pt x="73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3" y="145"/>
                  </a:cubicBezTo>
                  <a:lnTo>
                    <a:pt x="73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FB06DA6-9A82-4CD3-9CD5-E22CC967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" y="370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E1496105-4C73-4103-9F74-298EA06D8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" y="370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5F8EC31-0D44-40F7-90D0-63604FFD2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" y="3703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D301765-DF8A-4D04-A62F-1A2387D2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" y="3703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71CC9AF-A311-49EF-ACF7-B19A2BC4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327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2 h 145"/>
                <a:gd name="T6" fmla="*/ 72 w 144"/>
                <a:gd name="T7" fmla="*/ 0 h 145"/>
                <a:gd name="T8" fmla="*/ 0 w 144"/>
                <a:gd name="T9" fmla="*/ 72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10B6C42-FC94-4DA3-92FD-51E264073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327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2 h 145"/>
                <a:gd name="T6" fmla="*/ 72 w 144"/>
                <a:gd name="T7" fmla="*/ 0 h 145"/>
                <a:gd name="T8" fmla="*/ 0 w 144"/>
                <a:gd name="T9" fmla="*/ 72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AEB4324-9652-4724-A52D-BCAF3192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3703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2EA02D6-A161-43C2-8413-EB05CAB5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3703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F1F2C9C-E2B7-4E07-BD8E-30A1E0F5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" y="370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A04D293-010D-42F9-80E0-840AFA958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" y="3703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FE034820-E9CF-425B-9325-D8874A2C0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" y="2892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FEC4155-37E6-47D9-9918-36101085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" y="2892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748F76E-4899-4BAD-AD13-1D5E2A633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" y="2892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BA78A988-50E5-44B5-87F0-C4DD4238F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" y="2892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6" name="Group 4">
            <a:extLst>
              <a:ext uri="{FF2B5EF4-FFF2-40B4-BE49-F238E27FC236}">
                <a16:creationId xmlns:a16="http://schemas.microsoft.com/office/drawing/2014/main" id="{6838F896-00D5-4883-A42D-8BC5A43535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037" y="4038624"/>
            <a:ext cx="1079500" cy="2463800"/>
            <a:chOff x="541" y="2196"/>
            <a:chExt cx="680" cy="1552"/>
          </a:xfrm>
        </p:grpSpPr>
        <p:sp>
          <p:nvSpPr>
            <p:cNvPr id="97" name="AutoShape 3">
              <a:extLst>
                <a:ext uri="{FF2B5EF4-FFF2-40B4-BE49-F238E27FC236}">
                  <a16:creationId xmlns:a16="http://schemas.microsoft.com/office/drawing/2014/main" id="{3731623C-E6C9-443E-A22A-2F0A8E432F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1" y="2196"/>
              <a:ext cx="680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43F6D04D-F2AE-41AA-A994-ABB138232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2197"/>
              <a:ext cx="677" cy="846"/>
            </a:xfrm>
            <a:custGeom>
              <a:avLst/>
              <a:gdLst>
                <a:gd name="T0" fmla="*/ 1118 w 1118"/>
                <a:gd name="T1" fmla="*/ 669 h 1403"/>
                <a:gd name="T2" fmla="*/ 1118 w 1118"/>
                <a:gd name="T3" fmla="*/ 669 h 1403"/>
                <a:gd name="T4" fmla="*/ 559 w 1118"/>
                <a:gd name="T5" fmla="*/ 0 h 1403"/>
                <a:gd name="T6" fmla="*/ 0 w 1118"/>
                <a:gd name="T7" fmla="*/ 669 h 1403"/>
                <a:gd name="T8" fmla="*/ 488 w 1118"/>
                <a:gd name="T9" fmla="*/ 1333 h 1403"/>
                <a:gd name="T10" fmla="*/ 457 w 1118"/>
                <a:gd name="T11" fmla="*/ 1403 h 1403"/>
                <a:gd name="T12" fmla="*/ 633 w 1118"/>
                <a:gd name="T13" fmla="*/ 1403 h 1403"/>
                <a:gd name="T14" fmla="*/ 614 w 1118"/>
                <a:gd name="T15" fmla="*/ 1335 h 1403"/>
                <a:gd name="T16" fmla="*/ 1118 w 1118"/>
                <a:gd name="T17" fmla="*/ 669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8" h="1403">
                  <a:moveTo>
                    <a:pt x="1118" y="669"/>
                  </a:moveTo>
                  <a:lnTo>
                    <a:pt x="1118" y="669"/>
                  </a:lnTo>
                  <a:cubicBezTo>
                    <a:pt x="1118" y="300"/>
                    <a:pt x="868" y="0"/>
                    <a:pt x="559" y="0"/>
                  </a:cubicBezTo>
                  <a:cubicBezTo>
                    <a:pt x="250" y="0"/>
                    <a:pt x="0" y="300"/>
                    <a:pt x="0" y="669"/>
                  </a:cubicBezTo>
                  <a:cubicBezTo>
                    <a:pt x="0" y="1010"/>
                    <a:pt x="213" y="1291"/>
                    <a:pt x="488" y="1333"/>
                  </a:cubicBezTo>
                  <a:lnTo>
                    <a:pt x="457" y="1403"/>
                  </a:lnTo>
                  <a:lnTo>
                    <a:pt x="633" y="1403"/>
                  </a:lnTo>
                  <a:lnTo>
                    <a:pt x="614" y="1335"/>
                  </a:lnTo>
                  <a:cubicBezTo>
                    <a:pt x="897" y="1302"/>
                    <a:pt x="1118" y="1017"/>
                    <a:pt x="1118" y="669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2F4AAA1A-6CDD-4578-A47E-1F307F793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2197"/>
              <a:ext cx="677" cy="846"/>
            </a:xfrm>
            <a:custGeom>
              <a:avLst/>
              <a:gdLst>
                <a:gd name="T0" fmla="*/ 1118 w 1118"/>
                <a:gd name="T1" fmla="*/ 669 h 1403"/>
                <a:gd name="T2" fmla="*/ 1118 w 1118"/>
                <a:gd name="T3" fmla="*/ 669 h 1403"/>
                <a:gd name="T4" fmla="*/ 559 w 1118"/>
                <a:gd name="T5" fmla="*/ 0 h 1403"/>
                <a:gd name="T6" fmla="*/ 0 w 1118"/>
                <a:gd name="T7" fmla="*/ 669 h 1403"/>
                <a:gd name="T8" fmla="*/ 488 w 1118"/>
                <a:gd name="T9" fmla="*/ 1333 h 1403"/>
                <a:gd name="T10" fmla="*/ 457 w 1118"/>
                <a:gd name="T11" fmla="*/ 1403 h 1403"/>
                <a:gd name="T12" fmla="*/ 633 w 1118"/>
                <a:gd name="T13" fmla="*/ 1403 h 1403"/>
                <a:gd name="T14" fmla="*/ 614 w 1118"/>
                <a:gd name="T15" fmla="*/ 1335 h 1403"/>
                <a:gd name="T16" fmla="*/ 1118 w 1118"/>
                <a:gd name="T17" fmla="*/ 669 h 1403"/>
                <a:gd name="T18" fmla="*/ 1118 w 1118"/>
                <a:gd name="T19" fmla="*/ 669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8" h="1403">
                  <a:moveTo>
                    <a:pt x="1118" y="669"/>
                  </a:moveTo>
                  <a:lnTo>
                    <a:pt x="1118" y="669"/>
                  </a:lnTo>
                  <a:cubicBezTo>
                    <a:pt x="1118" y="300"/>
                    <a:pt x="868" y="0"/>
                    <a:pt x="559" y="0"/>
                  </a:cubicBezTo>
                  <a:cubicBezTo>
                    <a:pt x="250" y="0"/>
                    <a:pt x="0" y="300"/>
                    <a:pt x="0" y="669"/>
                  </a:cubicBezTo>
                  <a:cubicBezTo>
                    <a:pt x="0" y="1010"/>
                    <a:pt x="213" y="1291"/>
                    <a:pt x="488" y="1333"/>
                  </a:cubicBezTo>
                  <a:lnTo>
                    <a:pt x="457" y="1403"/>
                  </a:lnTo>
                  <a:lnTo>
                    <a:pt x="633" y="1403"/>
                  </a:lnTo>
                  <a:lnTo>
                    <a:pt x="614" y="1335"/>
                  </a:lnTo>
                  <a:cubicBezTo>
                    <a:pt x="897" y="1302"/>
                    <a:pt x="1118" y="1017"/>
                    <a:pt x="1118" y="669"/>
                  </a:cubicBezTo>
                  <a:lnTo>
                    <a:pt x="1118" y="66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1C54FCCE-EDAB-4D14-9DF9-DD40E4405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3044"/>
              <a:ext cx="217" cy="708"/>
            </a:xfrm>
            <a:custGeom>
              <a:avLst/>
              <a:gdLst>
                <a:gd name="T0" fmla="*/ 167 w 358"/>
                <a:gd name="T1" fmla="*/ 0 h 1174"/>
                <a:gd name="T2" fmla="*/ 167 w 358"/>
                <a:gd name="T3" fmla="*/ 0 h 1174"/>
                <a:gd name="T4" fmla="*/ 61 w 358"/>
                <a:gd name="T5" fmla="*/ 484 h 1174"/>
                <a:gd name="T6" fmla="*/ 217 w 358"/>
                <a:gd name="T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74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0" y="272"/>
                    <a:pt x="61" y="484"/>
                  </a:cubicBezTo>
                  <a:cubicBezTo>
                    <a:pt x="121" y="695"/>
                    <a:pt x="358" y="826"/>
                    <a:pt x="217" y="117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F1E5E0D8-0144-4EFC-A949-8C7BED27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276"/>
              <a:ext cx="201" cy="192"/>
            </a:xfrm>
            <a:custGeom>
              <a:avLst/>
              <a:gdLst>
                <a:gd name="T0" fmla="*/ 0 w 332"/>
                <a:gd name="T1" fmla="*/ 0 h 318"/>
                <a:gd name="T2" fmla="*/ 0 w 332"/>
                <a:gd name="T3" fmla="*/ 0 h 318"/>
                <a:gd name="T4" fmla="*/ 332 w 332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31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6" y="3"/>
                    <a:pt x="332" y="31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2" name="Group 18">
            <a:extLst>
              <a:ext uri="{FF2B5EF4-FFF2-40B4-BE49-F238E27FC236}">
                <a16:creationId xmlns:a16="http://schemas.microsoft.com/office/drawing/2014/main" id="{F24928D7-30B1-457A-BC22-EDADBF0C34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90859" y="4038624"/>
            <a:ext cx="1079500" cy="2463800"/>
            <a:chOff x="2308" y="2089"/>
            <a:chExt cx="680" cy="1552"/>
          </a:xfrm>
        </p:grpSpPr>
        <p:sp>
          <p:nvSpPr>
            <p:cNvPr id="103" name="AutoShape 17">
              <a:extLst>
                <a:ext uri="{FF2B5EF4-FFF2-40B4-BE49-F238E27FC236}">
                  <a16:creationId xmlns:a16="http://schemas.microsoft.com/office/drawing/2014/main" id="{7401A05E-E48D-48D9-AC7F-D4328531A3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8" y="2089"/>
              <a:ext cx="680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34270C63-4BB1-42AD-A020-41D432FF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090"/>
              <a:ext cx="677" cy="846"/>
            </a:xfrm>
            <a:custGeom>
              <a:avLst/>
              <a:gdLst>
                <a:gd name="T0" fmla="*/ 1118 w 1118"/>
                <a:gd name="T1" fmla="*/ 669 h 1403"/>
                <a:gd name="T2" fmla="*/ 1118 w 1118"/>
                <a:gd name="T3" fmla="*/ 669 h 1403"/>
                <a:gd name="T4" fmla="*/ 559 w 1118"/>
                <a:gd name="T5" fmla="*/ 0 h 1403"/>
                <a:gd name="T6" fmla="*/ 0 w 1118"/>
                <a:gd name="T7" fmla="*/ 669 h 1403"/>
                <a:gd name="T8" fmla="*/ 488 w 1118"/>
                <a:gd name="T9" fmla="*/ 1333 h 1403"/>
                <a:gd name="T10" fmla="*/ 457 w 1118"/>
                <a:gd name="T11" fmla="*/ 1403 h 1403"/>
                <a:gd name="T12" fmla="*/ 633 w 1118"/>
                <a:gd name="T13" fmla="*/ 1403 h 1403"/>
                <a:gd name="T14" fmla="*/ 614 w 1118"/>
                <a:gd name="T15" fmla="*/ 1335 h 1403"/>
                <a:gd name="T16" fmla="*/ 1118 w 1118"/>
                <a:gd name="T17" fmla="*/ 669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8" h="1403">
                  <a:moveTo>
                    <a:pt x="1118" y="669"/>
                  </a:moveTo>
                  <a:lnTo>
                    <a:pt x="1118" y="669"/>
                  </a:lnTo>
                  <a:cubicBezTo>
                    <a:pt x="1118" y="300"/>
                    <a:pt x="868" y="0"/>
                    <a:pt x="559" y="0"/>
                  </a:cubicBezTo>
                  <a:cubicBezTo>
                    <a:pt x="250" y="0"/>
                    <a:pt x="0" y="300"/>
                    <a:pt x="0" y="669"/>
                  </a:cubicBezTo>
                  <a:cubicBezTo>
                    <a:pt x="0" y="1010"/>
                    <a:pt x="213" y="1291"/>
                    <a:pt x="488" y="1333"/>
                  </a:cubicBezTo>
                  <a:lnTo>
                    <a:pt x="457" y="1403"/>
                  </a:lnTo>
                  <a:lnTo>
                    <a:pt x="633" y="1403"/>
                  </a:lnTo>
                  <a:lnTo>
                    <a:pt x="614" y="1335"/>
                  </a:lnTo>
                  <a:cubicBezTo>
                    <a:pt x="897" y="1302"/>
                    <a:pt x="1118" y="1017"/>
                    <a:pt x="1118" y="669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681C2C45-FC0E-4500-A1B0-A60F97EF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090"/>
              <a:ext cx="677" cy="846"/>
            </a:xfrm>
            <a:custGeom>
              <a:avLst/>
              <a:gdLst>
                <a:gd name="T0" fmla="*/ 1118 w 1118"/>
                <a:gd name="T1" fmla="*/ 669 h 1403"/>
                <a:gd name="T2" fmla="*/ 1118 w 1118"/>
                <a:gd name="T3" fmla="*/ 669 h 1403"/>
                <a:gd name="T4" fmla="*/ 559 w 1118"/>
                <a:gd name="T5" fmla="*/ 0 h 1403"/>
                <a:gd name="T6" fmla="*/ 0 w 1118"/>
                <a:gd name="T7" fmla="*/ 669 h 1403"/>
                <a:gd name="T8" fmla="*/ 488 w 1118"/>
                <a:gd name="T9" fmla="*/ 1333 h 1403"/>
                <a:gd name="T10" fmla="*/ 457 w 1118"/>
                <a:gd name="T11" fmla="*/ 1403 h 1403"/>
                <a:gd name="T12" fmla="*/ 633 w 1118"/>
                <a:gd name="T13" fmla="*/ 1403 h 1403"/>
                <a:gd name="T14" fmla="*/ 614 w 1118"/>
                <a:gd name="T15" fmla="*/ 1335 h 1403"/>
                <a:gd name="T16" fmla="*/ 1118 w 1118"/>
                <a:gd name="T17" fmla="*/ 669 h 1403"/>
                <a:gd name="T18" fmla="*/ 1118 w 1118"/>
                <a:gd name="T19" fmla="*/ 669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8" h="1403">
                  <a:moveTo>
                    <a:pt x="1118" y="669"/>
                  </a:moveTo>
                  <a:lnTo>
                    <a:pt x="1118" y="669"/>
                  </a:lnTo>
                  <a:cubicBezTo>
                    <a:pt x="1118" y="300"/>
                    <a:pt x="868" y="0"/>
                    <a:pt x="559" y="0"/>
                  </a:cubicBezTo>
                  <a:cubicBezTo>
                    <a:pt x="250" y="0"/>
                    <a:pt x="0" y="300"/>
                    <a:pt x="0" y="669"/>
                  </a:cubicBezTo>
                  <a:cubicBezTo>
                    <a:pt x="0" y="1010"/>
                    <a:pt x="213" y="1291"/>
                    <a:pt x="488" y="1333"/>
                  </a:cubicBezTo>
                  <a:lnTo>
                    <a:pt x="457" y="1403"/>
                  </a:lnTo>
                  <a:lnTo>
                    <a:pt x="633" y="1403"/>
                  </a:lnTo>
                  <a:lnTo>
                    <a:pt x="614" y="1335"/>
                  </a:lnTo>
                  <a:cubicBezTo>
                    <a:pt x="897" y="1302"/>
                    <a:pt x="1118" y="1017"/>
                    <a:pt x="1118" y="669"/>
                  </a:cubicBezTo>
                  <a:lnTo>
                    <a:pt x="1118" y="66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8C063D3B-0F5B-4EB5-AA57-03236AD9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2937"/>
              <a:ext cx="217" cy="708"/>
            </a:xfrm>
            <a:custGeom>
              <a:avLst/>
              <a:gdLst>
                <a:gd name="T0" fmla="*/ 167 w 358"/>
                <a:gd name="T1" fmla="*/ 0 h 1174"/>
                <a:gd name="T2" fmla="*/ 167 w 358"/>
                <a:gd name="T3" fmla="*/ 0 h 1174"/>
                <a:gd name="T4" fmla="*/ 61 w 358"/>
                <a:gd name="T5" fmla="*/ 484 h 1174"/>
                <a:gd name="T6" fmla="*/ 217 w 358"/>
                <a:gd name="T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74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0" y="272"/>
                    <a:pt x="61" y="484"/>
                  </a:cubicBezTo>
                  <a:cubicBezTo>
                    <a:pt x="121" y="695"/>
                    <a:pt x="358" y="826"/>
                    <a:pt x="217" y="117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E4A71C6A-FDA3-4D1C-B642-F1AD5DB6E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169"/>
              <a:ext cx="201" cy="192"/>
            </a:xfrm>
            <a:custGeom>
              <a:avLst/>
              <a:gdLst>
                <a:gd name="T0" fmla="*/ 0 w 332"/>
                <a:gd name="T1" fmla="*/ 0 h 318"/>
                <a:gd name="T2" fmla="*/ 0 w 332"/>
                <a:gd name="T3" fmla="*/ 0 h 318"/>
                <a:gd name="T4" fmla="*/ 332 w 332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31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6" y="3"/>
                    <a:pt x="332" y="31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8" name="Group 25">
            <a:extLst>
              <a:ext uri="{FF2B5EF4-FFF2-40B4-BE49-F238E27FC236}">
                <a16:creationId xmlns:a16="http://schemas.microsoft.com/office/drawing/2014/main" id="{D0B68238-5F77-4BE8-966C-A582FA2238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0874" y="4797176"/>
            <a:ext cx="1079500" cy="2476500"/>
            <a:chOff x="3193" y="2669"/>
            <a:chExt cx="680" cy="1560"/>
          </a:xfrm>
        </p:grpSpPr>
        <p:sp>
          <p:nvSpPr>
            <p:cNvPr id="109" name="AutoShape 24">
              <a:extLst>
                <a:ext uri="{FF2B5EF4-FFF2-40B4-BE49-F238E27FC236}">
                  <a16:creationId xmlns:a16="http://schemas.microsoft.com/office/drawing/2014/main" id="{E8AA1CD6-6F62-4326-834C-936B5FBD025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93" y="2669"/>
              <a:ext cx="680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70054E27-6B32-4C56-B1F7-45DCF3C22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671"/>
              <a:ext cx="681" cy="850"/>
            </a:xfrm>
            <a:custGeom>
              <a:avLst/>
              <a:gdLst>
                <a:gd name="T0" fmla="*/ 1125 w 1125"/>
                <a:gd name="T1" fmla="*/ 673 h 1412"/>
                <a:gd name="T2" fmla="*/ 1125 w 1125"/>
                <a:gd name="T3" fmla="*/ 673 h 1412"/>
                <a:gd name="T4" fmla="*/ 563 w 1125"/>
                <a:gd name="T5" fmla="*/ 0 h 1412"/>
                <a:gd name="T6" fmla="*/ 0 w 1125"/>
                <a:gd name="T7" fmla="*/ 673 h 1412"/>
                <a:gd name="T8" fmla="*/ 491 w 1125"/>
                <a:gd name="T9" fmla="*/ 1341 h 1412"/>
                <a:gd name="T10" fmla="*/ 459 w 1125"/>
                <a:gd name="T11" fmla="*/ 1412 h 1412"/>
                <a:gd name="T12" fmla="*/ 637 w 1125"/>
                <a:gd name="T13" fmla="*/ 1412 h 1412"/>
                <a:gd name="T14" fmla="*/ 618 w 1125"/>
                <a:gd name="T15" fmla="*/ 1343 h 1412"/>
                <a:gd name="T16" fmla="*/ 1125 w 1125"/>
                <a:gd name="T17" fmla="*/ 673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5" h="1412">
                  <a:moveTo>
                    <a:pt x="1125" y="673"/>
                  </a:moveTo>
                  <a:lnTo>
                    <a:pt x="1125" y="673"/>
                  </a:lnTo>
                  <a:cubicBezTo>
                    <a:pt x="1125" y="302"/>
                    <a:pt x="873" y="0"/>
                    <a:pt x="563" y="0"/>
                  </a:cubicBezTo>
                  <a:cubicBezTo>
                    <a:pt x="252" y="0"/>
                    <a:pt x="0" y="302"/>
                    <a:pt x="0" y="673"/>
                  </a:cubicBezTo>
                  <a:cubicBezTo>
                    <a:pt x="0" y="1016"/>
                    <a:pt x="214" y="1299"/>
                    <a:pt x="491" y="1341"/>
                  </a:cubicBezTo>
                  <a:lnTo>
                    <a:pt x="459" y="1412"/>
                  </a:lnTo>
                  <a:lnTo>
                    <a:pt x="637" y="1412"/>
                  </a:lnTo>
                  <a:lnTo>
                    <a:pt x="618" y="1343"/>
                  </a:lnTo>
                  <a:cubicBezTo>
                    <a:pt x="903" y="1310"/>
                    <a:pt x="1125" y="1023"/>
                    <a:pt x="1125" y="673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D4E4206C-D9C0-4CB2-B10B-E53480F2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671"/>
              <a:ext cx="681" cy="850"/>
            </a:xfrm>
            <a:custGeom>
              <a:avLst/>
              <a:gdLst>
                <a:gd name="T0" fmla="*/ 1125 w 1125"/>
                <a:gd name="T1" fmla="*/ 673 h 1412"/>
                <a:gd name="T2" fmla="*/ 1125 w 1125"/>
                <a:gd name="T3" fmla="*/ 673 h 1412"/>
                <a:gd name="T4" fmla="*/ 563 w 1125"/>
                <a:gd name="T5" fmla="*/ 0 h 1412"/>
                <a:gd name="T6" fmla="*/ 0 w 1125"/>
                <a:gd name="T7" fmla="*/ 673 h 1412"/>
                <a:gd name="T8" fmla="*/ 491 w 1125"/>
                <a:gd name="T9" fmla="*/ 1341 h 1412"/>
                <a:gd name="T10" fmla="*/ 459 w 1125"/>
                <a:gd name="T11" fmla="*/ 1412 h 1412"/>
                <a:gd name="T12" fmla="*/ 637 w 1125"/>
                <a:gd name="T13" fmla="*/ 1412 h 1412"/>
                <a:gd name="T14" fmla="*/ 618 w 1125"/>
                <a:gd name="T15" fmla="*/ 1343 h 1412"/>
                <a:gd name="T16" fmla="*/ 1125 w 1125"/>
                <a:gd name="T17" fmla="*/ 673 h 1412"/>
                <a:gd name="T18" fmla="*/ 1125 w 1125"/>
                <a:gd name="T19" fmla="*/ 673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5" h="1412">
                  <a:moveTo>
                    <a:pt x="1125" y="673"/>
                  </a:moveTo>
                  <a:lnTo>
                    <a:pt x="1125" y="673"/>
                  </a:lnTo>
                  <a:cubicBezTo>
                    <a:pt x="1125" y="302"/>
                    <a:pt x="873" y="0"/>
                    <a:pt x="563" y="0"/>
                  </a:cubicBezTo>
                  <a:cubicBezTo>
                    <a:pt x="252" y="0"/>
                    <a:pt x="0" y="302"/>
                    <a:pt x="0" y="673"/>
                  </a:cubicBezTo>
                  <a:cubicBezTo>
                    <a:pt x="0" y="1016"/>
                    <a:pt x="214" y="1299"/>
                    <a:pt x="491" y="1341"/>
                  </a:cubicBezTo>
                  <a:lnTo>
                    <a:pt x="459" y="1412"/>
                  </a:lnTo>
                  <a:lnTo>
                    <a:pt x="637" y="1412"/>
                  </a:lnTo>
                  <a:lnTo>
                    <a:pt x="618" y="1343"/>
                  </a:lnTo>
                  <a:cubicBezTo>
                    <a:pt x="903" y="1310"/>
                    <a:pt x="1125" y="1023"/>
                    <a:pt x="1125" y="673"/>
                  </a:cubicBezTo>
                  <a:lnTo>
                    <a:pt x="1125" y="67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C5755E39-9594-4513-BC30-E8B68E62A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520"/>
              <a:ext cx="195" cy="713"/>
            </a:xfrm>
            <a:custGeom>
              <a:avLst/>
              <a:gdLst>
                <a:gd name="T0" fmla="*/ 200 w 321"/>
                <a:gd name="T1" fmla="*/ 0 h 1184"/>
                <a:gd name="T2" fmla="*/ 200 w 321"/>
                <a:gd name="T3" fmla="*/ 0 h 1184"/>
                <a:gd name="T4" fmla="*/ 300 w 321"/>
                <a:gd name="T5" fmla="*/ 489 h 1184"/>
                <a:gd name="T6" fmla="*/ 142 w 321"/>
                <a:gd name="T7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1184">
                  <a:moveTo>
                    <a:pt x="200" y="0"/>
                  </a:moveTo>
                  <a:lnTo>
                    <a:pt x="200" y="0"/>
                  </a:lnTo>
                  <a:cubicBezTo>
                    <a:pt x="200" y="0"/>
                    <a:pt x="321" y="267"/>
                    <a:pt x="300" y="489"/>
                  </a:cubicBezTo>
                  <a:cubicBezTo>
                    <a:pt x="278" y="710"/>
                    <a:pt x="0" y="834"/>
                    <a:pt x="142" y="118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6CAC806C-0693-4C1C-A991-295CB3BB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741"/>
              <a:ext cx="202" cy="192"/>
            </a:xfrm>
            <a:custGeom>
              <a:avLst/>
              <a:gdLst>
                <a:gd name="T0" fmla="*/ 0 w 334"/>
                <a:gd name="T1" fmla="*/ 0 h 319"/>
                <a:gd name="T2" fmla="*/ 0 w 334"/>
                <a:gd name="T3" fmla="*/ 0 h 319"/>
                <a:gd name="T4" fmla="*/ 334 w 334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" h="3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8" y="3"/>
                    <a:pt x="334" y="31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4" name="Group 32">
            <a:extLst>
              <a:ext uri="{FF2B5EF4-FFF2-40B4-BE49-F238E27FC236}">
                <a16:creationId xmlns:a16="http://schemas.microsoft.com/office/drawing/2014/main" id="{C1AEB738-4381-4F90-9468-48A6B54BC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05057" y="5063876"/>
            <a:ext cx="1663700" cy="2184400"/>
            <a:chOff x="6057" y="2767"/>
            <a:chExt cx="1048" cy="1376"/>
          </a:xfrm>
        </p:grpSpPr>
        <p:sp>
          <p:nvSpPr>
            <p:cNvPr id="115" name="AutoShape 31">
              <a:extLst>
                <a:ext uri="{FF2B5EF4-FFF2-40B4-BE49-F238E27FC236}">
                  <a16:creationId xmlns:a16="http://schemas.microsoft.com/office/drawing/2014/main" id="{D846CBBE-D40B-4901-BABA-04BD0F3C80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57" y="2767"/>
              <a:ext cx="104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8B1971F1-1A21-4E50-BD86-E0F824E1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" y="3750"/>
              <a:ext cx="1049" cy="395"/>
            </a:xfrm>
            <a:custGeom>
              <a:avLst/>
              <a:gdLst>
                <a:gd name="T0" fmla="*/ 0 w 1729"/>
                <a:gd name="T1" fmla="*/ 657 h 657"/>
                <a:gd name="T2" fmla="*/ 0 w 1729"/>
                <a:gd name="T3" fmla="*/ 657 h 657"/>
                <a:gd name="T4" fmla="*/ 1729 w 1729"/>
                <a:gd name="T5" fmla="*/ 657 h 657"/>
                <a:gd name="T6" fmla="*/ 1729 w 1729"/>
                <a:gd name="T7" fmla="*/ 0 h 657"/>
                <a:gd name="T8" fmla="*/ 0 w 1729"/>
                <a:gd name="T9" fmla="*/ 0 h 657"/>
                <a:gd name="T10" fmla="*/ 0 w 1729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657">
                  <a:moveTo>
                    <a:pt x="0" y="657"/>
                  </a:moveTo>
                  <a:lnTo>
                    <a:pt x="0" y="657"/>
                  </a:lnTo>
                  <a:lnTo>
                    <a:pt x="1729" y="657"/>
                  </a:lnTo>
                  <a:lnTo>
                    <a:pt x="1729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A5B260C3-4843-4FD3-8EE8-6E95E15D7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" y="3749"/>
              <a:ext cx="1049" cy="396"/>
            </a:xfrm>
            <a:custGeom>
              <a:avLst/>
              <a:gdLst>
                <a:gd name="T0" fmla="*/ 0 w 1729"/>
                <a:gd name="T1" fmla="*/ 657 h 657"/>
                <a:gd name="T2" fmla="*/ 0 w 1729"/>
                <a:gd name="T3" fmla="*/ 657 h 657"/>
                <a:gd name="T4" fmla="*/ 1729 w 1729"/>
                <a:gd name="T5" fmla="*/ 657 h 657"/>
                <a:gd name="T6" fmla="*/ 1729 w 1729"/>
                <a:gd name="T7" fmla="*/ 0 h 657"/>
                <a:gd name="T8" fmla="*/ 0 w 1729"/>
                <a:gd name="T9" fmla="*/ 0 h 657"/>
                <a:gd name="T10" fmla="*/ 0 w 1729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657">
                  <a:moveTo>
                    <a:pt x="0" y="657"/>
                  </a:moveTo>
                  <a:lnTo>
                    <a:pt x="0" y="657"/>
                  </a:lnTo>
                  <a:lnTo>
                    <a:pt x="1729" y="657"/>
                  </a:lnTo>
                  <a:lnTo>
                    <a:pt x="1729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5D0CA6FC-42C5-4295-8418-34FA1348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" y="3351"/>
              <a:ext cx="742" cy="396"/>
            </a:xfrm>
            <a:custGeom>
              <a:avLst/>
              <a:gdLst>
                <a:gd name="T0" fmla="*/ 0 w 1224"/>
                <a:gd name="T1" fmla="*/ 657 h 657"/>
                <a:gd name="T2" fmla="*/ 0 w 1224"/>
                <a:gd name="T3" fmla="*/ 657 h 657"/>
                <a:gd name="T4" fmla="*/ 1224 w 1224"/>
                <a:gd name="T5" fmla="*/ 657 h 657"/>
                <a:gd name="T6" fmla="*/ 1224 w 1224"/>
                <a:gd name="T7" fmla="*/ 0 h 657"/>
                <a:gd name="T8" fmla="*/ 0 w 1224"/>
                <a:gd name="T9" fmla="*/ 0 h 657"/>
                <a:gd name="T10" fmla="*/ 0 w 1224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4" h="657">
                  <a:moveTo>
                    <a:pt x="0" y="657"/>
                  </a:moveTo>
                  <a:lnTo>
                    <a:pt x="0" y="657"/>
                  </a:lnTo>
                  <a:lnTo>
                    <a:pt x="1224" y="657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EB17CEEF-1BE6-4BCD-AAAE-A8F404A88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" y="3351"/>
              <a:ext cx="742" cy="396"/>
            </a:xfrm>
            <a:custGeom>
              <a:avLst/>
              <a:gdLst>
                <a:gd name="T0" fmla="*/ 0 w 1224"/>
                <a:gd name="T1" fmla="*/ 657 h 657"/>
                <a:gd name="T2" fmla="*/ 0 w 1224"/>
                <a:gd name="T3" fmla="*/ 657 h 657"/>
                <a:gd name="T4" fmla="*/ 1224 w 1224"/>
                <a:gd name="T5" fmla="*/ 657 h 657"/>
                <a:gd name="T6" fmla="*/ 1224 w 1224"/>
                <a:gd name="T7" fmla="*/ 0 h 657"/>
                <a:gd name="T8" fmla="*/ 0 w 1224"/>
                <a:gd name="T9" fmla="*/ 0 h 657"/>
                <a:gd name="T10" fmla="*/ 0 w 1224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4" h="657">
                  <a:moveTo>
                    <a:pt x="0" y="657"/>
                  </a:moveTo>
                  <a:lnTo>
                    <a:pt x="0" y="657"/>
                  </a:lnTo>
                  <a:lnTo>
                    <a:pt x="1224" y="657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F5CE75E1-7E25-4FE2-90FE-0E1BDA72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" y="3022"/>
              <a:ext cx="519" cy="328"/>
            </a:xfrm>
            <a:custGeom>
              <a:avLst/>
              <a:gdLst>
                <a:gd name="T0" fmla="*/ 0 w 855"/>
                <a:gd name="T1" fmla="*/ 544 h 544"/>
                <a:gd name="T2" fmla="*/ 0 w 855"/>
                <a:gd name="T3" fmla="*/ 544 h 544"/>
                <a:gd name="T4" fmla="*/ 855 w 855"/>
                <a:gd name="T5" fmla="*/ 544 h 544"/>
                <a:gd name="T6" fmla="*/ 855 w 855"/>
                <a:gd name="T7" fmla="*/ 0 h 544"/>
                <a:gd name="T8" fmla="*/ 0 w 855"/>
                <a:gd name="T9" fmla="*/ 0 h 544"/>
                <a:gd name="T10" fmla="*/ 0 w 855"/>
                <a:gd name="T11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5" h="544">
                  <a:moveTo>
                    <a:pt x="0" y="544"/>
                  </a:moveTo>
                  <a:lnTo>
                    <a:pt x="0" y="544"/>
                  </a:lnTo>
                  <a:lnTo>
                    <a:pt x="855" y="544"/>
                  </a:lnTo>
                  <a:lnTo>
                    <a:pt x="855" y="0"/>
                  </a:lnTo>
                  <a:lnTo>
                    <a:pt x="0" y="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EEF7E1E1-2907-4C05-9412-D6A35F876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" y="3022"/>
              <a:ext cx="519" cy="328"/>
            </a:xfrm>
            <a:custGeom>
              <a:avLst/>
              <a:gdLst>
                <a:gd name="T0" fmla="*/ 0 w 855"/>
                <a:gd name="T1" fmla="*/ 544 h 544"/>
                <a:gd name="T2" fmla="*/ 0 w 855"/>
                <a:gd name="T3" fmla="*/ 544 h 544"/>
                <a:gd name="T4" fmla="*/ 855 w 855"/>
                <a:gd name="T5" fmla="*/ 544 h 544"/>
                <a:gd name="T6" fmla="*/ 855 w 855"/>
                <a:gd name="T7" fmla="*/ 0 h 544"/>
                <a:gd name="T8" fmla="*/ 0 w 855"/>
                <a:gd name="T9" fmla="*/ 0 h 544"/>
                <a:gd name="T10" fmla="*/ 0 w 855"/>
                <a:gd name="T11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5" h="544">
                  <a:moveTo>
                    <a:pt x="0" y="544"/>
                  </a:moveTo>
                  <a:lnTo>
                    <a:pt x="0" y="544"/>
                  </a:lnTo>
                  <a:lnTo>
                    <a:pt x="855" y="544"/>
                  </a:lnTo>
                  <a:lnTo>
                    <a:pt x="855" y="0"/>
                  </a:lnTo>
                  <a:lnTo>
                    <a:pt x="0" y="0"/>
                  </a:lnTo>
                  <a:lnTo>
                    <a:pt x="0" y="54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39">
              <a:extLst>
                <a:ext uri="{FF2B5EF4-FFF2-40B4-BE49-F238E27FC236}">
                  <a16:creationId xmlns:a16="http://schemas.microsoft.com/office/drawing/2014/main" id="{4A7BB4B8-819A-49BF-A937-23CD1353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2877"/>
              <a:ext cx="41" cy="142"/>
            </a:xfrm>
            <a:custGeom>
              <a:avLst/>
              <a:gdLst>
                <a:gd name="T0" fmla="*/ 0 w 67"/>
                <a:gd name="T1" fmla="*/ 236 h 236"/>
                <a:gd name="T2" fmla="*/ 0 w 67"/>
                <a:gd name="T3" fmla="*/ 236 h 236"/>
                <a:gd name="T4" fmla="*/ 67 w 67"/>
                <a:gd name="T5" fmla="*/ 236 h 236"/>
                <a:gd name="T6" fmla="*/ 67 w 67"/>
                <a:gd name="T7" fmla="*/ 0 h 236"/>
                <a:gd name="T8" fmla="*/ 0 w 67"/>
                <a:gd name="T9" fmla="*/ 0 h 236"/>
                <a:gd name="T10" fmla="*/ 0 w 67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6">
                  <a:moveTo>
                    <a:pt x="0" y="236"/>
                  </a:moveTo>
                  <a:lnTo>
                    <a:pt x="0" y="236"/>
                  </a:lnTo>
                  <a:lnTo>
                    <a:pt x="67" y="23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id="{E0EA7E70-1B5C-4047-AD93-E70A290B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2877"/>
              <a:ext cx="41" cy="142"/>
            </a:xfrm>
            <a:custGeom>
              <a:avLst/>
              <a:gdLst>
                <a:gd name="T0" fmla="*/ 0 w 67"/>
                <a:gd name="T1" fmla="*/ 236 h 236"/>
                <a:gd name="T2" fmla="*/ 0 w 67"/>
                <a:gd name="T3" fmla="*/ 236 h 236"/>
                <a:gd name="T4" fmla="*/ 67 w 67"/>
                <a:gd name="T5" fmla="*/ 236 h 236"/>
                <a:gd name="T6" fmla="*/ 67 w 67"/>
                <a:gd name="T7" fmla="*/ 0 h 236"/>
                <a:gd name="T8" fmla="*/ 0 w 67"/>
                <a:gd name="T9" fmla="*/ 0 h 236"/>
                <a:gd name="T10" fmla="*/ 0 w 67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6">
                  <a:moveTo>
                    <a:pt x="0" y="236"/>
                  </a:moveTo>
                  <a:lnTo>
                    <a:pt x="0" y="236"/>
                  </a:lnTo>
                  <a:lnTo>
                    <a:pt x="67" y="23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41">
              <a:extLst>
                <a:ext uri="{FF2B5EF4-FFF2-40B4-BE49-F238E27FC236}">
                  <a16:creationId xmlns:a16="http://schemas.microsoft.com/office/drawing/2014/main" id="{651A5180-720D-4570-AE10-FE6F915E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770"/>
              <a:ext cx="80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42">
              <a:extLst>
                <a:ext uri="{FF2B5EF4-FFF2-40B4-BE49-F238E27FC236}">
                  <a16:creationId xmlns:a16="http://schemas.microsoft.com/office/drawing/2014/main" id="{56E846BB-EFE7-4271-B230-8822830B5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" y="2770"/>
              <a:ext cx="80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  <a:gd name="T10" fmla="*/ 45 w 133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lnTo>
                    <a:pt x="45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BF6C08C8-9698-4711-A23F-F10617611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" y="2824"/>
              <a:ext cx="40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44">
              <a:extLst>
                <a:ext uri="{FF2B5EF4-FFF2-40B4-BE49-F238E27FC236}">
                  <a16:creationId xmlns:a16="http://schemas.microsoft.com/office/drawing/2014/main" id="{ABFC385F-17B3-4E90-AB01-9C6E25E5D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" y="2824"/>
              <a:ext cx="40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  <a:gd name="T10" fmla="*/ 22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45">
              <a:extLst>
                <a:ext uri="{FF2B5EF4-FFF2-40B4-BE49-F238E27FC236}">
                  <a16:creationId xmlns:a16="http://schemas.microsoft.com/office/drawing/2014/main" id="{38807C7F-C354-49BE-9C60-9B628A340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2877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46">
              <a:extLst>
                <a:ext uri="{FF2B5EF4-FFF2-40B4-BE49-F238E27FC236}">
                  <a16:creationId xmlns:a16="http://schemas.microsoft.com/office/drawing/2014/main" id="{9F9315E2-D9EE-4029-87E2-033926061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2877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47">
              <a:extLst>
                <a:ext uri="{FF2B5EF4-FFF2-40B4-BE49-F238E27FC236}">
                  <a16:creationId xmlns:a16="http://schemas.microsoft.com/office/drawing/2014/main" id="{91C840F6-1DE4-441D-A429-79B20A80E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" y="2770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48">
              <a:extLst>
                <a:ext uri="{FF2B5EF4-FFF2-40B4-BE49-F238E27FC236}">
                  <a16:creationId xmlns:a16="http://schemas.microsoft.com/office/drawing/2014/main" id="{735F9A27-F740-441D-ABA6-ADAC8D6F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" y="2770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id="{00A1C6B7-0F20-44EE-94FF-3A3F6126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" y="2824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50">
              <a:extLst>
                <a:ext uri="{FF2B5EF4-FFF2-40B4-BE49-F238E27FC236}">
                  <a16:creationId xmlns:a16="http://schemas.microsoft.com/office/drawing/2014/main" id="{FCB45691-15F3-4745-93DA-71913D32C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" y="2824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  <a:gd name="T10" fmla="*/ 22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51">
              <a:extLst>
                <a:ext uri="{FF2B5EF4-FFF2-40B4-BE49-F238E27FC236}">
                  <a16:creationId xmlns:a16="http://schemas.microsoft.com/office/drawing/2014/main" id="{3D135538-D9F4-45A2-B68D-9C27A1A2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" y="2877"/>
              <a:ext cx="41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52">
              <a:extLst>
                <a:ext uri="{FF2B5EF4-FFF2-40B4-BE49-F238E27FC236}">
                  <a16:creationId xmlns:a16="http://schemas.microsoft.com/office/drawing/2014/main" id="{3D42C4BA-BF52-40CA-9A87-7502DD4D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" y="2877"/>
              <a:ext cx="41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53">
              <a:extLst>
                <a:ext uri="{FF2B5EF4-FFF2-40B4-BE49-F238E27FC236}">
                  <a16:creationId xmlns:a16="http://schemas.microsoft.com/office/drawing/2014/main" id="{4B617268-9D2A-422A-8696-E4D8EB75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" y="2770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54">
              <a:extLst>
                <a:ext uri="{FF2B5EF4-FFF2-40B4-BE49-F238E27FC236}">
                  <a16:creationId xmlns:a16="http://schemas.microsoft.com/office/drawing/2014/main" id="{2CB04F68-F32C-4C9B-903B-A1118EA1C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" y="2770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1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1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55">
              <a:extLst>
                <a:ext uri="{FF2B5EF4-FFF2-40B4-BE49-F238E27FC236}">
                  <a16:creationId xmlns:a16="http://schemas.microsoft.com/office/drawing/2014/main" id="{EC6B80AB-CA9E-46C1-A5D8-7A009F16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" y="2824"/>
              <a:ext cx="40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56">
              <a:extLst>
                <a:ext uri="{FF2B5EF4-FFF2-40B4-BE49-F238E27FC236}">
                  <a16:creationId xmlns:a16="http://schemas.microsoft.com/office/drawing/2014/main" id="{FB74011A-612F-4F94-A56C-072F6859F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" y="2824"/>
              <a:ext cx="40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  <a:gd name="T10" fmla="*/ 23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lnTo>
                    <a:pt x="23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57">
              <a:extLst>
                <a:ext uri="{FF2B5EF4-FFF2-40B4-BE49-F238E27FC236}">
                  <a16:creationId xmlns:a16="http://schemas.microsoft.com/office/drawing/2014/main" id="{3ECC39F4-D0D9-4C8B-92C0-791F16AEF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" y="2877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58">
              <a:extLst>
                <a:ext uri="{FF2B5EF4-FFF2-40B4-BE49-F238E27FC236}">
                  <a16:creationId xmlns:a16="http://schemas.microsoft.com/office/drawing/2014/main" id="{F290999A-A03E-4F4E-A98D-46938C01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" y="2877"/>
              <a:ext cx="42" cy="142"/>
            </a:xfrm>
            <a:custGeom>
              <a:avLst/>
              <a:gdLst>
                <a:gd name="T0" fmla="*/ 0 w 68"/>
                <a:gd name="T1" fmla="*/ 236 h 236"/>
                <a:gd name="T2" fmla="*/ 0 w 68"/>
                <a:gd name="T3" fmla="*/ 236 h 236"/>
                <a:gd name="T4" fmla="*/ 68 w 68"/>
                <a:gd name="T5" fmla="*/ 236 h 236"/>
                <a:gd name="T6" fmla="*/ 68 w 68"/>
                <a:gd name="T7" fmla="*/ 0 h 236"/>
                <a:gd name="T8" fmla="*/ 0 w 68"/>
                <a:gd name="T9" fmla="*/ 0 h 236"/>
                <a:gd name="T10" fmla="*/ 0 w 68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6">
                  <a:moveTo>
                    <a:pt x="0" y="236"/>
                  </a:moveTo>
                  <a:lnTo>
                    <a:pt x="0" y="236"/>
                  </a:lnTo>
                  <a:lnTo>
                    <a:pt x="68" y="23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59">
              <a:extLst>
                <a:ext uri="{FF2B5EF4-FFF2-40B4-BE49-F238E27FC236}">
                  <a16:creationId xmlns:a16="http://schemas.microsoft.com/office/drawing/2014/main" id="{E00E7374-480E-4FE2-AD73-AB439EC31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" y="2770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2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id="{70FA17D0-7CDB-4BC5-B1AA-E81973CA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" y="2770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3"/>
                    <a:pt x="92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61">
              <a:extLst>
                <a:ext uri="{FF2B5EF4-FFF2-40B4-BE49-F238E27FC236}">
                  <a16:creationId xmlns:a16="http://schemas.microsoft.com/office/drawing/2014/main" id="{1178C691-0F55-4F8C-864C-3856867C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" y="2824"/>
              <a:ext cx="41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62">
              <a:extLst>
                <a:ext uri="{FF2B5EF4-FFF2-40B4-BE49-F238E27FC236}">
                  <a16:creationId xmlns:a16="http://schemas.microsoft.com/office/drawing/2014/main" id="{2E44FC05-3284-4EBA-B50D-33428B14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" y="2824"/>
              <a:ext cx="41" cy="52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  <a:gd name="T10" fmla="*/ 23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lnTo>
                    <a:pt x="23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63">
              <a:extLst>
                <a:ext uri="{FF2B5EF4-FFF2-40B4-BE49-F238E27FC236}">
                  <a16:creationId xmlns:a16="http://schemas.microsoft.com/office/drawing/2014/main" id="{34D39D42-E202-4818-AFE4-6780DCBF7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" y="3205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id="{53E96FDD-3941-418C-998D-68E89D91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" y="3205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65">
              <a:extLst>
                <a:ext uri="{FF2B5EF4-FFF2-40B4-BE49-F238E27FC236}">
                  <a16:creationId xmlns:a16="http://schemas.microsoft.com/office/drawing/2014/main" id="{976C0196-D2E9-41A2-861E-BAC1F95C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" y="3098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1 w 132"/>
                <a:gd name="T7" fmla="*/ 171 h 171"/>
                <a:gd name="T8" fmla="*/ 44 w 13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1" y="171"/>
                  </a:cubicBezTo>
                  <a:lnTo>
                    <a:pt x="44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66">
              <a:extLst>
                <a:ext uri="{FF2B5EF4-FFF2-40B4-BE49-F238E27FC236}">
                  <a16:creationId xmlns:a16="http://schemas.microsoft.com/office/drawing/2014/main" id="{F5B47A02-EDE5-4254-8A54-B993DC144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" y="3098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1 w 132"/>
                <a:gd name="T7" fmla="*/ 171 h 171"/>
                <a:gd name="T8" fmla="*/ 44 w 132"/>
                <a:gd name="T9" fmla="*/ 171 h 171"/>
                <a:gd name="T10" fmla="*/ 44 w 132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1" y="171"/>
                  </a:cubicBezTo>
                  <a:lnTo>
                    <a:pt x="44" y="171"/>
                  </a:lnTo>
                  <a:lnTo>
                    <a:pt x="44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67">
              <a:extLst>
                <a:ext uri="{FF2B5EF4-FFF2-40B4-BE49-F238E27FC236}">
                  <a16:creationId xmlns:a16="http://schemas.microsoft.com/office/drawing/2014/main" id="{83E2D464-FBFA-443B-97D2-290D065B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" y="3152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68">
              <a:extLst>
                <a:ext uri="{FF2B5EF4-FFF2-40B4-BE49-F238E27FC236}">
                  <a16:creationId xmlns:a16="http://schemas.microsoft.com/office/drawing/2014/main" id="{D9819E99-851C-4EB5-B4D4-1518CB01D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" y="3152"/>
              <a:ext cx="41" cy="52"/>
            </a:xfrm>
            <a:custGeom>
              <a:avLst/>
              <a:gdLst>
                <a:gd name="T0" fmla="*/ 22 w 67"/>
                <a:gd name="T1" fmla="*/ 86 h 86"/>
                <a:gd name="T2" fmla="*/ 22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2 w 67"/>
                <a:gd name="T9" fmla="*/ 86 h 86"/>
                <a:gd name="T10" fmla="*/ 22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69">
              <a:extLst>
                <a:ext uri="{FF2B5EF4-FFF2-40B4-BE49-F238E27FC236}">
                  <a16:creationId xmlns:a16="http://schemas.microsoft.com/office/drawing/2014/main" id="{4187F573-C17E-4772-AEEE-95C06B7D4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" y="3205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70">
              <a:extLst>
                <a:ext uri="{FF2B5EF4-FFF2-40B4-BE49-F238E27FC236}">
                  <a16:creationId xmlns:a16="http://schemas.microsoft.com/office/drawing/2014/main" id="{DF80C148-CAA3-4801-80E1-40F08BBA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" y="3205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71">
              <a:extLst>
                <a:ext uri="{FF2B5EF4-FFF2-40B4-BE49-F238E27FC236}">
                  <a16:creationId xmlns:a16="http://schemas.microsoft.com/office/drawing/2014/main" id="{3679AEC2-9646-4574-9636-5C535F0B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" y="3098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72">
              <a:extLst>
                <a:ext uri="{FF2B5EF4-FFF2-40B4-BE49-F238E27FC236}">
                  <a16:creationId xmlns:a16="http://schemas.microsoft.com/office/drawing/2014/main" id="{ED521A18-1A8B-40DA-943E-DC2B75C7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" y="3098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  <a:gd name="T10" fmla="*/ 45 w 133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lnTo>
                    <a:pt x="45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73">
              <a:extLst>
                <a:ext uri="{FF2B5EF4-FFF2-40B4-BE49-F238E27FC236}">
                  <a16:creationId xmlns:a16="http://schemas.microsoft.com/office/drawing/2014/main" id="{E7BFA76F-8835-41DB-B07A-56EFA06B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3152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74">
              <a:extLst>
                <a:ext uri="{FF2B5EF4-FFF2-40B4-BE49-F238E27FC236}">
                  <a16:creationId xmlns:a16="http://schemas.microsoft.com/office/drawing/2014/main" id="{8BE5A7A3-BA90-4258-B6BF-AF50E4C72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3152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  <a:gd name="T10" fmla="*/ 22 w 6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75">
              <a:extLst>
                <a:ext uri="{FF2B5EF4-FFF2-40B4-BE49-F238E27FC236}">
                  <a16:creationId xmlns:a16="http://schemas.microsoft.com/office/drawing/2014/main" id="{45473978-72B3-4382-803D-CB5D71FFE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3603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76">
              <a:extLst>
                <a:ext uri="{FF2B5EF4-FFF2-40B4-BE49-F238E27FC236}">
                  <a16:creationId xmlns:a16="http://schemas.microsoft.com/office/drawing/2014/main" id="{AFF8C0F1-A1DF-4471-806B-998E98A4B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3603"/>
              <a:ext cx="41" cy="143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77">
              <a:extLst>
                <a:ext uri="{FF2B5EF4-FFF2-40B4-BE49-F238E27FC236}">
                  <a16:creationId xmlns:a16="http://schemas.microsoft.com/office/drawing/2014/main" id="{B52BEB78-44E2-49D9-B936-2DA4AD88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5" y="3496"/>
              <a:ext cx="81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78">
              <a:extLst>
                <a:ext uri="{FF2B5EF4-FFF2-40B4-BE49-F238E27FC236}">
                  <a16:creationId xmlns:a16="http://schemas.microsoft.com/office/drawing/2014/main" id="{6C5D0D49-0726-4F8B-B77E-5C8512372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5" y="3496"/>
              <a:ext cx="81" cy="104"/>
            </a:xfrm>
            <a:custGeom>
              <a:avLst/>
              <a:gdLst>
                <a:gd name="T0" fmla="*/ 45 w 133"/>
                <a:gd name="T1" fmla="*/ 172 h 172"/>
                <a:gd name="T2" fmla="*/ 45 w 133"/>
                <a:gd name="T3" fmla="*/ 172 h 172"/>
                <a:gd name="T4" fmla="*/ 72 w 133"/>
                <a:gd name="T5" fmla="*/ 0 h 172"/>
                <a:gd name="T6" fmla="*/ 92 w 133"/>
                <a:gd name="T7" fmla="*/ 172 h 172"/>
                <a:gd name="T8" fmla="*/ 45 w 133"/>
                <a:gd name="T9" fmla="*/ 172 h 172"/>
                <a:gd name="T10" fmla="*/ 45 w 133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2">
                  <a:moveTo>
                    <a:pt x="45" y="172"/>
                  </a:moveTo>
                  <a:lnTo>
                    <a:pt x="45" y="172"/>
                  </a:lnTo>
                  <a:cubicBezTo>
                    <a:pt x="45" y="172"/>
                    <a:pt x="0" y="85"/>
                    <a:pt x="72" y="0"/>
                  </a:cubicBezTo>
                  <a:cubicBezTo>
                    <a:pt x="72" y="0"/>
                    <a:pt x="133" y="53"/>
                    <a:pt x="92" y="172"/>
                  </a:cubicBezTo>
                  <a:lnTo>
                    <a:pt x="45" y="172"/>
                  </a:lnTo>
                  <a:lnTo>
                    <a:pt x="45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79">
              <a:extLst>
                <a:ext uri="{FF2B5EF4-FFF2-40B4-BE49-F238E27FC236}">
                  <a16:creationId xmlns:a16="http://schemas.microsoft.com/office/drawing/2014/main" id="{9BB36006-6A3B-4753-8F17-61B4A1189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" y="3551"/>
              <a:ext cx="40" cy="51"/>
            </a:xfrm>
            <a:custGeom>
              <a:avLst/>
              <a:gdLst>
                <a:gd name="T0" fmla="*/ 22 w 66"/>
                <a:gd name="T1" fmla="*/ 85 h 85"/>
                <a:gd name="T2" fmla="*/ 22 w 66"/>
                <a:gd name="T3" fmla="*/ 85 h 85"/>
                <a:gd name="T4" fmla="*/ 36 w 66"/>
                <a:gd name="T5" fmla="*/ 0 h 85"/>
                <a:gd name="T6" fmla="*/ 46 w 66"/>
                <a:gd name="T7" fmla="*/ 85 h 85"/>
                <a:gd name="T8" fmla="*/ 22 w 6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5">
                  <a:moveTo>
                    <a:pt x="22" y="85"/>
                  </a:moveTo>
                  <a:lnTo>
                    <a:pt x="22" y="85"/>
                  </a:lnTo>
                  <a:cubicBezTo>
                    <a:pt x="22" y="85"/>
                    <a:pt x="0" y="42"/>
                    <a:pt x="36" y="0"/>
                  </a:cubicBezTo>
                  <a:cubicBezTo>
                    <a:pt x="36" y="0"/>
                    <a:pt x="66" y="26"/>
                    <a:pt x="46" y="85"/>
                  </a:cubicBezTo>
                  <a:lnTo>
                    <a:pt x="22" y="85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80">
              <a:extLst>
                <a:ext uri="{FF2B5EF4-FFF2-40B4-BE49-F238E27FC236}">
                  <a16:creationId xmlns:a16="http://schemas.microsoft.com/office/drawing/2014/main" id="{C88F49DC-25AD-441F-A3AF-F1C914BC8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" y="3551"/>
              <a:ext cx="40" cy="51"/>
            </a:xfrm>
            <a:custGeom>
              <a:avLst/>
              <a:gdLst>
                <a:gd name="T0" fmla="*/ 22 w 66"/>
                <a:gd name="T1" fmla="*/ 85 h 85"/>
                <a:gd name="T2" fmla="*/ 22 w 66"/>
                <a:gd name="T3" fmla="*/ 85 h 85"/>
                <a:gd name="T4" fmla="*/ 36 w 66"/>
                <a:gd name="T5" fmla="*/ 0 h 85"/>
                <a:gd name="T6" fmla="*/ 46 w 66"/>
                <a:gd name="T7" fmla="*/ 85 h 85"/>
                <a:gd name="T8" fmla="*/ 22 w 66"/>
                <a:gd name="T9" fmla="*/ 85 h 85"/>
                <a:gd name="T10" fmla="*/ 22 w 6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5">
                  <a:moveTo>
                    <a:pt x="22" y="85"/>
                  </a:moveTo>
                  <a:lnTo>
                    <a:pt x="22" y="85"/>
                  </a:lnTo>
                  <a:cubicBezTo>
                    <a:pt x="22" y="85"/>
                    <a:pt x="0" y="42"/>
                    <a:pt x="36" y="0"/>
                  </a:cubicBezTo>
                  <a:cubicBezTo>
                    <a:pt x="36" y="0"/>
                    <a:pt x="66" y="26"/>
                    <a:pt x="46" y="85"/>
                  </a:cubicBezTo>
                  <a:lnTo>
                    <a:pt x="22" y="85"/>
                  </a:lnTo>
                  <a:lnTo>
                    <a:pt x="22" y="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81">
              <a:extLst>
                <a:ext uri="{FF2B5EF4-FFF2-40B4-BE49-F238E27FC236}">
                  <a16:creationId xmlns:a16="http://schemas.microsoft.com/office/drawing/2014/main" id="{EF36FF30-0E61-4827-B3A2-DB89B1CF5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" y="3609"/>
              <a:ext cx="42" cy="142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82">
              <a:extLst>
                <a:ext uri="{FF2B5EF4-FFF2-40B4-BE49-F238E27FC236}">
                  <a16:creationId xmlns:a16="http://schemas.microsoft.com/office/drawing/2014/main" id="{71737B8D-C5C8-48FE-8FDA-10071D0D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" y="3609"/>
              <a:ext cx="42" cy="142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83">
              <a:extLst>
                <a:ext uri="{FF2B5EF4-FFF2-40B4-BE49-F238E27FC236}">
                  <a16:creationId xmlns:a16="http://schemas.microsoft.com/office/drawing/2014/main" id="{5E1FFF5B-2B9D-4B5F-A37E-A8CE2E887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3502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2"/>
                    <a:pt x="92" y="172"/>
                  </a:cubicBezTo>
                  <a:lnTo>
                    <a:pt x="44" y="17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84">
              <a:extLst>
                <a:ext uri="{FF2B5EF4-FFF2-40B4-BE49-F238E27FC236}">
                  <a16:creationId xmlns:a16="http://schemas.microsoft.com/office/drawing/2014/main" id="{3088CFB2-4147-4CFA-90EF-5EA8C3EBE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3502"/>
              <a:ext cx="80" cy="104"/>
            </a:xfrm>
            <a:custGeom>
              <a:avLst/>
              <a:gdLst>
                <a:gd name="T0" fmla="*/ 44 w 132"/>
                <a:gd name="T1" fmla="*/ 172 h 172"/>
                <a:gd name="T2" fmla="*/ 44 w 132"/>
                <a:gd name="T3" fmla="*/ 172 h 172"/>
                <a:gd name="T4" fmla="*/ 71 w 132"/>
                <a:gd name="T5" fmla="*/ 0 h 172"/>
                <a:gd name="T6" fmla="*/ 92 w 132"/>
                <a:gd name="T7" fmla="*/ 172 h 172"/>
                <a:gd name="T8" fmla="*/ 44 w 132"/>
                <a:gd name="T9" fmla="*/ 172 h 172"/>
                <a:gd name="T10" fmla="*/ 44 w 132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2">
                  <a:moveTo>
                    <a:pt x="44" y="172"/>
                  </a:moveTo>
                  <a:lnTo>
                    <a:pt x="44" y="172"/>
                  </a:lnTo>
                  <a:cubicBezTo>
                    <a:pt x="44" y="172"/>
                    <a:pt x="0" y="85"/>
                    <a:pt x="71" y="0"/>
                  </a:cubicBezTo>
                  <a:cubicBezTo>
                    <a:pt x="71" y="0"/>
                    <a:pt x="132" y="52"/>
                    <a:pt x="92" y="172"/>
                  </a:cubicBezTo>
                  <a:lnTo>
                    <a:pt x="44" y="172"/>
                  </a:lnTo>
                  <a:lnTo>
                    <a:pt x="44" y="17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85">
              <a:extLst>
                <a:ext uri="{FF2B5EF4-FFF2-40B4-BE49-F238E27FC236}">
                  <a16:creationId xmlns:a16="http://schemas.microsoft.com/office/drawing/2014/main" id="{C338C6A5-31E3-4332-938D-67AD1352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" y="3556"/>
              <a:ext cx="41" cy="51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3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86">
              <a:extLst>
                <a:ext uri="{FF2B5EF4-FFF2-40B4-BE49-F238E27FC236}">
                  <a16:creationId xmlns:a16="http://schemas.microsoft.com/office/drawing/2014/main" id="{32466EED-03DE-4545-9EBF-9DAB61823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" y="3556"/>
              <a:ext cx="41" cy="51"/>
            </a:xfrm>
            <a:custGeom>
              <a:avLst/>
              <a:gdLst>
                <a:gd name="T0" fmla="*/ 23 w 67"/>
                <a:gd name="T1" fmla="*/ 86 h 86"/>
                <a:gd name="T2" fmla="*/ 23 w 67"/>
                <a:gd name="T3" fmla="*/ 86 h 86"/>
                <a:gd name="T4" fmla="*/ 36 w 67"/>
                <a:gd name="T5" fmla="*/ 0 h 86"/>
                <a:gd name="T6" fmla="*/ 46 w 67"/>
                <a:gd name="T7" fmla="*/ 86 h 86"/>
                <a:gd name="T8" fmla="*/ 23 w 67"/>
                <a:gd name="T9" fmla="*/ 86 h 86"/>
                <a:gd name="T10" fmla="*/ 23 w 67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6">
                  <a:moveTo>
                    <a:pt x="23" y="86"/>
                  </a:moveTo>
                  <a:lnTo>
                    <a:pt x="23" y="86"/>
                  </a:lnTo>
                  <a:cubicBezTo>
                    <a:pt x="23" y="86"/>
                    <a:pt x="0" y="43"/>
                    <a:pt x="36" y="0"/>
                  </a:cubicBezTo>
                  <a:cubicBezTo>
                    <a:pt x="36" y="0"/>
                    <a:pt x="67" y="26"/>
                    <a:pt x="46" y="86"/>
                  </a:cubicBezTo>
                  <a:lnTo>
                    <a:pt x="23" y="86"/>
                  </a:lnTo>
                  <a:lnTo>
                    <a:pt x="23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87">
              <a:extLst>
                <a:ext uri="{FF2B5EF4-FFF2-40B4-BE49-F238E27FC236}">
                  <a16:creationId xmlns:a16="http://schemas.microsoft.com/office/drawing/2014/main" id="{94BE00AE-8F3F-4708-BFC8-9C0C43E9C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" y="3205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88">
              <a:extLst>
                <a:ext uri="{FF2B5EF4-FFF2-40B4-BE49-F238E27FC236}">
                  <a16:creationId xmlns:a16="http://schemas.microsoft.com/office/drawing/2014/main" id="{E0529918-1280-4316-8BE5-26B1C9AF0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" y="3205"/>
              <a:ext cx="41" cy="143"/>
            </a:xfrm>
            <a:custGeom>
              <a:avLst/>
              <a:gdLst>
                <a:gd name="T0" fmla="*/ 0 w 68"/>
                <a:gd name="T1" fmla="*/ 237 h 237"/>
                <a:gd name="T2" fmla="*/ 0 w 68"/>
                <a:gd name="T3" fmla="*/ 237 h 237"/>
                <a:gd name="T4" fmla="*/ 68 w 68"/>
                <a:gd name="T5" fmla="*/ 237 h 237"/>
                <a:gd name="T6" fmla="*/ 68 w 68"/>
                <a:gd name="T7" fmla="*/ 0 h 237"/>
                <a:gd name="T8" fmla="*/ 0 w 68"/>
                <a:gd name="T9" fmla="*/ 0 h 237"/>
                <a:gd name="T10" fmla="*/ 0 w 68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7">
                  <a:moveTo>
                    <a:pt x="0" y="237"/>
                  </a:moveTo>
                  <a:lnTo>
                    <a:pt x="0" y="237"/>
                  </a:lnTo>
                  <a:lnTo>
                    <a:pt x="68" y="23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89">
              <a:extLst>
                <a:ext uri="{FF2B5EF4-FFF2-40B4-BE49-F238E27FC236}">
                  <a16:creationId xmlns:a16="http://schemas.microsoft.com/office/drawing/2014/main" id="{38F12F58-172F-4B6B-8FA4-D6B94D794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3098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2 w 132"/>
                <a:gd name="T7" fmla="*/ 171 h 171"/>
                <a:gd name="T8" fmla="*/ 44 w 13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2" y="171"/>
                  </a:cubicBezTo>
                  <a:lnTo>
                    <a:pt x="44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90">
              <a:extLst>
                <a:ext uri="{FF2B5EF4-FFF2-40B4-BE49-F238E27FC236}">
                  <a16:creationId xmlns:a16="http://schemas.microsoft.com/office/drawing/2014/main" id="{F98B2D5D-3216-40B6-9477-584FEC38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3098"/>
              <a:ext cx="80" cy="103"/>
            </a:xfrm>
            <a:custGeom>
              <a:avLst/>
              <a:gdLst>
                <a:gd name="T0" fmla="*/ 44 w 132"/>
                <a:gd name="T1" fmla="*/ 171 h 171"/>
                <a:gd name="T2" fmla="*/ 44 w 132"/>
                <a:gd name="T3" fmla="*/ 171 h 171"/>
                <a:gd name="T4" fmla="*/ 71 w 132"/>
                <a:gd name="T5" fmla="*/ 0 h 171"/>
                <a:gd name="T6" fmla="*/ 92 w 132"/>
                <a:gd name="T7" fmla="*/ 171 h 171"/>
                <a:gd name="T8" fmla="*/ 44 w 132"/>
                <a:gd name="T9" fmla="*/ 171 h 171"/>
                <a:gd name="T10" fmla="*/ 44 w 132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71">
                  <a:moveTo>
                    <a:pt x="44" y="171"/>
                  </a:moveTo>
                  <a:lnTo>
                    <a:pt x="44" y="171"/>
                  </a:lnTo>
                  <a:cubicBezTo>
                    <a:pt x="44" y="171"/>
                    <a:pt x="0" y="85"/>
                    <a:pt x="71" y="0"/>
                  </a:cubicBezTo>
                  <a:cubicBezTo>
                    <a:pt x="71" y="0"/>
                    <a:pt x="132" y="52"/>
                    <a:pt x="92" y="171"/>
                  </a:cubicBezTo>
                  <a:lnTo>
                    <a:pt x="44" y="171"/>
                  </a:lnTo>
                  <a:lnTo>
                    <a:pt x="44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91">
              <a:extLst>
                <a:ext uri="{FF2B5EF4-FFF2-40B4-BE49-F238E27FC236}">
                  <a16:creationId xmlns:a16="http://schemas.microsoft.com/office/drawing/2014/main" id="{F940D0C4-DB66-44DA-A58F-5EED985E8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" y="3152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5 w 66"/>
                <a:gd name="T5" fmla="*/ 0 h 86"/>
                <a:gd name="T6" fmla="*/ 45 w 66"/>
                <a:gd name="T7" fmla="*/ 86 h 86"/>
                <a:gd name="T8" fmla="*/ 22 w 6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5" y="0"/>
                  </a:cubicBezTo>
                  <a:cubicBezTo>
                    <a:pt x="35" y="0"/>
                    <a:pt x="66" y="26"/>
                    <a:pt x="45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92">
              <a:extLst>
                <a:ext uri="{FF2B5EF4-FFF2-40B4-BE49-F238E27FC236}">
                  <a16:creationId xmlns:a16="http://schemas.microsoft.com/office/drawing/2014/main" id="{B9080583-9738-45E4-977A-79E0B99DC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" y="3152"/>
              <a:ext cx="40" cy="52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5 w 66"/>
                <a:gd name="T5" fmla="*/ 0 h 86"/>
                <a:gd name="T6" fmla="*/ 45 w 66"/>
                <a:gd name="T7" fmla="*/ 86 h 86"/>
                <a:gd name="T8" fmla="*/ 22 w 66"/>
                <a:gd name="T9" fmla="*/ 86 h 86"/>
                <a:gd name="T10" fmla="*/ 22 w 6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5" y="0"/>
                  </a:cubicBezTo>
                  <a:cubicBezTo>
                    <a:pt x="35" y="0"/>
                    <a:pt x="66" y="26"/>
                    <a:pt x="45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93">
              <a:extLst>
                <a:ext uri="{FF2B5EF4-FFF2-40B4-BE49-F238E27FC236}">
                  <a16:creationId xmlns:a16="http://schemas.microsoft.com/office/drawing/2014/main" id="{29DC0F67-2E13-433D-B9CD-1438D71F5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" y="3807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94">
              <a:extLst>
                <a:ext uri="{FF2B5EF4-FFF2-40B4-BE49-F238E27FC236}">
                  <a16:creationId xmlns:a16="http://schemas.microsoft.com/office/drawing/2014/main" id="{66E636BF-1109-4455-83CF-108A6CD2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" y="3807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95">
              <a:extLst>
                <a:ext uri="{FF2B5EF4-FFF2-40B4-BE49-F238E27FC236}">
                  <a16:creationId xmlns:a16="http://schemas.microsoft.com/office/drawing/2014/main" id="{01FCE78A-894D-4F0F-ACA5-6C3F0F69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" y="3377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96">
              <a:extLst>
                <a:ext uri="{FF2B5EF4-FFF2-40B4-BE49-F238E27FC236}">
                  <a16:creationId xmlns:a16="http://schemas.microsoft.com/office/drawing/2014/main" id="{539DEA85-D725-4B43-8589-91928862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" y="3377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  <a:gd name="T12" fmla="*/ 72 w 145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97">
              <a:extLst>
                <a:ext uri="{FF2B5EF4-FFF2-40B4-BE49-F238E27FC236}">
                  <a16:creationId xmlns:a16="http://schemas.microsoft.com/office/drawing/2014/main" id="{FF790228-F9DC-4DB5-8334-FFB18E22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380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98">
              <a:extLst>
                <a:ext uri="{FF2B5EF4-FFF2-40B4-BE49-F238E27FC236}">
                  <a16:creationId xmlns:a16="http://schemas.microsoft.com/office/drawing/2014/main" id="{5A6859B9-9DF5-44C0-B2B1-51D442986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380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99">
              <a:extLst>
                <a:ext uri="{FF2B5EF4-FFF2-40B4-BE49-F238E27FC236}">
                  <a16:creationId xmlns:a16="http://schemas.microsoft.com/office/drawing/2014/main" id="{67260336-D89D-4B32-B71F-C36B7AEB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" y="3377"/>
              <a:ext cx="88" cy="88"/>
            </a:xfrm>
            <a:custGeom>
              <a:avLst/>
              <a:gdLst>
                <a:gd name="T0" fmla="*/ 73 w 145"/>
                <a:gd name="T1" fmla="*/ 145 h 145"/>
                <a:gd name="T2" fmla="*/ 73 w 145"/>
                <a:gd name="T3" fmla="*/ 145 h 145"/>
                <a:gd name="T4" fmla="*/ 145 w 145"/>
                <a:gd name="T5" fmla="*/ 72 h 145"/>
                <a:gd name="T6" fmla="*/ 73 w 145"/>
                <a:gd name="T7" fmla="*/ 0 h 145"/>
                <a:gd name="T8" fmla="*/ 0 w 145"/>
                <a:gd name="T9" fmla="*/ 72 h 145"/>
                <a:gd name="T10" fmla="*/ 73 w 145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5">
                  <a:moveTo>
                    <a:pt x="73" y="145"/>
                  </a:moveTo>
                  <a:lnTo>
                    <a:pt x="73" y="145"/>
                  </a:lnTo>
                  <a:cubicBezTo>
                    <a:pt x="113" y="145"/>
                    <a:pt x="145" y="112"/>
                    <a:pt x="145" y="72"/>
                  </a:cubicBezTo>
                  <a:cubicBezTo>
                    <a:pt x="145" y="32"/>
                    <a:pt x="113" y="0"/>
                    <a:pt x="73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3" y="14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100">
              <a:extLst>
                <a:ext uri="{FF2B5EF4-FFF2-40B4-BE49-F238E27FC236}">
                  <a16:creationId xmlns:a16="http://schemas.microsoft.com/office/drawing/2014/main" id="{C980AA9A-9B4F-4FD7-B92C-BFBF6AC2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" y="3377"/>
              <a:ext cx="88" cy="88"/>
            </a:xfrm>
            <a:custGeom>
              <a:avLst/>
              <a:gdLst>
                <a:gd name="T0" fmla="*/ 73 w 145"/>
                <a:gd name="T1" fmla="*/ 145 h 145"/>
                <a:gd name="T2" fmla="*/ 73 w 145"/>
                <a:gd name="T3" fmla="*/ 145 h 145"/>
                <a:gd name="T4" fmla="*/ 145 w 145"/>
                <a:gd name="T5" fmla="*/ 72 h 145"/>
                <a:gd name="T6" fmla="*/ 73 w 145"/>
                <a:gd name="T7" fmla="*/ 0 h 145"/>
                <a:gd name="T8" fmla="*/ 0 w 145"/>
                <a:gd name="T9" fmla="*/ 72 h 145"/>
                <a:gd name="T10" fmla="*/ 73 w 145"/>
                <a:gd name="T11" fmla="*/ 145 h 145"/>
                <a:gd name="T12" fmla="*/ 73 w 145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73" y="145"/>
                  </a:moveTo>
                  <a:lnTo>
                    <a:pt x="73" y="145"/>
                  </a:lnTo>
                  <a:cubicBezTo>
                    <a:pt x="113" y="145"/>
                    <a:pt x="145" y="112"/>
                    <a:pt x="145" y="72"/>
                  </a:cubicBezTo>
                  <a:cubicBezTo>
                    <a:pt x="145" y="32"/>
                    <a:pt x="113" y="0"/>
                    <a:pt x="73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3" y="145"/>
                  </a:cubicBezTo>
                  <a:lnTo>
                    <a:pt x="73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01">
              <a:extLst>
                <a:ext uri="{FF2B5EF4-FFF2-40B4-BE49-F238E27FC236}">
                  <a16:creationId xmlns:a16="http://schemas.microsoft.com/office/drawing/2014/main" id="{918E77A0-416F-4EEB-A3C1-110345E2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" y="380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02">
              <a:extLst>
                <a:ext uri="{FF2B5EF4-FFF2-40B4-BE49-F238E27FC236}">
                  <a16:creationId xmlns:a16="http://schemas.microsoft.com/office/drawing/2014/main" id="{1A0216E4-9EAB-49B6-BEDA-570594E4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" y="380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03">
              <a:extLst>
                <a:ext uri="{FF2B5EF4-FFF2-40B4-BE49-F238E27FC236}">
                  <a16:creationId xmlns:a16="http://schemas.microsoft.com/office/drawing/2014/main" id="{E2010D48-BC70-47A2-A72E-F90CD30B3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" y="337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2 h 145"/>
                <a:gd name="T6" fmla="*/ 72 w 144"/>
                <a:gd name="T7" fmla="*/ 0 h 145"/>
                <a:gd name="T8" fmla="*/ 0 w 144"/>
                <a:gd name="T9" fmla="*/ 72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04">
              <a:extLst>
                <a:ext uri="{FF2B5EF4-FFF2-40B4-BE49-F238E27FC236}">
                  <a16:creationId xmlns:a16="http://schemas.microsoft.com/office/drawing/2014/main" id="{E0CA3DBA-4AA6-4A01-B91F-97DD046D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" y="337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2 h 145"/>
                <a:gd name="T6" fmla="*/ 72 w 144"/>
                <a:gd name="T7" fmla="*/ 0 h 145"/>
                <a:gd name="T8" fmla="*/ 0 w 144"/>
                <a:gd name="T9" fmla="*/ 72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05">
              <a:extLst>
                <a:ext uri="{FF2B5EF4-FFF2-40B4-BE49-F238E27FC236}">
                  <a16:creationId xmlns:a16="http://schemas.microsoft.com/office/drawing/2014/main" id="{A313F23C-85C3-4DD5-8CAB-2EEF969DD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380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06">
              <a:extLst>
                <a:ext uri="{FF2B5EF4-FFF2-40B4-BE49-F238E27FC236}">
                  <a16:creationId xmlns:a16="http://schemas.microsoft.com/office/drawing/2014/main" id="{ED1A4056-ED55-4985-9439-380971363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3807"/>
              <a:ext cx="88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107">
              <a:extLst>
                <a:ext uri="{FF2B5EF4-FFF2-40B4-BE49-F238E27FC236}">
                  <a16:creationId xmlns:a16="http://schemas.microsoft.com/office/drawing/2014/main" id="{3BDFE6E6-D856-4E29-8938-BA0B13EF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" y="3037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108">
              <a:extLst>
                <a:ext uri="{FF2B5EF4-FFF2-40B4-BE49-F238E27FC236}">
                  <a16:creationId xmlns:a16="http://schemas.microsoft.com/office/drawing/2014/main" id="{EFEB8358-C580-4F51-9AAB-7FD178DD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" y="3037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109">
              <a:extLst>
                <a:ext uri="{FF2B5EF4-FFF2-40B4-BE49-F238E27FC236}">
                  <a16:creationId xmlns:a16="http://schemas.microsoft.com/office/drawing/2014/main" id="{C89FC485-5BA7-4C4D-9381-006D9A1D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" y="3037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110">
              <a:extLst>
                <a:ext uri="{FF2B5EF4-FFF2-40B4-BE49-F238E27FC236}">
                  <a16:creationId xmlns:a16="http://schemas.microsoft.com/office/drawing/2014/main" id="{FB442561-43B6-461E-A03B-591AE6E9B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" y="3037"/>
              <a:ext cx="87" cy="87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111">
              <a:extLst>
                <a:ext uri="{FF2B5EF4-FFF2-40B4-BE49-F238E27FC236}">
                  <a16:creationId xmlns:a16="http://schemas.microsoft.com/office/drawing/2014/main" id="{A6FE93BA-640E-45F8-8D1A-3283BCE42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" y="3807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112">
              <a:extLst>
                <a:ext uri="{FF2B5EF4-FFF2-40B4-BE49-F238E27FC236}">
                  <a16:creationId xmlns:a16="http://schemas.microsoft.com/office/drawing/2014/main" id="{725C91C9-FE96-4B9C-98D0-393C0239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" y="3807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113">
              <a:extLst>
                <a:ext uri="{FF2B5EF4-FFF2-40B4-BE49-F238E27FC236}">
                  <a16:creationId xmlns:a16="http://schemas.microsoft.com/office/drawing/2014/main" id="{34020679-E357-4B9E-9DE7-AF15CAE81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" y="3807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114">
              <a:extLst>
                <a:ext uri="{FF2B5EF4-FFF2-40B4-BE49-F238E27FC236}">
                  <a16:creationId xmlns:a16="http://schemas.microsoft.com/office/drawing/2014/main" id="{175CA0A0-0155-4C69-A3CE-07EBCDCC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" y="3807"/>
              <a:ext cx="87" cy="88"/>
            </a:xfrm>
            <a:custGeom>
              <a:avLst/>
              <a:gdLst>
                <a:gd name="T0" fmla="*/ 72 w 144"/>
                <a:gd name="T1" fmla="*/ 145 h 145"/>
                <a:gd name="T2" fmla="*/ 72 w 144"/>
                <a:gd name="T3" fmla="*/ 145 h 145"/>
                <a:gd name="T4" fmla="*/ 144 w 144"/>
                <a:gd name="T5" fmla="*/ 73 h 145"/>
                <a:gd name="T6" fmla="*/ 72 w 144"/>
                <a:gd name="T7" fmla="*/ 0 h 145"/>
                <a:gd name="T8" fmla="*/ 0 w 144"/>
                <a:gd name="T9" fmla="*/ 73 h 145"/>
                <a:gd name="T10" fmla="*/ 72 w 144"/>
                <a:gd name="T11" fmla="*/ 145 h 145"/>
                <a:gd name="T12" fmla="*/ 72 w 14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4" y="113"/>
                    <a:pt x="144" y="73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115">
              <a:extLst>
                <a:ext uri="{FF2B5EF4-FFF2-40B4-BE49-F238E27FC236}">
                  <a16:creationId xmlns:a16="http://schemas.microsoft.com/office/drawing/2014/main" id="{25D030D8-FC65-44E4-BA83-7776B9577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" y="3606"/>
              <a:ext cx="41" cy="142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116">
              <a:extLst>
                <a:ext uri="{FF2B5EF4-FFF2-40B4-BE49-F238E27FC236}">
                  <a16:creationId xmlns:a16="http://schemas.microsoft.com/office/drawing/2014/main" id="{C5E94639-BBB2-4082-8F0A-D4E1FDF3F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" y="3606"/>
              <a:ext cx="41" cy="142"/>
            </a:xfrm>
            <a:custGeom>
              <a:avLst/>
              <a:gdLst>
                <a:gd name="T0" fmla="*/ 0 w 67"/>
                <a:gd name="T1" fmla="*/ 237 h 237"/>
                <a:gd name="T2" fmla="*/ 0 w 67"/>
                <a:gd name="T3" fmla="*/ 237 h 237"/>
                <a:gd name="T4" fmla="*/ 67 w 67"/>
                <a:gd name="T5" fmla="*/ 237 h 237"/>
                <a:gd name="T6" fmla="*/ 67 w 67"/>
                <a:gd name="T7" fmla="*/ 0 h 237"/>
                <a:gd name="T8" fmla="*/ 0 w 67"/>
                <a:gd name="T9" fmla="*/ 0 h 237"/>
                <a:gd name="T10" fmla="*/ 0 w 6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37">
                  <a:moveTo>
                    <a:pt x="0" y="237"/>
                  </a:moveTo>
                  <a:lnTo>
                    <a:pt x="0" y="237"/>
                  </a:lnTo>
                  <a:lnTo>
                    <a:pt x="67" y="23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117">
              <a:extLst>
                <a:ext uri="{FF2B5EF4-FFF2-40B4-BE49-F238E27FC236}">
                  <a16:creationId xmlns:a16="http://schemas.microsoft.com/office/drawing/2014/main" id="{342BD194-AB2D-4E84-B81E-04779D32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" y="3499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118">
              <a:extLst>
                <a:ext uri="{FF2B5EF4-FFF2-40B4-BE49-F238E27FC236}">
                  <a16:creationId xmlns:a16="http://schemas.microsoft.com/office/drawing/2014/main" id="{39035544-61CB-43AD-B764-198135E42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" y="3499"/>
              <a:ext cx="80" cy="103"/>
            </a:xfrm>
            <a:custGeom>
              <a:avLst/>
              <a:gdLst>
                <a:gd name="T0" fmla="*/ 45 w 133"/>
                <a:gd name="T1" fmla="*/ 171 h 171"/>
                <a:gd name="T2" fmla="*/ 45 w 133"/>
                <a:gd name="T3" fmla="*/ 171 h 171"/>
                <a:gd name="T4" fmla="*/ 72 w 133"/>
                <a:gd name="T5" fmla="*/ 0 h 171"/>
                <a:gd name="T6" fmla="*/ 92 w 133"/>
                <a:gd name="T7" fmla="*/ 171 h 171"/>
                <a:gd name="T8" fmla="*/ 45 w 133"/>
                <a:gd name="T9" fmla="*/ 171 h 171"/>
                <a:gd name="T10" fmla="*/ 45 w 133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71">
                  <a:moveTo>
                    <a:pt x="45" y="171"/>
                  </a:moveTo>
                  <a:lnTo>
                    <a:pt x="45" y="171"/>
                  </a:lnTo>
                  <a:cubicBezTo>
                    <a:pt x="45" y="171"/>
                    <a:pt x="0" y="85"/>
                    <a:pt x="72" y="0"/>
                  </a:cubicBezTo>
                  <a:cubicBezTo>
                    <a:pt x="72" y="0"/>
                    <a:pt x="133" y="52"/>
                    <a:pt x="92" y="171"/>
                  </a:cubicBezTo>
                  <a:lnTo>
                    <a:pt x="45" y="171"/>
                  </a:lnTo>
                  <a:lnTo>
                    <a:pt x="45" y="17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119">
              <a:extLst>
                <a:ext uri="{FF2B5EF4-FFF2-40B4-BE49-F238E27FC236}">
                  <a16:creationId xmlns:a16="http://schemas.microsoft.com/office/drawing/2014/main" id="{1FACEAF0-0020-43D8-84F9-ADAEC5268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3553"/>
              <a:ext cx="40" cy="51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120">
              <a:extLst>
                <a:ext uri="{FF2B5EF4-FFF2-40B4-BE49-F238E27FC236}">
                  <a16:creationId xmlns:a16="http://schemas.microsoft.com/office/drawing/2014/main" id="{7E40ADFB-FF8F-4A10-8068-FD10BF6E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3553"/>
              <a:ext cx="40" cy="51"/>
            </a:xfrm>
            <a:custGeom>
              <a:avLst/>
              <a:gdLst>
                <a:gd name="T0" fmla="*/ 22 w 66"/>
                <a:gd name="T1" fmla="*/ 86 h 86"/>
                <a:gd name="T2" fmla="*/ 22 w 66"/>
                <a:gd name="T3" fmla="*/ 86 h 86"/>
                <a:gd name="T4" fmla="*/ 36 w 66"/>
                <a:gd name="T5" fmla="*/ 0 h 86"/>
                <a:gd name="T6" fmla="*/ 46 w 66"/>
                <a:gd name="T7" fmla="*/ 86 h 86"/>
                <a:gd name="T8" fmla="*/ 22 w 66"/>
                <a:gd name="T9" fmla="*/ 86 h 86"/>
                <a:gd name="T10" fmla="*/ 22 w 6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6">
                  <a:moveTo>
                    <a:pt x="22" y="86"/>
                  </a:moveTo>
                  <a:lnTo>
                    <a:pt x="22" y="86"/>
                  </a:lnTo>
                  <a:cubicBezTo>
                    <a:pt x="22" y="86"/>
                    <a:pt x="0" y="42"/>
                    <a:pt x="36" y="0"/>
                  </a:cubicBezTo>
                  <a:cubicBezTo>
                    <a:pt x="36" y="0"/>
                    <a:pt x="66" y="26"/>
                    <a:pt x="46" y="86"/>
                  </a:cubicBezTo>
                  <a:lnTo>
                    <a:pt x="22" y="86"/>
                  </a:lnTo>
                  <a:lnTo>
                    <a:pt x="22" y="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121">
              <a:extLst>
                <a:ext uri="{FF2B5EF4-FFF2-40B4-BE49-F238E27FC236}">
                  <a16:creationId xmlns:a16="http://schemas.microsoft.com/office/drawing/2014/main" id="{B3A22F59-584E-4221-A28C-C5F2CE869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3377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2" y="14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122">
              <a:extLst>
                <a:ext uri="{FF2B5EF4-FFF2-40B4-BE49-F238E27FC236}">
                  <a16:creationId xmlns:a16="http://schemas.microsoft.com/office/drawing/2014/main" id="{4293EABB-F293-43B5-9FDF-2C389208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3377"/>
              <a:ext cx="88" cy="88"/>
            </a:xfrm>
            <a:custGeom>
              <a:avLst/>
              <a:gdLst>
                <a:gd name="T0" fmla="*/ 72 w 145"/>
                <a:gd name="T1" fmla="*/ 145 h 145"/>
                <a:gd name="T2" fmla="*/ 72 w 145"/>
                <a:gd name="T3" fmla="*/ 145 h 145"/>
                <a:gd name="T4" fmla="*/ 145 w 145"/>
                <a:gd name="T5" fmla="*/ 72 h 145"/>
                <a:gd name="T6" fmla="*/ 72 w 145"/>
                <a:gd name="T7" fmla="*/ 0 h 145"/>
                <a:gd name="T8" fmla="*/ 0 w 145"/>
                <a:gd name="T9" fmla="*/ 72 h 145"/>
                <a:gd name="T10" fmla="*/ 72 w 145"/>
                <a:gd name="T11" fmla="*/ 145 h 145"/>
                <a:gd name="T12" fmla="*/ 72 w 145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lnTo>
                    <a:pt x="72" y="145"/>
                  </a:lnTo>
                  <a:cubicBezTo>
                    <a:pt x="112" y="145"/>
                    <a:pt x="145" y="11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2"/>
                    <a:pt x="33" y="145"/>
                    <a:pt x="72" y="145"/>
                  </a:cubicBezTo>
                  <a:lnTo>
                    <a:pt x="72" y="14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2" name="Group 152">
            <a:extLst>
              <a:ext uri="{FF2B5EF4-FFF2-40B4-BE49-F238E27FC236}">
                <a16:creationId xmlns:a16="http://schemas.microsoft.com/office/drawing/2014/main" id="{365946D7-A86A-4D5D-BFB2-934A3852CC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23837" y="-119062"/>
            <a:ext cx="8623300" cy="3009900"/>
            <a:chOff x="92" y="46"/>
            <a:chExt cx="5432" cy="1896"/>
          </a:xfrm>
        </p:grpSpPr>
        <p:sp>
          <p:nvSpPr>
            <p:cNvPr id="233" name="AutoShape 151">
              <a:extLst>
                <a:ext uri="{FF2B5EF4-FFF2-40B4-BE49-F238E27FC236}">
                  <a16:creationId xmlns:a16="http://schemas.microsoft.com/office/drawing/2014/main" id="{0364E5F8-B818-4CC5-96E1-CD2C79DC4D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" y="46"/>
              <a:ext cx="5432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Line 153">
              <a:extLst>
                <a:ext uri="{FF2B5EF4-FFF2-40B4-BE49-F238E27FC236}">
                  <a16:creationId xmlns:a16="http://schemas.microsoft.com/office/drawing/2014/main" id="{43F6C294-BA4E-4603-863F-BB15302D5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" y="1116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154">
              <a:extLst>
                <a:ext uri="{FF2B5EF4-FFF2-40B4-BE49-F238E27FC236}">
                  <a16:creationId xmlns:a16="http://schemas.microsoft.com/office/drawing/2014/main" id="{34611F8A-CA91-4494-A4DD-66DDCC9E0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1107"/>
              <a:ext cx="572" cy="726"/>
            </a:xfrm>
            <a:custGeom>
              <a:avLst/>
              <a:gdLst>
                <a:gd name="T0" fmla="*/ 0 w 953"/>
                <a:gd name="T1" fmla="*/ 0 h 1206"/>
                <a:gd name="T2" fmla="*/ 0 w 953"/>
                <a:gd name="T3" fmla="*/ 0 h 1206"/>
                <a:gd name="T4" fmla="*/ 212 w 953"/>
                <a:gd name="T5" fmla="*/ 1206 h 1206"/>
                <a:gd name="T6" fmla="*/ 953 w 953"/>
                <a:gd name="T7" fmla="*/ 170 h 1206"/>
                <a:gd name="T8" fmla="*/ 0 w 953"/>
                <a:gd name="T9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206">
                  <a:moveTo>
                    <a:pt x="0" y="0"/>
                  </a:moveTo>
                  <a:lnTo>
                    <a:pt x="0" y="0"/>
                  </a:lnTo>
                  <a:lnTo>
                    <a:pt x="212" y="1206"/>
                  </a:lnTo>
                  <a:lnTo>
                    <a:pt x="953" y="170"/>
                  </a:lnTo>
                  <a:cubicBezTo>
                    <a:pt x="953" y="170"/>
                    <a:pt x="805" y="159"/>
                    <a:pt x="0" y="0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155">
              <a:extLst>
                <a:ext uri="{FF2B5EF4-FFF2-40B4-BE49-F238E27FC236}">
                  <a16:creationId xmlns:a16="http://schemas.microsoft.com/office/drawing/2014/main" id="{9076C66A-E101-4788-B3AE-1D6ECEDD0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1107"/>
              <a:ext cx="572" cy="726"/>
            </a:xfrm>
            <a:custGeom>
              <a:avLst/>
              <a:gdLst>
                <a:gd name="T0" fmla="*/ 0 w 953"/>
                <a:gd name="T1" fmla="*/ 0 h 1206"/>
                <a:gd name="T2" fmla="*/ 0 w 953"/>
                <a:gd name="T3" fmla="*/ 0 h 1206"/>
                <a:gd name="T4" fmla="*/ 212 w 953"/>
                <a:gd name="T5" fmla="*/ 1206 h 1206"/>
                <a:gd name="T6" fmla="*/ 953 w 953"/>
                <a:gd name="T7" fmla="*/ 170 h 1206"/>
                <a:gd name="T8" fmla="*/ 0 w 953"/>
                <a:gd name="T9" fmla="*/ 0 h 1206"/>
                <a:gd name="T10" fmla="*/ 0 w 953"/>
                <a:gd name="T11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1206">
                  <a:moveTo>
                    <a:pt x="0" y="0"/>
                  </a:moveTo>
                  <a:lnTo>
                    <a:pt x="0" y="0"/>
                  </a:lnTo>
                  <a:lnTo>
                    <a:pt x="212" y="1206"/>
                  </a:lnTo>
                  <a:lnTo>
                    <a:pt x="953" y="170"/>
                  </a:lnTo>
                  <a:cubicBezTo>
                    <a:pt x="953" y="170"/>
                    <a:pt x="805" y="15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156">
              <a:extLst>
                <a:ext uri="{FF2B5EF4-FFF2-40B4-BE49-F238E27FC236}">
                  <a16:creationId xmlns:a16="http://schemas.microsoft.com/office/drawing/2014/main" id="{36AC6C06-3469-4362-AFA4-7A58B1E7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" y="1251"/>
              <a:ext cx="230" cy="231"/>
            </a:xfrm>
            <a:custGeom>
              <a:avLst/>
              <a:gdLst>
                <a:gd name="T0" fmla="*/ 169 w 384"/>
                <a:gd name="T1" fmla="*/ 371 h 383"/>
                <a:gd name="T2" fmla="*/ 169 w 384"/>
                <a:gd name="T3" fmla="*/ 371 h 383"/>
                <a:gd name="T4" fmla="*/ 371 w 384"/>
                <a:gd name="T5" fmla="*/ 214 h 383"/>
                <a:gd name="T6" fmla="*/ 215 w 384"/>
                <a:gd name="T7" fmla="*/ 12 h 383"/>
                <a:gd name="T8" fmla="*/ 13 w 384"/>
                <a:gd name="T9" fmla="*/ 169 h 383"/>
                <a:gd name="T10" fmla="*/ 169 w 384"/>
                <a:gd name="T11" fmla="*/ 3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383">
                  <a:moveTo>
                    <a:pt x="169" y="371"/>
                  </a:moveTo>
                  <a:lnTo>
                    <a:pt x="169" y="371"/>
                  </a:lnTo>
                  <a:cubicBezTo>
                    <a:pt x="268" y="383"/>
                    <a:pt x="359" y="313"/>
                    <a:pt x="371" y="214"/>
                  </a:cubicBezTo>
                  <a:cubicBezTo>
                    <a:pt x="384" y="115"/>
                    <a:pt x="314" y="25"/>
                    <a:pt x="215" y="12"/>
                  </a:cubicBezTo>
                  <a:cubicBezTo>
                    <a:pt x="116" y="0"/>
                    <a:pt x="26" y="70"/>
                    <a:pt x="13" y="169"/>
                  </a:cubicBezTo>
                  <a:cubicBezTo>
                    <a:pt x="0" y="268"/>
                    <a:pt x="71" y="358"/>
                    <a:pt x="169" y="37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157">
              <a:extLst>
                <a:ext uri="{FF2B5EF4-FFF2-40B4-BE49-F238E27FC236}">
                  <a16:creationId xmlns:a16="http://schemas.microsoft.com/office/drawing/2014/main" id="{C67EF73C-290C-454B-A65C-658F4714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" y="1251"/>
              <a:ext cx="230" cy="231"/>
            </a:xfrm>
            <a:custGeom>
              <a:avLst/>
              <a:gdLst>
                <a:gd name="T0" fmla="*/ 169 w 384"/>
                <a:gd name="T1" fmla="*/ 371 h 383"/>
                <a:gd name="T2" fmla="*/ 169 w 384"/>
                <a:gd name="T3" fmla="*/ 371 h 383"/>
                <a:gd name="T4" fmla="*/ 371 w 384"/>
                <a:gd name="T5" fmla="*/ 214 h 383"/>
                <a:gd name="T6" fmla="*/ 215 w 384"/>
                <a:gd name="T7" fmla="*/ 12 h 383"/>
                <a:gd name="T8" fmla="*/ 13 w 384"/>
                <a:gd name="T9" fmla="*/ 169 h 383"/>
                <a:gd name="T10" fmla="*/ 169 w 384"/>
                <a:gd name="T11" fmla="*/ 371 h 383"/>
                <a:gd name="T12" fmla="*/ 169 w 384"/>
                <a:gd name="T13" fmla="*/ 3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3">
                  <a:moveTo>
                    <a:pt x="169" y="371"/>
                  </a:moveTo>
                  <a:lnTo>
                    <a:pt x="169" y="371"/>
                  </a:lnTo>
                  <a:cubicBezTo>
                    <a:pt x="268" y="383"/>
                    <a:pt x="359" y="313"/>
                    <a:pt x="371" y="214"/>
                  </a:cubicBezTo>
                  <a:cubicBezTo>
                    <a:pt x="384" y="115"/>
                    <a:pt x="314" y="25"/>
                    <a:pt x="215" y="12"/>
                  </a:cubicBezTo>
                  <a:cubicBezTo>
                    <a:pt x="116" y="0"/>
                    <a:pt x="26" y="70"/>
                    <a:pt x="13" y="169"/>
                  </a:cubicBezTo>
                  <a:cubicBezTo>
                    <a:pt x="0" y="268"/>
                    <a:pt x="71" y="358"/>
                    <a:pt x="169" y="371"/>
                  </a:cubicBezTo>
                  <a:lnTo>
                    <a:pt x="169" y="371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158">
              <a:extLst>
                <a:ext uri="{FF2B5EF4-FFF2-40B4-BE49-F238E27FC236}">
                  <a16:creationId xmlns:a16="http://schemas.microsoft.com/office/drawing/2014/main" id="{B2F92470-E3B5-4D1A-B1CF-41260CE0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308"/>
              <a:ext cx="126" cy="132"/>
            </a:xfrm>
            <a:custGeom>
              <a:avLst/>
              <a:gdLst>
                <a:gd name="T0" fmla="*/ 92 w 209"/>
                <a:gd name="T1" fmla="*/ 212 h 219"/>
                <a:gd name="T2" fmla="*/ 92 w 209"/>
                <a:gd name="T3" fmla="*/ 212 h 219"/>
                <a:gd name="T4" fmla="*/ 202 w 209"/>
                <a:gd name="T5" fmla="*/ 122 h 219"/>
                <a:gd name="T6" fmla="*/ 118 w 209"/>
                <a:gd name="T7" fmla="*/ 7 h 219"/>
                <a:gd name="T8" fmla="*/ 8 w 209"/>
                <a:gd name="T9" fmla="*/ 97 h 219"/>
                <a:gd name="T10" fmla="*/ 92 w 209"/>
                <a:gd name="T11" fmla="*/ 21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19">
                  <a:moveTo>
                    <a:pt x="92" y="212"/>
                  </a:moveTo>
                  <a:lnTo>
                    <a:pt x="92" y="212"/>
                  </a:lnTo>
                  <a:cubicBezTo>
                    <a:pt x="145" y="219"/>
                    <a:pt x="195" y="179"/>
                    <a:pt x="202" y="122"/>
                  </a:cubicBezTo>
                  <a:cubicBezTo>
                    <a:pt x="209" y="65"/>
                    <a:pt x="171" y="14"/>
                    <a:pt x="118" y="7"/>
                  </a:cubicBezTo>
                  <a:cubicBezTo>
                    <a:pt x="64" y="0"/>
                    <a:pt x="15" y="40"/>
                    <a:pt x="8" y="97"/>
                  </a:cubicBezTo>
                  <a:cubicBezTo>
                    <a:pt x="0" y="154"/>
                    <a:pt x="38" y="206"/>
                    <a:pt x="92" y="2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159">
              <a:extLst>
                <a:ext uri="{FF2B5EF4-FFF2-40B4-BE49-F238E27FC236}">
                  <a16:creationId xmlns:a16="http://schemas.microsoft.com/office/drawing/2014/main" id="{C02FDB93-8E19-4B91-A97C-7C2B98A26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308"/>
              <a:ext cx="126" cy="132"/>
            </a:xfrm>
            <a:custGeom>
              <a:avLst/>
              <a:gdLst>
                <a:gd name="T0" fmla="*/ 92 w 209"/>
                <a:gd name="T1" fmla="*/ 212 h 219"/>
                <a:gd name="T2" fmla="*/ 92 w 209"/>
                <a:gd name="T3" fmla="*/ 212 h 219"/>
                <a:gd name="T4" fmla="*/ 202 w 209"/>
                <a:gd name="T5" fmla="*/ 122 h 219"/>
                <a:gd name="T6" fmla="*/ 118 w 209"/>
                <a:gd name="T7" fmla="*/ 7 h 219"/>
                <a:gd name="T8" fmla="*/ 8 w 209"/>
                <a:gd name="T9" fmla="*/ 97 h 219"/>
                <a:gd name="T10" fmla="*/ 92 w 209"/>
                <a:gd name="T11" fmla="*/ 212 h 219"/>
                <a:gd name="T12" fmla="*/ 92 w 209"/>
                <a:gd name="T13" fmla="*/ 21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9">
                  <a:moveTo>
                    <a:pt x="92" y="212"/>
                  </a:moveTo>
                  <a:lnTo>
                    <a:pt x="92" y="212"/>
                  </a:lnTo>
                  <a:cubicBezTo>
                    <a:pt x="145" y="219"/>
                    <a:pt x="195" y="179"/>
                    <a:pt x="202" y="122"/>
                  </a:cubicBezTo>
                  <a:cubicBezTo>
                    <a:pt x="209" y="65"/>
                    <a:pt x="171" y="14"/>
                    <a:pt x="118" y="7"/>
                  </a:cubicBezTo>
                  <a:cubicBezTo>
                    <a:pt x="64" y="0"/>
                    <a:pt x="15" y="40"/>
                    <a:pt x="8" y="97"/>
                  </a:cubicBezTo>
                  <a:cubicBezTo>
                    <a:pt x="0" y="154"/>
                    <a:pt x="38" y="206"/>
                    <a:pt x="92" y="212"/>
                  </a:cubicBezTo>
                  <a:lnTo>
                    <a:pt x="92" y="212"/>
                  </a:lnTo>
                  <a:close/>
                </a:path>
              </a:pathLst>
            </a:custGeom>
            <a:noFill/>
            <a:ln w="158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160">
              <a:extLst>
                <a:ext uri="{FF2B5EF4-FFF2-40B4-BE49-F238E27FC236}">
                  <a16:creationId xmlns:a16="http://schemas.microsoft.com/office/drawing/2014/main" id="{423D21EC-6B4E-4B82-B0DF-944CBF4B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72"/>
              <a:ext cx="210" cy="87"/>
            </a:xfrm>
            <a:custGeom>
              <a:avLst/>
              <a:gdLst>
                <a:gd name="T0" fmla="*/ 0 w 348"/>
                <a:gd name="T1" fmla="*/ 99 h 145"/>
                <a:gd name="T2" fmla="*/ 0 w 348"/>
                <a:gd name="T3" fmla="*/ 99 h 145"/>
                <a:gd name="T4" fmla="*/ 348 w 348"/>
                <a:gd name="T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45">
                  <a:moveTo>
                    <a:pt x="0" y="99"/>
                  </a:moveTo>
                  <a:lnTo>
                    <a:pt x="0" y="99"/>
                  </a:lnTo>
                  <a:cubicBezTo>
                    <a:pt x="0" y="99"/>
                    <a:pt x="166" y="0"/>
                    <a:pt x="348" y="145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161">
              <a:extLst>
                <a:ext uri="{FF2B5EF4-FFF2-40B4-BE49-F238E27FC236}">
                  <a16:creationId xmlns:a16="http://schemas.microsoft.com/office/drawing/2014/main" id="{9D27A9FF-29F4-49CC-8EE4-121CB6CC9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518"/>
              <a:ext cx="538" cy="816"/>
            </a:xfrm>
            <a:custGeom>
              <a:avLst/>
              <a:gdLst>
                <a:gd name="T0" fmla="*/ 0 w 896"/>
                <a:gd name="T1" fmla="*/ 454 h 1354"/>
                <a:gd name="T2" fmla="*/ 0 w 896"/>
                <a:gd name="T3" fmla="*/ 454 h 1354"/>
                <a:gd name="T4" fmla="*/ 808 w 896"/>
                <a:gd name="T5" fmla="*/ 1354 h 1354"/>
                <a:gd name="T6" fmla="*/ 896 w 896"/>
                <a:gd name="T7" fmla="*/ 0 h 1354"/>
                <a:gd name="T8" fmla="*/ 0 w 896"/>
                <a:gd name="T9" fmla="*/ 4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1354">
                  <a:moveTo>
                    <a:pt x="0" y="454"/>
                  </a:moveTo>
                  <a:lnTo>
                    <a:pt x="0" y="454"/>
                  </a:lnTo>
                  <a:lnTo>
                    <a:pt x="808" y="1354"/>
                  </a:lnTo>
                  <a:lnTo>
                    <a:pt x="896" y="0"/>
                  </a:lnTo>
                  <a:cubicBezTo>
                    <a:pt x="896" y="0"/>
                    <a:pt x="718" y="125"/>
                    <a:pt x="0" y="454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162">
              <a:extLst>
                <a:ext uri="{FF2B5EF4-FFF2-40B4-BE49-F238E27FC236}">
                  <a16:creationId xmlns:a16="http://schemas.microsoft.com/office/drawing/2014/main" id="{17C0CD89-D28F-4B8D-9536-F54A02C6C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518"/>
              <a:ext cx="538" cy="816"/>
            </a:xfrm>
            <a:custGeom>
              <a:avLst/>
              <a:gdLst>
                <a:gd name="T0" fmla="*/ 0 w 896"/>
                <a:gd name="T1" fmla="*/ 454 h 1354"/>
                <a:gd name="T2" fmla="*/ 0 w 896"/>
                <a:gd name="T3" fmla="*/ 454 h 1354"/>
                <a:gd name="T4" fmla="*/ 808 w 896"/>
                <a:gd name="T5" fmla="*/ 1354 h 1354"/>
                <a:gd name="T6" fmla="*/ 896 w 896"/>
                <a:gd name="T7" fmla="*/ 0 h 1354"/>
                <a:gd name="T8" fmla="*/ 0 w 896"/>
                <a:gd name="T9" fmla="*/ 454 h 1354"/>
                <a:gd name="T10" fmla="*/ 0 w 896"/>
                <a:gd name="T11" fmla="*/ 4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1354">
                  <a:moveTo>
                    <a:pt x="0" y="454"/>
                  </a:moveTo>
                  <a:lnTo>
                    <a:pt x="0" y="454"/>
                  </a:lnTo>
                  <a:lnTo>
                    <a:pt x="808" y="1354"/>
                  </a:lnTo>
                  <a:lnTo>
                    <a:pt x="896" y="0"/>
                  </a:lnTo>
                  <a:cubicBezTo>
                    <a:pt x="896" y="0"/>
                    <a:pt x="718" y="125"/>
                    <a:pt x="0" y="454"/>
                  </a:cubicBezTo>
                  <a:lnTo>
                    <a:pt x="0" y="45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163">
              <a:extLst>
                <a:ext uri="{FF2B5EF4-FFF2-40B4-BE49-F238E27FC236}">
                  <a16:creationId xmlns:a16="http://schemas.microsoft.com/office/drawing/2014/main" id="{96FCE6FF-0F9B-4277-9542-4E8EDC9F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662"/>
              <a:ext cx="91" cy="219"/>
            </a:xfrm>
            <a:custGeom>
              <a:avLst/>
              <a:gdLst>
                <a:gd name="T0" fmla="*/ 0 w 151"/>
                <a:gd name="T1" fmla="*/ 0 h 364"/>
                <a:gd name="T2" fmla="*/ 0 w 151"/>
                <a:gd name="T3" fmla="*/ 0 h 364"/>
                <a:gd name="T4" fmla="*/ 34 w 151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3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51" y="192"/>
                    <a:pt x="34" y="36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164">
              <a:extLst>
                <a:ext uri="{FF2B5EF4-FFF2-40B4-BE49-F238E27FC236}">
                  <a16:creationId xmlns:a16="http://schemas.microsoft.com/office/drawing/2014/main" id="{AFA93312-07C0-4299-8808-B83574988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896"/>
              <a:ext cx="206" cy="118"/>
            </a:xfrm>
            <a:custGeom>
              <a:avLst/>
              <a:gdLst>
                <a:gd name="T0" fmla="*/ 343 w 343"/>
                <a:gd name="T1" fmla="*/ 0 h 196"/>
                <a:gd name="T2" fmla="*/ 343 w 343"/>
                <a:gd name="T3" fmla="*/ 0 h 196"/>
                <a:gd name="T4" fmla="*/ 0 w 343"/>
                <a:gd name="T5" fmla="*/ 12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196">
                  <a:moveTo>
                    <a:pt x="343" y="0"/>
                  </a:moveTo>
                  <a:lnTo>
                    <a:pt x="343" y="0"/>
                  </a:lnTo>
                  <a:cubicBezTo>
                    <a:pt x="343" y="0"/>
                    <a:pt x="197" y="196"/>
                    <a:pt x="0" y="12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165">
              <a:extLst>
                <a:ext uri="{FF2B5EF4-FFF2-40B4-BE49-F238E27FC236}">
                  <a16:creationId xmlns:a16="http://schemas.microsoft.com/office/drawing/2014/main" id="{856152F9-39D4-49C8-93D7-D7C83A882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970"/>
              <a:ext cx="188" cy="99"/>
            </a:xfrm>
            <a:custGeom>
              <a:avLst/>
              <a:gdLst>
                <a:gd name="T0" fmla="*/ 314 w 314"/>
                <a:gd name="T1" fmla="*/ 0 h 163"/>
                <a:gd name="T2" fmla="*/ 314 w 314"/>
                <a:gd name="T3" fmla="*/ 0 h 163"/>
                <a:gd name="T4" fmla="*/ 0 w 314"/>
                <a:gd name="T5" fmla="*/ 9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163">
                  <a:moveTo>
                    <a:pt x="314" y="0"/>
                  </a:moveTo>
                  <a:lnTo>
                    <a:pt x="314" y="0"/>
                  </a:lnTo>
                  <a:cubicBezTo>
                    <a:pt x="314" y="0"/>
                    <a:pt x="196" y="163"/>
                    <a:pt x="0" y="9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166">
              <a:extLst>
                <a:ext uri="{FF2B5EF4-FFF2-40B4-BE49-F238E27FC236}">
                  <a16:creationId xmlns:a16="http://schemas.microsoft.com/office/drawing/2014/main" id="{52348DAD-9923-4911-94E0-483DD51D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047"/>
              <a:ext cx="191" cy="87"/>
            </a:xfrm>
            <a:custGeom>
              <a:avLst/>
              <a:gdLst>
                <a:gd name="T0" fmla="*/ 318 w 318"/>
                <a:gd name="T1" fmla="*/ 0 h 143"/>
                <a:gd name="T2" fmla="*/ 318 w 318"/>
                <a:gd name="T3" fmla="*/ 0 h 143"/>
                <a:gd name="T4" fmla="*/ 0 w 318"/>
                <a:gd name="T5" fmla="*/ 7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3">
                  <a:moveTo>
                    <a:pt x="318" y="0"/>
                  </a:moveTo>
                  <a:lnTo>
                    <a:pt x="318" y="0"/>
                  </a:lnTo>
                  <a:cubicBezTo>
                    <a:pt x="318" y="0"/>
                    <a:pt x="197" y="143"/>
                    <a:pt x="0" y="7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167">
              <a:extLst>
                <a:ext uri="{FF2B5EF4-FFF2-40B4-BE49-F238E27FC236}">
                  <a16:creationId xmlns:a16="http://schemas.microsoft.com/office/drawing/2014/main" id="{D4B4C715-E31B-4927-86D9-326C95BE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611"/>
              <a:ext cx="70" cy="209"/>
            </a:xfrm>
            <a:custGeom>
              <a:avLst/>
              <a:gdLst>
                <a:gd name="T0" fmla="*/ 35 w 117"/>
                <a:gd name="T1" fmla="*/ 0 h 346"/>
                <a:gd name="T2" fmla="*/ 35 w 117"/>
                <a:gd name="T3" fmla="*/ 0 h 346"/>
                <a:gd name="T4" fmla="*/ 0 w 117"/>
                <a:gd name="T5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346">
                  <a:moveTo>
                    <a:pt x="35" y="0"/>
                  </a:moveTo>
                  <a:lnTo>
                    <a:pt x="35" y="0"/>
                  </a:lnTo>
                  <a:cubicBezTo>
                    <a:pt x="35" y="0"/>
                    <a:pt x="117" y="174"/>
                    <a:pt x="0" y="34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168">
              <a:extLst>
                <a:ext uri="{FF2B5EF4-FFF2-40B4-BE49-F238E27FC236}">
                  <a16:creationId xmlns:a16="http://schemas.microsoft.com/office/drawing/2014/main" id="{46602D70-C03B-4909-84FC-8EFD8D37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561"/>
              <a:ext cx="71" cy="222"/>
            </a:xfrm>
            <a:custGeom>
              <a:avLst/>
              <a:gdLst>
                <a:gd name="T0" fmla="*/ 0 w 118"/>
                <a:gd name="T1" fmla="*/ 0 h 369"/>
                <a:gd name="T2" fmla="*/ 0 w 118"/>
                <a:gd name="T3" fmla="*/ 0 h 369"/>
                <a:gd name="T4" fmla="*/ 0 w 118"/>
                <a:gd name="T5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3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8" y="197"/>
                    <a:pt x="0" y="36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169">
              <a:extLst>
                <a:ext uri="{FF2B5EF4-FFF2-40B4-BE49-F238E27FC236}">
                  <a16:creationId xmlns:a16="http://schemas.microsoft.com/office/drawing/2014/main" id="{FBEB6B79-FFDB-4752-897F-BCD5B374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82"/>
              <a:ext cx="688" cy="641"/>
            </a:xfrm>
            <a:custGeom>
              <a:avLst/>
              <a:gdLst>
                <a:gd name="T0" fmla="*/ 0 w 1145"/>
                <a:gd name="T1" fmla="*/ 562 h 1065"/>
                <a:gd name="T2" fmla="*/ 0 w 1145"/>
                <a:gd name="T3" fmla="*/ 562 h 1065"/>
                <a:gd name="T4" fmla="*/ 1145 w 1145"/>
                <a:gd name="T5" fmla="*/ 1065 h 1065"/>
                <a:gd name="T6" fmla="*/ 788 w 1145"/>
                <a:gd name="T7" fmla="*/ 0 h 1065"/>
                <a:gd name="T8" fmla="*/ 0 w 1145"/>
                <a:gd name="T9" fmla="*/ 56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065">
                  <a:moveTo>
                    <a:pt x="0" y="562"/>
                  </a:moveTo>
                  <a:lnTo>
                    <a:pt x="0" y="562"/>
                  </a:lnTo>
                  <a:lnTo>
                    <a:pt x="1145" y="1065"/>
                  </a:lnTo>
                  <a:lnTo>
                    <a:pt x="788" y="0"/>
                  </a:lnTo>
                  <a:cubicBezTo>
                    <a:pt x="788" y="0"/>
                    <a:pt x="535" y="192"/>
                    <a:pt x="0" y="562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170">
              <a:extLst>
                <a:ext uri="{FF2B5EF4-FFF2-40B4-BE49-F238E27FC236}">
                  <a16:creationId xmlns:a16="http://schemas.microsoft.com/office/drawing/2014/main" id="{6D33C183-6195-4ECD-ADC5-D12194802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82"/>
              <a:ext cx="688" cy="641"/>
            </a:xfrm>
            <a:custGeom>
              <a:avLst/>
              <a:gdLst>
                <a:gd name="T0" fmla="*/ 0 w 1145"/>
                <a:gd name="T1" fmla="*/ 562 h 1065"/>
                <a:gd name="T2" fmla="*/ 0 w 1145"/>
                <a:gd name="T3" fmla="*/ 562 h 1065"/>
                <a:gd name="T4" fmla="*/ 1145 w 1145"/>
                <a:gd name="T5" fmla="*/ 1065 h 1065"/>
                <a:gd name="T6" fmla="*/ 788 w 1145"/>
                <a:gd name="T7" fmla="*/ 0 h 1065"/>
                <a:gd name="T8" fmla="*/ 0 w 1145"/>
                <a:gd name="T9" fmla="*/ 562 h 1065"/>
                <a:gd name="T10" fmla="*/ 0 w 1145"/>
                <a:gd name="T11" fmla="*/ 56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5" h="1065">
                  <a:moveTo>
                    <a:pt x="0" y="562"/>
                  </a:moveTo>
                  <a:lnTo>
                    <a:pt x="0" y="562"/>
                  </a:lnTo>
                  <a:lnTo>
                    <a:pt x="1145" y="1065"/>
                  </a:lnTo>
                  <a:lnTo>
                    <a:pt x="788" y="0"/>
                  </a:lnTo>
                  <a:cubicBezTo>
                    <a:pt x="788" y="0"/>
                    <a:pt x="535" y="192"/>
                    <a:pt x="0" y="562"/>
                  </a:cubicBezTo>
                  <a:lnTo>
                    <a:pt x="0" y="56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171">
              <a:extLst>
                <a:ext uri="{FF2B5EF4-FFF2-40B4-BE49-F238E27FC236}">
                  <a16:creationId xmlns:a16="http://schemas.microsoft.com/office/drawing/2014/main" id="{7FB37A07-9CEA-4B0D-B067-DC3D9F278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241"/>
              <a:ext cx="245" cy="245"/>
            </a:xfrm>
            <a:custGeom>
              <a:avLst/>
              <a:gdLst>
                <a:gd name="T0" fmla="*/ 316 w 407"/>
                <a:gd name="T1" fmla="*/ 344 h 407"/>
                <a:gd name="T2" fmla="*/ 316 w 407"/>
                <a:gd name="T3" fmla="*/ 344 h 407"/>
                <a:gd name="T4" fmla="*/ 344 w 407"/>
                <a:gd name="T5" fmla="*/ 90 h 407"/>
                <a:gd name="T6" fmla="*/ 90 w 407"/>
                <a:gd name="T7" fmla="*/ 63 h 407"/>
                <a:gd name="T8" fmla="*/ 62 w 407"/>
                <a:gd name="T9" fmla="*/ 317 h 407"/>
                <a:gd name="T10" fmla="*/ 316 w 407"/>
                <a:gd name="T11" fmla="*/ 34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316" y="344"/>
                  </a:moveTo>
                  <a:lnTo>
                    <a:pt x="316" y="344"/>
                  </a:lnTo>
                  <a:cubicBezTo>
                    <a:pt x="394" y="282"/>
                    <a:pt x="407" y="168"/>
                    <a:pt x="344" y="90"/>
                  </a:cubicBezTo>
                  <a:cubicBezTo>
                    <a:pt x="282" y="13"/>
                    <a:pt x="168" y="0"/>
                    <a:pt x="90" y="63"/>
                  </a:cubicBezTo>
                  <a:cubicBezTo>
                    <a:pt x="12" y="125"/>
                    <a:pt x="0" y="239"/>
                    <a:pt x="62" y="317"/>
                  </a:cubicBezTo>
                  <a:cubicBezTo>
                    <a:pt x="125" y="394"/>
                    <a:pt x="238" y="407"/>
                    <a:pt x="316" y="34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172">
              <a:extLst>
                <a:ext uri="{FF2B5EF4-FFF2-40B4-BE49-F238E27FC236}">
                  <a16:creationId xmlns:a16="http://schemas.microsoft.com/office/drawing/2014/main" id="{9A97A2F2-D9ED-424A-A940-8B7B7CF6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241"/>
              <a:ext cx="245" cy="245"/>
            </a:xfrm>
            <a:custGeom>
              <a:avLst/>
              <a:gdLst>
                <a:gd name="T0" fmla="*/ 316 w 407"/>
                <a:gd name="T1" fmla="*/ 344 h 407"/>
                <a:gd name="T2" fmla="*/ 316 w 407"/>
                <a:gd name="T3" fmla="*/ 344 h 407"/>
                <a:gd name="T4" fmla="*/ 344 w 407"/>
                <a:gd name="T5" fmla="*/ 90 h 407"/>
                <a:gd name="T6" fmla="*/ 90 w 407"/>
                <a:gd name="T7" fmla="*/ 63 h 407"/>
                <a:gd name="T8" fmla="*/ 62 w 407"/>
                <a:gd name="T9" fmla="*/ 317 h 407"/>
                <a:gd name="T10" fmla="*/ 316 w 407"/>
                <a:gd name="T11" fmla="*/ 344 h 407"/>
                <a:gd name="T12" fmla="*/ 316 w 407"/>
                <a:gd name="T13" fmla="*/ 34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7" h="407">
                  <a:moveTo>
                    <a:pt x="316" y="344"/>
                  </a:moveTo>
                  <a:lnTo>
                    <a:pt x="316" y="344"/>
                  </a:lnTo>
                  <a:cubicBezTo>
                    <a:pt x="394" y="282"/>
                    <a:pt x="407" y="168"/>
                    <a:pt x="344" y="90"/>
                  </a:cubicBezTo>
                  <a:cubicBezTo>
                    <a:pt x="282" y="13"/>
                    <a:pt x="168" y="0"/>
                    <a:pt x="90" y="63"/>
                  </a:cubicBezTo>
                  <a:cubicBezTo>
                    <a:pt x="12" y="125"/>
                    <a:pt x="0" y="239"/>
                    <a:pt x="62" y="317"/>
                  </a:cubicBezTo>
                  <a:cubicBezTo>
                    <a:pt x="125" y="394"/>
                    <a:pt x="238" y="407"/>
                    <a:pt x="316" y="344"/>
                  </a:cubicBezTo>
                  <a:lnTo>
                    <a:pt x="316" y="34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173">
              <a:extLst>
                <a:ext uri="{FF2B5EF4-FFF2-40B4-BE49-F238E27FC236}">
                  <a16:creationId xmlns:a16="http://schemas.microsoft.com/office/drawing/2014/main" id="{3948886D-8BCA-4930-A525-1F74E9478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297"/>
              <a:ext cx="135" cy="137"/>
            </a:xfrm>
            <a:custGeom>
              <a:avLst/>
              <a:gdLst>
                <a:gd name="T0" fmla="*/ 177 w 224"/>
                <a:gd name="T1" fmla="*/ 195 h 229"/>
                <a:gd name="T2" fmla="*/ 177 w 224"/>
                <a:gd name="T3" fmla="*/ 195 h 229"/>
                <a:gd name="T4" fmla="*/ 188 w 224"/>
                <a:gd name="T5" fmla="*/ 53 h 229"/>
                <a:gd name="T6" fmla="*/ 47 w 224"/>
                <a:gd name="T7" fmla="*/ 33 h 229"/>
                <a:gd name="T8" fmla="*/ 35 w 224"/>
                <a:gd name="T9" fmla="*/ 175 h 229"/>
                <a:gd name="T10" fmla="*/ 177 w 224"/>
                <a:gd name="T11" fmla="*/ 19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29">
                  <a:moveTo>
                    <a:pt x="177" y="195"/>
                  </a:moveTo>
                  <a:lnTo>
                    <a:pt x="177" y="195"/>
                  </a:lnTo>
                  <a:cubicBezTo>
                    <a:pt x="219" y="161"/>
                    <a:pt x="224" y="98"/>
                    <a:pt x="188" y="53"/>
                  </a:cubicBezTo>
                  <a:cubicBezTo>
                    <a:pt x="152" y="8"/>
                    <a:pt x="89" y="0"/>
                    <a:pt x="47" y="33"/>
                  </a:cubicBezTo>
                  <a:cubicBezTo>
                    <a:pt x="5" y="67"/>
                    <a:pt x="0" y="131"/>
                    <a:pt x="35" y="175"/>
                  </a:cubicBezTo>
                  <a:cubicBezTo>
                    <a:pt x="71" y="220"/>
                    <a:pt x="134" y="229"/>
                    <a:pt x="177" y="1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174">
              <a:extLst>
                <a:ext uri="{FF2B5EF4-FFF2-40B4-BE49-F238E27FC236}">
                  <a16:creationId xmlns:a16="http://schemas.microsoft.com/office/drawing/2014/main" id="{B1A6A4ED-B7FB-4DF3-A8AE-2B04D310B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237"/>
              <a:ext cx="601" cy="701"/>
            </a:xfrm>
            <a:custGeom>
              <a:avLst/>
              <a:gdLst>
                <a:gd name="T0" fmla="*/ 0 w 1000"/>
                <a:gd name="T1" fmla="*/ 0 h 1164"/>
                <a:gd name="T2" fmla="*/ 0 w 1000"/>
                <a:gd name="T3" fmla="*/ 0 h 1164"/>
                <a:gd name="T4" fmla="*/ 439 w 1000"/>
                <a:gd name="T5" fmla="*/ 1164 h 1164"/>
                <a:gd name="T6" fmla="*/ 1000 w 1000"/>
                <a:gd name="T7" fmla="*/ 48 h 1164"/>
                <a:gd name="T8" fmla="*/ 0 w 1000"/>
                <a:gd name="T9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1164">
                  <a:moveTo>
                    <a:pt x="0" y="0"/>
                  </a:moveTo>
                  <a:lnTo>
                    <a:pt x="0" y="0"/>
                  </a:lnTo>
                  <a:lnTo>
                    <a:pt x="439" y="1164"/>
                  </a:lnTo>
                  <a:lnTo>
                    <a:pt x="1000" y="48"/>
                  </a:lnTo>
                  <a:cubicBezTo>
                    <a:pt x="1000" y="48"/>
                    <a:pt x="590" y="56"/>
                    <a:pt x="0" y="0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175">
              <a:extLst>
                <a:ext uri="{FF2B5EF4-FFF2-40B4-BE49-F238E27FC236}">
                  <a16:creationId xmlns:a16="http://schemas.microsoft.com/office/drawing/2014/main" id="{DD20CB55-4FF8-4DF3-A6C3-09103557B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237"/>
              <a:ext cx="601" cy="701"/>
            </a:xfrm>
            <a:custGeom>
              <a:avLst/>
              <a:gdLst>
                <a:gd name="T0" fmla="*/ 0 w 1000"/>
                <a:gd name="T1" fmla="*/ 0 h 1164"/>
                <a:gd name="T2" fmla="*/ 0 w 1000"/>
                <a:gd name="T3" fmla="*/ 0 h 1164"/>
                <a:gd name="T4" fmla="*/ 439 w 1000"/>
                <a:gd name="T5" fmla="*/ 1164 h 1164"/>
                <a:gd name="T6" fmla="*/ 1000 w 1000"/>
                <a:gd name="T7" fmla="*/ 48 h 1164"/>
                <a:gd name="T8" fmla="*/ 0 w 1000"/>
                <a:gd name="T9" fmla="*/ 0 h 1164"/>
                <a:gd name="T10" fmla="*/ 0 w 1000"/>
                <a:gd name="T1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0" h="1164">
                  <a:moveTo>
                    <a:pt x="0" y="0"/>
                  </a:moveTo>
                  <a:lnTo>
                    <a:pt x="0" y="0"/>
                  </a:lnTo>
                  <a:lnTo>
                    <a:pt x="439" y="1164"/>
                  </a:lnTo>
                  <a:lnTo>
                    <a:pt x="1000" y="48"/>
                  </a:lnTo>
                  <a:cubicBezTo>
                    <a:pt x="1000" y="48"/>
                    <a:pt x="590" y="5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Freeform 176">
              <a:extLst>
                <a:ext uri="{FF2B5EF4-FFF2-40B4-BE49-F238E27FC236}">
                  <a16:creationId xmlns:a16="http://schemas.microsoft.com/office/drawing/2014/main" id="{A50A5DE6-B3AC-4B82-BCA4-901A556DD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1318"/>
              <a:ext cx="57" cy="132"/>
            </a:xfrm>
            <a:custGeom>
              <a:avLst/>
              <a:gdLst>
                <a:gd name="T0" fmla="*/ 0 w 95"/>
                <a:gd name="T1" fmla="*/ 0 h 219"/>
                <a:gd name="T2" fmla="*/ 0 w 95"/>
                <a:gd name="T3" fmla="*/ 0 h 219"/>
                <a:gd name="T4" fmla="*/ 95 w 95"/>
                <a:gd name="T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19">
                  <a:moveTo>
                    <a:pt x="0" y="0"/>
                  </a:moveTo>
                  <a:lnTo>
                    <a:pt x="0" y="0"/>
                  </a:lnTo>
                  <a:lnTo>
                    <a:pt x="95" y="21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Freeform 177">
              <a:extLst>
                <a:ext uri="{FF2B5EF4-FFF2-40B4-BE49-F238E27FC236}">
                  <a16:creationId xmlns:a16="http://schemas.microsoft.com/office/drawing/2014/main" id="{09302199-407F-48CD-B66F-A3441434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1317"/>
              <a:ext cx="92" cy="79"/>
            </a:xfrm>
            <a:custGeom>
              <a:avLst/>
              <a:gdLst>
                <a:gd name="T0" fmla="*/ 0 w 153"/>
                <a:gd name="T1" fmla="*/ 131 h 131"/>
                <a:gd name="T2" fmla="*/ 0 w 153"/>
                <a:gd name="T3" fmla="*/ 131 h 131"/>
                <a:gd name="T4" fmla="*/ 153 w 153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131">
                  <a:moveTo>
                    <a:pt x="0" y="131"/>
                  </a:moveTo>
                  <a:lnTo>
                    <a:pt x="0" y="131"/>
                  </a:lnTo>
                  <a:lnTo>
                    <a:pt x="15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178">
              <a:extLst>
                <a:ext uri="{FF2B5EF4-FFF2-40B4-BE49-F238E27FC236}">
                  <a16:creationId xmlns:a16="http://schemas.microsoft.com/office/drawing/2014/main" id="{554B67DD-65C8-47FF-9504-6EBE1975F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518"/>
              <a:ext cx="77" cy="22"/>
            </a:xfrm>
            <a:custGeom>
              <a:avLst/>
              <a:gdLst>
                <a:gd name="T0" fmla="*/ 0 w 127"/>
                <a:gd name="T1" fmla="*/ 37 h 37"/>
                <a:gd name="T2" fmla="*/ 0 w 127"/>
                <a:gd name="T3" fmla="*/ 37 h 37"/>
                <a:gd name="T4" fmla="*/ 127 w 12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37">
                  <a:moveTo>
                    <a:pt x="0" y="37"/>
                  </a:moveTo>
                  <a:lnTo>
                    <a:pt x="0" y="37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179">
              <a:extLst>
                <a:ext uri="{FF2B5EF4-FFF2-40B4-BE49-F238E27FC236}">
                  <a16:creationId xmlns:a16="http://schemas.microsoft.com/office/drawing/2014/main" id="{107474ED-A8A5-4B25-9B84-2EDF02444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303"/>
              <a:ext cx="80" cy="46"/>
            </a:xfrm>
            <a:custGeom>
              <a:avLst/>
              <a:gdLst>
                <a:gd name="T0" fmla="*/ 0 w 133"/>
                <a:gd name="T1" fmla="*/ 76 h 76"/>
                <a:gd name="T2" fmla="*/ 0 w 133"/>
                <a:gd name="T3" fmla="*/ 76 h 76"/>
                <a:gd name="T4" fmla="*/ 133 w 133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76">
                  <a:moveTo>
                    <a:pt x="0" y="76"/>
                  </a:moveTo>
                  <a:lnTo>
                    <a:pt x="0" y="76"/>
                  </a:lnTo>
                  <a:lnTo>
                    <a:pt x="13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180">
              <a:extLst>
                <a:ext uri="{FF2B5EF4-FFF2-40B4-BE49-F238E27FC236}">
                  <a16:creationId xmlns:a16="http://schemas.microsoft.com/office/drawing/2014/main" id="{F3177506-3410-49DA-8042-E3F650C9F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501"/>
              <a:ext cx="77" cy="72"/>
            </a:xfrm>
            <a:custGeom>
              <a:avLst/>
              <a:gdLst>
                <a:gd name="T0" fmla="*/ 128 w 128"/>
                <a:gd name="T1" fmla="*/ 0 h 119"/>
                <a:gd name="T2" fmla="*/ 128 w 128"/>
                <a:gd name="T3" fmla="*/ 0 h 119"/>
                <a:gd name="T4" fmla="*/ 0 w 128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19">
                  <a:moveTo>
                    <a:pt x="128" y="0"/>
                  </a:moveTo>
                  <a:lnTo>
                    <a:pt x="128" y="0"/>
                  </a:lnTo>
                  <a:lnTo>
                    <a:pt x="0" y="11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181">
              <a:extLst>
                <a:ext uri="{FF2B5EF4-FFF2-40B4-BE49-F238E27FC236}">
                  <a16:creationId xmlns:a16="http://schemas.microsoft.com/office/drawing/2014/main" id="{564E1250-6A19-4EC5-91F1-BE8AC8B84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406"/>
              <a:ext cx="98" cy="34"/>
            </a:xfrm>
            <a:custGeom>
              <a:avLst/>
              <a:gdLst>
                <a:gd name="T0" fmla="*/ 0 w 164"/>
                <a:gd name="T1" fmla="*/ 0 h 56"/>
                <a:gd name="T2" fmla="*/ 0 w 164"/>
                <a:gd name="T3" fmla="*/ 0 h 56"/>
                <a:gd name="T4" fmla="*/ 164 w 16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56">
                  <a:moveTo>
                    <a:pt x="0" y="0"/>
                  </a:moveTo>
                  <a:lnTo>
                    <a:pt x="0" y="0"/>
                  </a:lnTo>
                  <a:lnTo>
                    <a:pt x="164" y="5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182">
              <a:extLst>
                <a:ext uri="{FF2B5EF4-FFF2-40B4-BE49-F238E27FC236}">
                  <a16:creationId xmlns:a16="http://schemas.microsoft.com/office/drawing/2014/main" id="{EA54033F-F8DA-431D-95FA-99A0A24EA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1270"/>
              <a:ext cx="31" cy="56"/>
            </a:xfrm>
            <a:custGeom>
              <a:avLst/>
              <a:gdLst>
                <a:gd name="T0" fmla="*/ 51 w 51"/>
                <a:gd name="T1" fmla="*/ 93 h 93"/>
                <a:gd name="T2" fmla="*/ 51 w 51"/>
                <a:gd name="T3" fmla="*/ 93 h 93"/>
                <a:gd name="T4" fmla="*/ 0 w 51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93">
                  <a:moveTo>
                    <a:pt x="51" y="93"/>
                  </a:moveTo>
                  <a:lnTo>
                    <a:pt x="51" y="93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183">
              <a:extLst>
                <a:ext uri="{FF2B5EF4-FFF2-40B4-BE49-F238E27FC236}">
                  <a16:creationId xmlns:a16="http://schemas.microsoft.com/office/drawing/2014/main" id="{2FCEE8B4-90C5-4220-A4DB-4282F10E0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617"/>
              <a:ext cx="75" cy="27"/>
            </a:xfrm>
            <a:custGeom>
              <a:avLst/>
              <a:gdLst>
                <a:gd name="T0" fmla="*/ 0 w 125"/>
                <a:gd name="T1" fmla="*/ 0 h 44"/>
                <a:gd name="T2" fmla="*/ 0 w 125"/>
                <a:gd name="T3" fmla="*/ 0 h 44"/>
                <a:gd name="T4" fmla="*/ 125 w 12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44">
                  <a:moveTo>
                    <a:pt x="0" y="0"/>
                  </a:moveTo>
                  <a:lnTo>
                    <a:pt x="0" y="0"/>
                  </a:lnTo>
                  <a:lnTo>
                    <a:pt x="125" y="4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184">
              <a:extLst>
                <a:ext uri="{FF2B5EF4-FFF2-40B4-BE49-F238E27FC236}">
                  <a16:creationId xmlns:a16="http://schemas.microsoft.com/office/drawing/2014/main" id="{656C2D02-9D25-4005-B722-BDD75AFC9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647"/>
              <a:ext cx="30" cy="56"/>
            </a:xfrm>
            <a:custGeom>
              <a:avLst/>
              <a:gdLst>
                <a:gd name="T0" fmla="*/ 50 w 50"/>
                <a:gd name="T1" fmla="*/ 93 h 93"/>
                <a:gd name="T2" fmla="*/ 50 w 50"/>
                <a:gd name="T3" fmla="*/ 93 h 93"/>
                <a:gd name="T4" fmla="*/ 0 w 50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50" y="93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185">
              <a:extLst>
                <a:ext uri="{FF2B5EF4-FFF2-40B4-BE49-F238E27FC236}">
                  <a16:creationId xmlns:a16="http://schemas.microsoft.com/office/drawing/2014/main" id="{2A4F3E41-23C7-43D7-AF20-5FCAFD49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1765"/>
              <a:ext cx="80" cy="46"/>
            </a:xfrm>
            <a:custGeom>
              <a:avLst/>
              <a:gdLst>
                <a:gd name="T0" fmla="*/ 0 w 132"/>
                <a:gd name="T1" fmla="*/ 76 h 76"/>
                <a:gd name="T2" fmla="*/ 0 w 132"/>
                <a:gd name="T3" fmla="*/ 76 h 76"/>
                <a:gd name="T4" fmla="*/ 132 w 132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76">
                  <a:moveTo>
                    <a:pt x="0" y="76"/>
                  </a:moveTo>
                  <a:lnTo>
                    <a:pt x="0" y="76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186">
              <a:extLst>
                <a:ext uri="{FF2B5EF4-FFF2-40B4-BE49-F238E27FC236}">
                  <a16:creationId xmlns:a16="http://schemas.microsoft.com/office/drawing/2014/main" id="{D02E62AE-4C56-4ADB-8F6B-EE3B7C02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186"/>
              <a:ext cx="610" cy="753"/>
            </a:xfrm>
            <a:custGeom>
              <a:avLst/>
              <a:gdLst>
                <a:gd name="T0" fmla="*/ 0 w 1016"/>
                <a:gd name="T1" fmla="*/ 114 h 1251"/>
                <a:gd name="T2" fmla="*/ 0 w 1016"/>
                <a:gd name="T3" fmla="*/ 114 h 1251"/>
                <a:gd name="T4" fmla="*/ 569 w 1016"/>
                <a:gd name="T5" fmla="*/ 1251 h 1251"/>
                <a:gd name="T6" fmla="*/ 1016 w 1016"/>
                <a:gd name="T7" fmla="*/ 0 h 1251"/>
                <a:gd name="T8" fmla="*/ 0 w 1016"/>
                <a:gd name="T9" fmla="*/ 11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1251">
                  <a:moveTo>
                    <a:pt x="0" y="114"/>
                  </a:moveTo>
                  <a:lnTo>
                    <a:pt x="0" y="114"/>
                  </a:lnTo>
                  <a:lnTo>
                    <a:pt x="569" y="1251"/>
                  </a:lnTo>
                  <a:lnTo>
                    <a:pt x="1016" y="0"/>
                  </a:lnTo>
                  <a:cubicBezTo>
                    <a:pt x="1016" y="0"/>
                    <a:pt x="799" y="39"/>
                    <a:pt x="0" y="114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187">
              <a:extLst>
                <a:ext uri="{FF2B5EF4-FFF2-40B4-BE49-F238E27FC236}">
                  <a16:creationId xmlns:a16="http://schemas.microsoft.com/office/drawing/2014/main" id="{C31C97E0-97EC-4A0C-B05A-00C919D21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186"/>
              <a:ext cx="610" cy="753"/>
            </a:xfrm>
            <a:custGeom>
              <a:avLst/>
              <a:gdLst>
                <a:gd name="T0" fmla="*/ 0 w 1016"/>
                <a:gd name="T1" fmla="*/ 114 h 1251"/>
                <a:gd name="T2" fmla="*/ 0 w 1016"/>
                <a:gd name="T3" fmla="*/ 114 h 1251"/>
                <a:gd name="T4" fmla="*/ 569 w 1016"/>
                <a:gd name="T5" fmla="*/ 1251 h 1251"/>
                <a:gd name="T6" fmla="*/ 1016 w 1016"/>
                <a:gd name="T7" fmla="*/ 0 h 1251"/>
                <a:gd name="T8" fmla="*/ 0 w 1016"/>
                <a:gd name="T9" fmla="*/ 114 h 1251"/>
                <a:gd name="T10" fmla="*/ 0 w 1016"/>
                <a:gd name="T11" fmla="*/ 11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1251">
                  <a:moveTo>
                    <a:pt x="0" y="114"/>
                  </a:moveTo>
                  <a:lnTo>
                    <a:pt x="0" y="114"/>
                  </a:lnTo>
                  <a:lnTo>
                    <a:pt x="569" y="1251"/>
                  </a:lnTo>
                  <a:lnTo>
                    <a:pt x="1016" y="0"/>
                  </a:lnTo>
                  <a:cubicBezTo>
                    <a:pt x="1016" y="0"/>
                    <a:pt x="799" y="39"/>
                    <a:pt x="0" y="114"/>
                  </a:cubicBezTo>
                  <a:lnTo>
                    <a:pt x="0" y="11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188">
              <a:extLst>
                <a:ext uri="{FF2B5EF4-FFF2-40B4-BE49-F238E27FC236}">
                  <a16:creationId xmlns:a16="http://schemas.microsoft.com/office/drawing/2014/main" id="{4811B4B2-0E8A-4D67-AF94-57561B11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965"/>
              <a:ext cx="582" cy="752"/>
            </a:xfrm>
            <a:custGeom>
              <a:avLst/>
              <a:gdLst>
                <a:gd name="T0" fmla="*/ 0 w 969"/>
                <a:gd name="T1" fmla="*/ 263 h 1248"/>
                <a:gd name="T2" fmla="*/ 0 w 969"/>
                <a:gd name="T3" fmla="*/ 263 h 1248"/>
                <a:gd name="T4" fmla="*/ 819 w 969"/>
                <a:gd name="T5" fmla="*/ 1248 h 1248"/>
                <a:gd name="T6" fmla="*/ 969 w 969"/>
                <a:gd name="T7" fmla="*/ 0 h 1248"/>
                <a:gd name="T8" fmla="*/ 0 w 969"/>
                <a:gd name="T9" fmla="*/ 263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9" h="1248">
                  <a:moveTo>
                    <a:pt x="0" y="263"/>
                  </a:moveTo>
                  <a:lnTo>
                    <a:pt x="0" y="263"/>
                  </a:lnTo>
                  <a:lnTo>
                    <a:pt x="819" y="1248"/>
                  </a:lnTo>
                  <a:lnTo>
                    <a:pt x="969" y="0"/>
                  </a:lnTo>
                  <a:cubicBezTo>
                    <a:pt x="969" y="0"/>
                    <a:pt x="768" y="68"/>
                    <a:pt x="0" y="263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189">
              <a:extLst>
                <a:ext uri="{FF2B5EF4-FFF2-40B4-BE49-F238E27FC236}">
                  <a16:creationId xmlns:a16="http://schemas.microsoft.com/office/drawing/2014/main" id="{2D3012AD-CD7C-418E-95D2-F96E9736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965"/>
              <a:ext cx="582" cy="752"/>
            </a:xfrm>
            <a:custGeom>
              <a:avLst/>
              <a:gdLst>
                <a:gd name="T0" fmla="*/ 0 w 969"/>
                <a:gd name="T1" fmla="*/ 263 h 1248"/>
                <a:gd name="T2" fmla="*/ 0 w 969"/>
                <a:gd name="T3" fmla="*/ 263 h 1248"/>
                <a:gd name="T4" fmla="*/ 819 w 969"/>
                <a:gd name="T5" fmla="*/ 1248 h 1248"/>
                <a:gd name="T6" fmla="*/ 969 w 969"/>
                <a:gd name="T7" fmla="*/ 0 h 1248"/>
                <a:gd name="T8" fmla="*/ 0 w 969"/>
                <a:gd name="T9" fmla="*/ 263 h 1248"/>
                <a:gd name="T10" fmla="*/ 0 w 969"/>
                <a:gd name="T11" fmla="*/ 263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" h="1248">
                  <a:moveTo>
                    <a:pt x="0" y="263"/>
                  </a:moveTo>
                  <a:lnTo>
                    <a:pt x="0" y="263"/>
                  </a:lnTo>
                  <a:lnTo>
                    <a:pt x="819" y="1248"/>
                  </a:lnTo>
                  <a:lnTo>
                    <a:pt x="969" y="0"/>
                  </a:lnTo>
                  <a:cubicBezTo>
                    <a:pt x="969" y="0"/>
                    <a:pt x="768" y="68"/>
                    <a:pt x="0" y="263"/>
                  </a:cubicBezTo>
                  <a:lnTo>
                    <a:pt x="0" y="26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Line 190">
              <a:extLst>
                <a:ext uri="{FF2B5EF4-FFF2-40B4-BE49-F238E27FC236}">
                  <a16:creationId xmlns:a16="http://schemas.microsoft.com/office/drawing/2014/main" id="{9E60D6C9-6E09-4FA7-A0A9-A41E730DC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1248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191">
              <a:extLst>
                <a:ext uri="{FF2B5EF4-FFF2-40B4-BE49-F238E27FC236}">
                  <a16:creationId xmlns:a16="http://schemas.microsoft.com/office/drawing/2014/main" id="{975B695B-F123-41B8-BECE-9483EC34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294"/>
              <a:ext cx="50" cy="85"/>
            </a:xfrm>
            <a:custGeom>
              <a:avLst/>
              <a:gdLst>
                <a:gd name="T0" fmla="*/ 41 w 83"/>
                <a:gd name="T1" fmla="*/ 0 h 141"/>
                <a:gd name="T2" fmla="*/ 41 w 83"/>
                <a:gd name="T3" fmla="*/ 0 h 141"/>
                <a:gd name="T4" fmla="*/ 0 w 83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41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83" y="104"/>
                    <a:pt x="0" y="14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192">
              <a:extLst>
                <a:ext uri="{FF2B5EF4-FFF2-40B4-BE49-F238E27FC236}">
                  <a16:creationId xmlns:a16="http://schemas.microsoft.com/office/drawing/2014/main" id="{43134406-FFF1-43B8-8D9A-62EB8F362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163"/>
              <a:ext cx="219" cy="124"/>
            </a:xfrm>
            <a:custGeom>
              <a:avLst/>
              <a:gdLst>
                <a:gd name="T0" fmla="*/ 8 w 363"/>
                <a:gd name="T1" fmla="*/ 205 h 205"/>
                <a:gd name="T2" fmla="*/ 8 w 363"/>
                <a:gd name="T3" fmla="*/ 205 h 205"/>
                <a:gd name="T4" fmla="*/ 171 w 363"/>
                <a:gd name="T5" fmla="*/ 8 h 205"/>
                <a:gd name="T6" fmla="*/ 363 w 363"/>
                <a:gd name="T7" fmla="*/ 17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05">
                  <a:moveTo>
                    <a:pt x="8" y="205"/>
                  </a:moveTo>
                  <a:lnTo>
                    <a:pt x="8" y="205"/>
                  </a:lnTo>
                  <a:cubicBezTo>
                    <a:pt x="0" y="104"/>
                    <a:pt x="73" y="16"/>
                    <a:pt x="171" y="8"/>
                  </a:cubicBezTo>
                  <a:cubicBezTo>
                    <a:pt x="269" y="0"/>
                    <a:pt x="355" y="75"/>
                    <a:pt x="363" y="17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193">
              <a:extLst>
                <a:ext uri="{FF2B5EF4-FFF2-40B4-BE49-F238E27FC236}">
                  <a16:creationId xmlns:a16="http://schemas.microsoft.com/office/drawing/2014/main" id="{98BB2522-9F5C-457B-B6FF-83438F8B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1248"/>
              <a:ext cx="217" cy="154"/>
            </a:xfrm>
            <a:custGeom>
              <a:avLst/>
              <a:gdLst>
                <a:gd name="T0" fmla="*/ 0 w 361"/>
                <a:gd name="T1" fmla="*/ 26 h 256"/>
                <a:gd name="T2" fmla="*/ 0 w 361"/>
                <a:gd name="T3" fmla="*/ 26 h 256"/>
                <a:gd name="T4" fmla="*/ 361 w 361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1" h="256">
                  <a:moveTo>
                    <a:pt x="0" y="26"/>
                  </a:moveTo>
                  <a:lnTo>
                    <a:pt x="0" y="26"/>
                  </a:lnTo>
                  <a:cubicBezTo>
                    <a:pt x="0" y="26"/>
                    <a:pt x="201" y="256"/>
                    <a:pt x="361" y="0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194">
              <a:extLst>
                <a:ext uri="{FF2B5EF4-FFF2-40B4-BE49-F238E27FC236}">
                  <a16:creationId xmlns:a16="http://schemas.microsoft.com/office/drawing/2014/main" id="{4FDD848F-D221-4A0F-A17A-A099B83F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1297"/>
              <a:ext cx="50" cy="85"/>
            </a:xfrm>
            <a:custGeom>
              <a:avLst/>
              <a:gdLst>
                <a:gd name="T0" fmla="*/ 41 w 83"/>
                <a:gd name="T1" fmla="*/ 0 h 141"/>
                <a:gd name="T2" fmla="*/ 41 w 83"/>
                <a:gd name="T3" fmla="*/ 0 h 141"/>
                <a:gd name="T4" fmla="*/ 0 w 83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41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83" y="104"/>
                    <a:pt x="0" y="14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195">
              <a:extLst>
                <a:ext uri="{FF2B5EF4-FFF2-40B4-BE49-F238E27FC236}">
                  <a16:creationId xmlns:a16="http://schemas.microsoft.com/office/drawing/2014/main" id="{8D047668-1B24-442F-A3F7-B32129831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1325"/>
              <a:ext cx="50" cy="74"/>
            </a:xfrm>
            <a:custGeom>
              <a:avLst/>
              <a:gdLst>
                <a:gd name="T0" fmla="*/ 54 w 82"/>
                <a:gd name="T1" fmla="*/ 0 h 123"/>
                <a:gd name="T2" fmla="*/ 54 w 82"/>
                <a:gd name="T3" fmla="*/ 0 h 123"/>
                <a:gd name="T4" fmla="*/ 0 w 82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23">
                  <a:moveTo>
                    <a:pt x="54" y="0"/>
                  </a:moveTo>
                  <a:lnTo>
                    <a:pt x="54" y="0"/>
                  </a:lnTo>
                  <a:cubicBezTo>
                    <a:pt x="54" y="0"/>
                    <a:pt x="82" y="86"/>
                    <a:pt x="0" y="12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Freeform 196">
              <a:extLst>
                <a:ext uri="{FF2B5EF4-FFF2-40B4-BE49-F238E27FC236}">
                  <a16:creationId xmlns:a16="http://schemas.microsoft.com/office/drawing/2014/main" id="{B69F4279-FA95-44D1-913B-0D9F04AC8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47"/>
              <a:ext cx="5254" cy="1903"/>
            </a:xfrm>
            <a:custGeom>
              <a:avLst/>
              <a:gdLst>
                <a:gd name="T0" fmla="*/ 0 w 8745"/>
                <a:gd name="T1" fmla="*/ 1661 h 3160"/>
                <a:gd name="T2" fmla="*/ 0 w 8745"/>
                <a:gd name="T3" fmla="*/ 1661 h 3160"/>
                <a:gd name="T4" fmla="*/ 8745 w 8745"/>
                <a:gd name="T5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5" h="3160">
                  <a:moveTo>
                    <a:pt x="0" y="1661"/>
                  </a:moveTo>
                  <a:lnTo>
                    <a:pt x="0" y="1661"/>
                  </a:lnTo>
                  <a:cubicBezTo>
                    <a:pt x="0" y="1661"/>
                    <a:pt x="4876" y="3160"/>
                    <a:pt x="8745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Freeform 197">
              <a:extLst>
                <a:ext uri="{FF2B5EF4-FFF2-40B4-BE49-F238E27FC236}">
                  <a16:creationId xmlns:a16="http://schemas.microsoft.com/office/drawing/2014/main" id="{344A104E-27B4-4353-8FE6-721C8C984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1261"/>
              <a:ext cx="210" cy="275"/>
            </a:xfrm>
            <a:custGeom>
              <a:avLst/>
              <a:gdLst>
                <a:gd name="T0" fmla="*/ 0 w 350"/>
                <a:gd name="T1" fmla="*/ 103 h 457"/>
                <a:gd name="T2" fmla="*/ 0 w 350"/>
                <a:gd name="T3" fmla="*/ 103 h 457"/>
                <a:gd name="T4" fmla="*/ 186 w 350"/>
                <a:gd name="T5" fmla="*/ 0 h 457"/>
                <a:gd name="T6" fmla="*/ 148 w 350"/>
                <a:gd name="T7" fmla="*/ 177 h 457"/>
                <a:gd name="T8" fmla="*/ 350 w 350"/>
                <a:gd name="T9" fmla="*/ 219 h 457"/>
                <a:gd name="T10" fmla="*/ 292 w 350"/>
                <a:gd name="T1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457">
                  <a:moveTo>
                    <a:pt x="0" y="103"/>
                  </a:moveTo>
                  <a:lnTo>
                    <a:pt x="0" y="103"/>
                  </a:lnTo>
                  <a:lnTo>
                    <a:pt x="186" y="0"/>
                  </a:lnTo>
                  <a:lnTo>
                    <a:pt x="148" y="177"/>
                  </a:lnTo>
                  <a:lnTo>
                    <a:pt x="350" y="219"/>
                  </a:lnTo>
                  <a:lnTo>
                    <a:pt x="292" y="45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198">
              <a:extLst>
                <a:ext uri="{FF2B5EF4-FFF2-40B4-BE49-F238E27FC236}">
                  <a16:creationId xmlns:a16="http://schemas.microsoft.com/office/drawing/2014/main" id="{FB1BEF2B-9279-4D14-B9E6-0494B573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567"/>
              <a:ext cx="163" cy="201"/>
            </a:xfrm>
            <a:custGeom>
              <a:avLst/>
              <a:gdLst>
                <a:gd name="T0" fmla="*/ 272 w 272"/>
                <a:gd name="T1" fmla="*/ 0 h 333"/>
                <a:gd name="T2" fmla="*/ 272 w 272"/>
                <a:gd name="T3" fmla="*/ 0 h 333"/>
                <a:gd name="T4" fmla="*/ 103 w 272"/>
                <a:gd name="T5" fmla="*/ 3 h 333"/>
                <a:gd name="T6" fmla="*/ 150 w 272"/>
                <a:gd name="T7" fmla="*/ 152 h 333"/>
                <a:gd name="T8" fmla="*/ 0 w 272"/>
                <a:gd name="T9" fmla="*/ 129 h 333"/>
                <a:gd name="T10" fmla="*/ 17 w 272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33">
                  <a:moveTo>
                    <a:pt x="272" y="0"/>
                  </a:moveTo>
                  <a:lnTo>
                    <a:pt x="272" y="0"/>
                  </a:lnTo>
                  <a:lnTo>
                    <a:pt x="103" y="3"/>
                  </a:lnTo>
                  <a:lnTo>
                    <a:pt x="150" y="152"/>
                  </a:lnTo>
                  <a:lnTo>
                    <a:pt x="0" y="129"/>
                  </a:lnTo>
                  <a:lnTo>
                    <a:pt x="17" y="33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Freeform 199">
              <a:extLst>
                <a:ext uri="{FF2B5EF4-FFF2-40B4-BE49-F238E27FC236}">
                  <a16:creationId xmlns:a16="http://schemas.microsoft.com/office/drawing/2014/main" id="{6482250E-6ABD-4C86-BF8C-D5CD46456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253"/>
              <a:ext cx="164" cy="200"/>
            </a:xfrm>
            <a:custGeom>
              <a:avLst/>
              <a:gdLst>
                <a:gd name="T0" fmla="*/ 272 w 272"/>
                <a:gd name="T1" fmla="*/ 0 h 333"/>
                <a:gd name="T2" fmla="*/ 272 w 272"/>
                <a:gd name="T3" fmla="*/ 0 h 333"/>
                <a:gd name="T4" fmla="*/ 103 w 272"/>
                <a:gd name="T5" fmla="*/ 3 h 333"/>
                <a:gd name="T6" fmla="*/ 150 w 272"/>
                <a:gd name="T7" fmla="*/ 152 h 333"/>
                <a:gd name="T8" fmla="*/ 0 w 272"/>
                <a:gd name="T9" fmla="*/ 129 h 333"/>
                <a:gd name="T10" fmla="*/ 17 w 272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33">
                  <a:moveTo>
                    <a:pt x="272" y="0"/>
                  </a:moveTo>
                  <a:lnTo>
                    <a:pt x="272" y="0"/>
                  </a:lnTo>
                  <a:lnTo>
                    <a:pt x="103" y="3"/>
                  </a:lnTo>
                  <a:lnTo>
                    <a:pt x="150" y="152"/>
                  </a:lnTo>
                  <a:lnTo>
                    <a:pt x="0" y="129"/>
                  </a:lnTo>
                  <a:lnTo>
                    <a:pt x="17" y="33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81" name="Group 202">
            <a:extLst>
              <a:ext uri="{FF2B5EF4-FFF2-40B4-BE49-F238E27FC236}">
                <a16:creationId xmlns:a16="http://schemas.microsoft.com/office/drawing/2014/main" id="{0995BF59-7E5D-4DA9-B28D-9D3C63F19B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63762" y="191654"/>
            <a:ext cx="8610600" cy="2374900"/>
            <a:chOff x="1990" y="50"/>
            <a:chExt cx="5424" cy="1496"/>
          </a:xfrm>
        </p:grpSpPr>
        <p:sp>
          <p:nvSpPr>
            <p:cNvPr id="282" name="AutoShape 201">
              <a:extLst>
                <a:ext uri="{FF2B5EF4-FFF2-40B4-BE49-F238E27FC236}">
                  <a16:creationId xmlns:a16="http://schemas.microsoft.com/office/drawing/2014/main" id="{F8A18FC2-0A06-4C65-81F9-67F28C80C7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90" y="50"/>
              <a:ext cx="5424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Line 203">
              <a:extLst>
                <a:ext uri="{FF2B5EF4-FFF2-40B4-BE49-F238E27FC236}">
                  <a16:creationId xmlns:a16="http://schemas.microsoft.com/office/drawing/2014/main" id="{AC18283F-BF57-4D4E-BE87-C64DD8637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1" y="42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Freeform 204">
              <a:extLst>
                <a:ext uri="{FF2B5EF4-FFF2-40B4-BE49-F238E27FC236}">
                  <a16:creationId xmlns:a16="http://schemas.microsoft.com/office/drawing/2014/main" id="{8A68570A-B34D-4326-AE98-187052F0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419"/>
              <a:ext cx="554" cy="738"/>
            </a:xfrm>
            <a:custGeom>
              <a:avLst/>
              <a:gdLst>
                <a:gd name="T0" fmla="*/ 922 w 922"/>
                <a:gd name="T1" fmla="*/ 0 h 1223"/>
                <a:gd name="T2" fmla="*/ 922 w 922"/>
                <a:gd name="T3" fmla="*/ 0 h 1223"/>
                <a:gd name="T4" fmla="*/ 874 w 922"/>
                <a:gd name="T5" fmla="*/ 1223 h 1223"/>
                <a:gd name="T6" fmla="*/ 0 w 922"/>
                <a:gd name="T7" fmla="*/ 297 h 1223"/>
                <a:gd name="T8" fmla="*/ 922 w 922"/>
                <a:gd name="T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223">
                  <a:moveTo>
                    <a:pt x="922" y="0"/>
                  </a:moveTo>
                  <a:lnTo>
                    <a:pt x="922" y="0"/>
                  </a:lnTo>
                  <a:lnTo>
                    <a:pt x="874" y="1223"/>
                  </a:lnTo>
                  <a:lnTo>
                    <a:pt x="0" y="297"/>
                  </a:lnTo>
                  <a:cubicBezTo>
                    <a:pt x="0" y="297"/>
                    <a:pt x="146" y="266"/>
                    <a:pt x="922" y="0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205">
              <a:extLst>
                <a:ext uri="{FF2B5EF4-FFF2-40B4-BE49-F238E27FC236}">
                  <a16:creationId xmlns:a16="http://schemas.microsoft.com/office/drawing/2014/main" id="{F455B8E9-884F-4C8A-BDE5-2A6F2D41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419"/>
              <a:ext cx="554" cy="738"/>
            </a:xfrm>
            <a:custGeom>
              <a:avLst/>
              <a:gdLst>
                <a:gd name="T0" fmla="*/ 922 w 922"/>
                <a:gd name="T1" fmla="*/ 0 h 1223"/>
                <a:gd name="T2" fmla="*/ 922 w 922"/>
                <a:gd name="T3" fmla="*/ 0 h 1223"/>
                <a:gd name="T4" fmla="*/ 874 w 922"/>
                <a:gd name="T5" fmla="*/ 1223 h 1223"/>
                <a:gd name="T6" fmla="*/ 0 w 922"/>
                <a:gd name="T7" fmla="*/ 297 h 1223"/>
                <a:gd name="T8" fmla="*/ 922 w 922"/>
                <a:gd name="T9" fmla="*/ 0 h 1223"/>
                <a:gd name="T10" fmla="*/ 922 w 922"/>
                <a:gd name="T11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223">
                  <a:moveTo>
                    <a:pt x="922" y="0"/>
                  </a:moveTo>
                  <a:lnTo>
                    <a:pt x="922" y="0"/>
                  </a:lnTo>
                  <a:lnTo>
                    <a:pt x="874" y="1223"/>
                  </a:lnTo>
                  <a:lnTo>
                    <a:pt x="0" y="297"/>
                  </a:lnTo>
                  <a:cubicBezTo>
                    <a:pt x="0" y="297"/>
                    <a:pt x="146" y="266"/>
                    <a:pt x="922" y="0"/>
                  </a:cubicBezTo>
                  <a:lnTo>
                    <a:pt x="922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206">
              <a:extLst>
                <a:ext uri="{FF2B5EF4-FFF2-40B4-BE49-F238E27FC236}">
                  <a16:creationId xmlns:a16="http://schemas.microsoft.com/office/drawing/2014/main" id="{F3AAB023-C3FC-41CA-81BE-5C0C9DB74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" y="586"/>
              <a:ext cx="240" cy="243"/>
            </a:xfrm>
            <a:custGeom>
              <a:avLst/>
              <a:gdLst>
                <a:gd name="T0" fmla="*/ 247 w 400"/>
                <a:gd name="T1" fmla="*/ 375 h 401"/>
                <a:gd name="T2" fmla="*/ 247 w 400"/>
                <a:gd name="T3" fmla="*/ 375 h 401"/>
                <a:gd name="T4" fmla="*/ 25 w 400"/>
                <a:gd name="T5" fmla="*/ 247 h 401"/>
                <a:gd name="T6" fmla="*/ 153 w 400"/>
                <a:gd name="T7" fmla="*/ 26 h 401"/>
                <a:gd name="T8" fmla="*/ 374 w 400"/>
                <a:gd name="T9" fmla="*/ 154 h 401"/>
                <a:gd name="T10" fmla="*/ 247 w 400"/>
                <a:gd name="T11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1">
                  <a:moveTo>
                    <a:pt x="247" y="375"/>
                  </a:moveTo>
                  <a:lnTo>
                    <a:pt x="247" y="375"/>
                  </a:lnTo>
                  <a:cubicBezTo>
                    <a:pt x="150" y="401"/>
                    <a:pt x="51" y="343"/>
                    <a:pt x="25" y="247"/>
                  </a:cubicBezTo>
                  <a:cubicBezTo>
                    <a:pt x="0" y="151"/>
                    <a:pt x="57" y="52"/>
                    <a:pt x="153" y="26"/>
                  </a:cubicBezTo>
                  <a:cubicBezTo>
                    <a:pt x="250" y="0"/>
                    <a:pt x="349" y="57"/>
                    <a:pt x="374" y="154"/>
                  </a:cubicBezTo>
                  <a:cubicBezTo>
                    <a:pt x="400" y="250"/>
                    <a:pt x="343" y="349"/>
                    <a:pt x="247" y="37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207">
              <a:extLst>
                <a:ext uri="{FF2B5EF4-FFF2-40B4-BE49-F238E27FC236}">
                  <a16:creationId xmlns:a16="http://schemas.microsoft.com/office/drawing/2014/main" id="{C43C7995-E462-4108-A358-BF3A60AFE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" y="586"/>
              <a:ext cx="240" cy="243"/>
            </a:xfrm>
            <a:custGeom>
              <a:avLst/>
              <a:gdLst>
                <a:gd name="T0" fmla="*/ 247 w 400"/>
                <a:gd name="T1" fmla="*/ 375 h 401"/>
                <a:gd name="T2" fmla="*/ 247 w 400"/>
                <a:gd name="T3" fmla="*/ 375 h 401"/>
                <a:gd name="T4" fmla="*/ 25 w 400"/>
                <a:gd name="T5" fmla="*/ 247 h 401"/>
                <a:gd name="T6" fmla="*/ 153 w 400"/>
                <a:gd name="T7" fmla="*/ 26 h 401"/>
                <a:gd name="T8" fmla="*/ 374 w 400"/>
                <a:gd name="T9" fmla="*/ 154 h 401"/>
                <a:gd name="T10" fmla="*/ 247 w 400"/>
                <a:gd name="T11" fmla="*/ 375 h 401"/>
                <a:gd name="T12" fmla="*/ 247 w 400"/>
                <a:gd name="T13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401">
                  <a:moveTo>
                    <a:pt x="247" y="375"/>
                  </a:moveTo>
                  <a:lnTo>
                    <a:pt x="247" y="375"/>
                  </a:lnTo>
                  <a:cubicBezTo>
                    <a:pt x="150" y="401"/>
                    <a:pt x="51" y="343"/>
                    <a:pt x="25" y="247"/>
                  </a:cubicBezTo>
                  <a:cubicBezTo>
                    <a:pt x="0" y="151"/>
                    <a:pt x="57" y="52"/>
                    <a:pt x="153" y="26"/>
                  </a:cubicBezTo>
                  <a:cubicBezTo>
                    <a:pt x="250" y="0"/>
                    <a:pt x="349" y="57"/>
                    <a:pt x="374" y="154"/>
                  </a:cubicBezTo>
                  <a:cubicBezTo>
                    <a:pt x="400" y="250"/>
                    <a:pt x="343" y="349"/>
                    <a:pt x="247" y="375"/>
                  </a:cubicBezTo>
                  <a:lnTo>
                    <a:pt x="247" y="375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208">
              <a:extLst>
                <a:ext uri="{FF2B5EF4-FFF2-40B4-BE49-F238E27FC236}">
                  <a16:creationId xmlns:a16="http://schemas.microsoft.com/office/drawing/2014/main" id="{CA95E4CB-8EEF-40D1-9964-63548CFC7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" y="646"/>
              <a:ext cx="131" cy="137"/>
            </a:xfrm>
            <a:custGeom>
              <a:avLst/>
              <a:gdLst>
                <a:gd name="T0" fmla="*/ 136 w 218"/>
                <a:gd name="T1" fmla="*/ 214 h 228"/>
                <a:gd name="T2" fmla="*/ 136 w 218"/>
                <a:gd name="T3" fmla="*/ 214 h 228"/>
                <a:gd name="T4" fmla="*/ 15 w 218"/>
                <a:gd name="T5" fmla="*/ 140 h 228"/>
                <a:gd name="T6" fmla="*/ 82 w 218"/>
                <a:gd name="T7" fmla="*/ 14 h 228"/>
                <a:gd name="T8" fmla="*/ 204 w 218"/>
                <a:gd name="T9" fmla="*/ 89 h 228"/>
                <a:gd name="T10" fmla="*/ 136 w 218"/>
                <a:gd name="T11" fmla="*/ 2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228">
                  <a:moveTo>
                    <a:pt x="136" y="214"/>
                  </a:moveTo>
                  <a:lnTo>
                    <a:pt x="136" y="214"/>
                  </a:lnTo>
                  <a:cubicBezTo>
                    <a:pt x="84" y="228"/>
                    <a:pt x="29" y="195"/>
                    <a:pt x="15" y="140"/>
                  </a:cubicBezTo>
                  <a:cubicBezTo>
                    <a:pt x="0" y="84"/>
                    <a:pt x="30" y="28"/>
                    <a:pt x="82" y="14"/>
                  </a:cubicBezTo>
                  <a:cubicBezTo>
                    <a:pt x="134" y="0"/>
                    <a:pt x="189" y="34"/>
                    <a:pt x="204" y="89"/>
                  </a:cubicBezTo>
                  <a:cubicBezTo>
                    <a:pt x="218" y="144"/>
                    <a:pt x="188" y="200"/>
                    <a:pt x="136" y="2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209">
              <a:extLst>
                <a:ext uri="{FF2B5EF4-FFF2-40B4-BE49-F238E27FC236}">
                  <a16:creationId xmlns:a16="http://schemas.microsoft.com/office/drawing/2014/main" id="{5C0DBE92-2127-4B06-9347-C18047294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" y="646"/>
              <a:ext cx="131" cy="137"/>
            </a:xfrm>
            <a:custGeom>
              <a:avLst/>
              <a:gdLst>
                <a:gd name="T0" fmla="*/ 136 w 218"/>
                <a:gd name="T1" fmla="*/ 214 h 228"/>
                <a:gd name="T2" fmla="*/ 136 w 218"/>
                <a:gd name="T3" fmla="*/ 214 h 228"/>
                <a:gd name="T4" fmla="*/ 15 w 218"/>
                <a:gd name="T5" fmla="*/ 140 h 228"/>
                <a:gd name="T6" fmla="*/ 82 w 218"/>
                <a:gd name="T7" fmla="*/ 14 h 228"/>
                <a:gd name="T8" fmla="*/ 204 w 218"/>
                <a:gd name="T9" fmla="*/ 89 h 228"/>
                <a:gd name="T10" fmla="*/ 136 w 218"/>
                <a:gd name="T11" fmla="*/ 214 h 228"/>
                <a:gd name="T12" fmla="*/ 136 w 218"/>
                <a:gd name="T13" fmla="*/ 2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136" y="214"/>
                  </a:moveTo>
                  <a:lnTo>
                    <a:pt x="136" y="214"/>
                  </a:lnTo>
                  <a:cubicBezTo>
                    <a:pt x="84" y="228"/>
                    <a:pt x="29" y="195"/>
                    <a:pt x="15" y="140"/>
                  </a:cubicBezTo>
                  <a:cubicBezTo>
                    <a:pt x="0" y="84"/>
                    <a:pt x="30" y="28"/>
                    <a:pt x="82" y="14"/>
                  </a:cubicBezTo>
                  <a:cubicBezTo>
                    <a:pt x="134" y="0"/>
                    <a:pt x="189" y="34"/>
                    <a:pt x="204" y="89"/>
                  </a:cubicBezTo>
                  <a:cubicBezTo>
                    <a:pt x="218" y="144"/>
                    <a:pt x="188" y="200"/>
                    <a:pt x="136" y="214"/>
                  </a:cubicBezTo>
                  <a:lnTo>
                    <a:pt x="136" y="214"/>
                  </a:lnTo>
                  <a:close/>
                </a:path>
              </a:pathLst>
            </a:custGeom>
            <a:noFill/>
            <a:ln w="158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Freeform 210">
              <a:extLst>
                <a:ext uri="{FF2B5EF4-FFF2-40B4-BE49-F238E27FC236}">
                  <a16:creationId xmlns:a16="http://schemas.microsoft.com/office/drawing/2014/main" id="{58C4D193-0947-4326-89BE-8C6952B38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" y="613"/>
              <a:ext cx="203" cy="102"/>
            </a:xfrm>
            <a:custGeom>
              <a:avLst/>
              <a:gdLst>
                <a:gd name="T0" fmla="*/ 339 w 339"/>
                <a:gd name="T1" fmla="*/ 75 h 168"/>
                <a:gd name="T2" fmla="*/ 339 w 339"/>
                <a:gd name="T3" fmla="*/ 75 h 168"/>
                <a:gd name="T4" fmla="*/ 0 w 339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" h="168">
                  <a:moveTo>
                    <a:pt x="339" y="75"/>
                  </a:moveTo>
                  <a:lnTo>
                    <a:pt x="339" y="75"/>
                  </a:lnTo>
                  <a:cubicBezTo>
                    <a:pt x="339" y="75"/>
                    <a:pt x="161" y="0"/>
                    <a:pt x="0" y="168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Freeform 211">
              <a:extLst>
                <a:ext uri="{FF2B5EF4-FFF2-40B4-BE49-F238E27FC236}">
                  <a16:creationId xmlns:a16="http://schemas.microsoft.com/office/drawing/2014/main" id="{7FA88FAE-5D28-43DA-8D8E-9A55EF73F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426"/>
              <a:ext cx="570" cy="803"/>
            </a:xfrm>
            <a:custGeom>
              <a:avLst/>
              <a:gdLst>
                <a:gd name="T0" fmla="*/ 949 w 949"/>
                <a:gd name="T1" fmla="*/ 329 h 1330"/>
                <a:gd name="T2" fmla="*/ 949 w 949"/>
                <a:gd name="T3" fmla="*/ 329 h 1330"/>
                <a:gd name="T4" fmla="*/ 270 w 949"/>
                <a:gd name="T5" fmla="*/ 1330 h 1330"/>
                <a:gd name="T6" fmla="*/ 0 w 949"/>
                <a:gd name="T7" fmla="*/ 0 h 1330"/>
                <a:gd name="T8" fmla="*/ 949 w 949"/>
                <a:gd name="T9" fmla="*/ 32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9" h="1330">
                  <a:moveTo>
                    <a:pt x="949" y="329"/>
                  </a:moveTo>
                  <a:lnTo>
                    <a:pt x="949" y="329"/>
                  </a:lnTo>
                  <a:lnTo>
                    <a:pt x="270" y="1330"/>
                  </a:lnTo>
                  <a:lnTo>
                    <a:pt x="0" y="0"/>
                  </a:lnTo>
                  <a:cubicBezTo>
                    <a:pt x="0" y="0"/>
                    <a:pt x="193" y="100"/>
                    <a:pt x="949" y="329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Freeform 212">
              <a:extLst>
                <a:ext uri="{FF2B5EF4-FFF2-40B4-BE49-F238E27FC236}">
                  <a16:creationId xmlns:a16="http://schemas.microsoft.com/office/drawing/2014/main" id="{FFD2A352-232D-47C6-A919-EC0125A65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426"/>
              <a:ext cx="570" cy="803"/>
            </a:xfrm>
            <a:custGeom>
              <a:avLst/>
              <a:gdLst>
                <a:gd name="T0" fmla="*/ 949 w 949"/>
                <a:gd name="T1" fmla="*/ 329 h 1330"/>
                <a:gd name="T2" fmla="*/ 949 w 949"/>
                <a:gd name="T3" fmla="*/ 329 h 1330"/>
                <a:gd name="T4" fmla="*/ 270 w 949"/>
                <a:gd name="T5" fmla="*/ 1330 h 1330"/>
                <a:gd name="T6" fmla="*/ 0 w 949"/>
                <a:gd name="T7" fmla="*/ 0 h 1330"/>
                <a:gd name="T8" fmla="*/ 949 w 949"/>
                <a:gd name="T9" fmla="*/ 329 h 1330"/>
                <a:gd name="T10" fmla="*/ 949 w 949"/>
                <a:gd name="T11" fmla="*/ 32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9" h="1330">
                  <a:moveTo>
                    <a:pt x="949" y="329"/>
                  </a:moveTo>
                  <a:lnTo>
                    <a:pt x="949" y="329"/>
                  </a:lnTo>
                  <a:lnTo>
                    <a:pt x="270" y="1330"/>
                  </a:lnTo>
                  <a:lnTo>
                    <a:pt x="0" y="0"/>
                  </a:lnTo>
                  <a:cubicBezTo>
                    <a:pt x="0" y="0"/>
                    <a:pt x="193" y="100"/>
                    <a:pt x="949" y="329"/>
                  </a:cubicBezTo>
                  <a:lnTo>
                    <a:pt x="949" y="3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Freeform 213">
              <a:extLst>
                <a:ext uri="{FF2B5EF4-FFF2-40B4-BE49-F238E27FC236}">
                  <a16:creationId xmlns:a16="http://schemas.microsoft.com/office/drawing/2014/main" id="{D8D6F109-8138-4167-96F9-289C660B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532"/>
              <a:ext cx="84" cy="221"/>
            </a:xfrm>
            <a:custGeom>
              <a:avLst/>
              <a:gdLst>
                <a:gd name="T0" fmla="*/ 125 w 140"/>
                <a:gd name="T1" fmla="*/ 0 h 366"/>
                <a:gd name="T2" fmla="*/ 125 w 140"/>
                <a:gd name="T3" fmla="*/ 0 h 366"/>
                <a:gd name="T4" fmla="*/ 140 w 14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366">
                  <a:moveTo>
                    <a:pt x="125" y="0"/>
                  </a:moveTo>
                  <a:lnTo>
                    <a:pt x="125" y="0"/>
                  </a:lnTo>
                  <a:cubicBezTo>
                    <a:pt x="125" y="0"/>
                    <a:pt x="0" y="211"/>
                    <a:pt x="140" y="36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214">
              <a:extLst>
                <a:ext uri="{FF2B5EF4-FFF2-40B4-BE49-F238E27FC236}">
                  <a16:creationId xmlns:a16="http://schemas.microsoft.com/office/drawing/2014/main" id="{006B56E9-EEFC-4833-8550-4B70ED463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780"/>
              <a:ext cx="214" cy="106"/>
            </a:xfrm>
            <a:custGeom>
              <a:avLst/>
              <a:gdLst>
                <a:gd name="T0" fmla="*/ 0 w 357"/>
                <a:gd name="T1" fmla="*/ 0 h 175"/>
                <a:gd name="T2" fmla="*/ 0 w 357"/>
                <a:gd name="T3" fmla="*/ 0 h 175"/>
                <a:gd name="T4" fmla="*/ 357 w 357"/>
                <a:gd name="T5" fmla="*/ 8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7" h="17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71" y="175"/>
                    <a:pt x="357" y="8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215">
              <a:extLst>
                <a:ext uri="{FF2B5EF4-FFF2-40B4-BE49-F238E27FC236}">
                  <a16:creationId xmlns:a16="http://schemas.microsoft.com/office/drawing/2014/main" id="{A33A1EA3-7DFF-4B1C-9867-F1BA6C4D4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858"/>
              <a:ext cx="194" cy="87"/>
            </a:xfrm>
            <a:custGeom>
              <a:avLst/>
              <a:gdLst>
                <a:gd name="T0" fmla="*/ 0 w 324"/>
                <a:gd name="T1" fmla="*/ 0 h 145"/>
                <a:gd name="T2" fmla="*/ 0 w 324"/>
                <a:gd name="T3" fmla="*/ 0 h 145"/>
                <a:gd name="T4" fmla="*/ 324 w 324"/>
                <a:gd name="T5" fmla="*/ 5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" h="1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38" y="145"/>
                    <a:pt x="324" y="5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216">
              <a:extLst>
                <a:ext uri="{FF2B5EF4-FFF2-40B4-BE49-F238E27FC236}">
                  <a16:creationId xmlns:a16="http://schemas.microsoft.com/office/drawing/2014/main" id="{16CE0CC3-A421-498D-9953-652AF55E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942"/>
              <a:ext cx="195" cy="76"/>
            </a:xfrm>
            <a:custGeom>
              <a:avLst/>
              <a:gdLst>
                <a:gd name="T0" fmla="*/ 0 w 325"/>
                <a:gd name="T1" fmla="*/ 0 h 125"/>
                <a:gd name="T2" fmla="*/ 0 w 325"/>
                <a:gd name="T3" fmla="*/ 0 h 125"/>
                <a:gd name="T4" fmla="*/ 325 w 325"/>
                <a:gd name="T5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" h="1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0" y="125"/>
                    <a:pt x="325" y="3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Freeform 217">
              <a:extLst>
                <a:ext uri="{FF2B5EF4-FFF2-40B4-BE49-F238E27FC236}">
                  <a16:creationId xmlns:a16="http://schemas.microsoft.com/office/drawing/2014/main" id="{3C2BD62D-705A-4537-A23E-D1EEEF680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496"/>
              <a:ext cx="83" cy="205"/>
            </a:xfrm>
            <a:custGeom>
              <a:avLst/>
              <a:gdLst>
                <a:gd name="T0" fmla="*/ 58 w 139"/>
                <a:gd name="T1" fmla="*/ 0 h 338"/>
                <a:gd name="T2" fmla="*/ 58 w 139"/>
                <a:gd name="T3" fmla="*/ 0 h 338"/>
                <a:gd name="T4" fmla="*/ 139 w 139"/>
                <a:gd name="T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338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0" y="183"/>
                    <a:pt x="139" y="338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218">
              <a:extLst>
                <a:ext uri="{FF2B5EF4-FFF2-40B4-BE49-F238E27FC236}">
                  <a16:creationId xmlns:a16="http://schemas.microsoft.com/office/drawing/2014/main" id="{9FE1D8D4-5A96-4B45-B764-7E785AF0B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458"/>
              <a:ext cx="84" cy="220"/>
            </a:xfrm>
            <a:custGeom>
              <a:avLst/>
              <a:gdLst>
                <a:gd name="T0" fmla="*/ 91 w 140"/>
                <a:gd name="T1" fmla="*/ 0 h 365"/>
                <a:gd name="T2" fmla="*/ 91 w 140"/>
                <a:gd name="T3" fmla="*/ 0 h 365"/>
                <a:gd name="T4" fmla="*/ 140 w 140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365">
                  <a:moveTo>
                    <a:pt x="91" y="0"/>
                  </a:moveTo>
                  <a:lnTo>
                    <a:pt x="91" y="0"/>
                  </a:lnTo>
                  <a:cubicBezTo>
                    <a:pt x="91" y="0"/>
                    <a:pt x="0" y="210"/>
                    <a:pt x="140" y="36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219">
              <a:extLst>
                <a:ext uri="{FF2B5EF4-FFF2-40B4-BE49-F238E27FC236}">
                  <a16:creationId xmlns:a16="http://schemas.microsoft.com/office/drawing/2014/main" id="{0964862C-AA6D-425D-ABF8-0B4EA32B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78"/>
              <a:ext cx="640" cy="666"/>
            </a:xfrm>
            <a:custGeom>
              <a:avLst/>
              <a:gdLst>
                <a:gd name="T0" fmla="*/ 1066 w 1066"/>
                <a:gd name="T1" fmla="*/ 450 h 1103"/>
                <a:gd name="T2" fmla="*/ 1066 w 1066"/>
                <a:gd name="T3" fmla="*/ 450 h 1103"/>
                <a:gd name="T4" fmla="*/ 0 w 1066"/>
                <a:gd name="T5" fmla="*/ 1103 h 1103"/>
                <a:gd name="T6" fmla="*/ 210 w 1066"/>
                <a:gd name="T7" fmla="*/ 0 h 1103"/>
                <a:gd name="T8" fmla="*/ 1066 w 1066"/>
                <a:gd name="T9" fmla="*/ 45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1103">
                  <a:moveTo>
                    <a:pt x="1066" y="450"/>
                  </a:moveTo>
                  <a:lnTo>
                    <a:pt x="1066" y="450"/>
                  </a:lnTo>
                  <a:lnTo>
                    <a:pt x="0" y="1103"/>
                  </a:lnTo>
                  <a:lnTo>
                    <a:pt x="210" y="0"/>
                  </a:lnTo>
                  <a:cubicBezTo>
                    <a:pt x="210" y="0"/>
                    <a:pt x="487" y="156"/>
                    <a:pt x="1066" y="45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220">
              <a:extLst>
                <a:ext uri="{FF2B5EF4-FFF2-40B4-BE49-F238E27FC236}">
                  <a16:creationId xmlns:a16="http://schemas.microsoft.com/office/drawing/2014/main" id="{DC95CFA8-ABFD-4961-A5B6-7CB14DED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78"/>
              <a:ext cx="640" cy="666"/>
            </a:xfrm>
            <a:custGeom>
              <a:avLst/>
              <a:gdLst>
                <a:gd name="T0" fmla="*/ 1066 w 1066"/>
                <a:gd name="T1" fmla="*/ 450 h 1103"/>
                <a:gd name="T2" fmla="*/ 1066 w 1066"/>
                <a:gd name="T3" fmla="*/ 450 h 1103"/>
                <a:gd name="T4" fmla="*/ 0 w 1066"/>
                <a:gd name="T5" fmla="*/ 1103 h 1103"/>
                <a:gd name="T6" fmla="*/ 210 w 1066"/>
                <a:gd name="T7" fmla="*/ 0 h 1103"/>
                <a:gd name="T8" fmla="*/ 1066 w 1066"/>
                <a:gd name="T9" fmla="*/ 450 h 1103"/>
                <a:gd name="T10" fmla="*/ 1066 w 1066"/>
                <a:gd name="T11" fmla="*/ 45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6" h="1103">
                  <a:moveTo>
                    <a:pt x="1066" y="450"/>
                  </a:moveTo>
                  <a:lnTo>
                    <a:pt x="1066" y="450"/>
                  </a:lnTo>
                  <a:lnTo>
                    <a:pt x="0" y="1103"/>
                  </a:lnTo>
                  <a:lnTo>
                    <a:pt x="210" y="0"/>
                  </a:lnTo>
                  <a:cubicBezTo>
                    <a:pt x="210" y="0"/>
                    <a:pt x="487" y="156"/>
                    <a:pt x="1066" y="450"/>
                  </a:cubicBezTo>
                  <a:lnTo>
                    <a:pt x="1066" y="45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221">
              <a:extLst>
                <a:ext uri="{FF2B5EF4-FFF2-40B4-BE49-F238E27FC236}">
                  <a16:creationId xmlns:a16="http://schemas.microsoft.com/office/drawing/2014/main" id="{AABD9F90-E16B-406E-AD07-18B54BE5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219"/>
              <a:ext cx="248" cy="248"/>
            </a:xfrm>
            <a:custGeom>
              <a:avLst/>
              <a:gdLst>
                <a:gd name="T0" fmla="*/ 113 w 413"/>
                <a:gd name="T1" fmla="*/ 361 h 412"/>
                <a:gd name="T2" fmla="*/ 113 w 413"/>
                <a:gd name="T3" fmla="*/ 361 h 412"/>
                <a:gd name="T4" fmla="*/ 52 w 413"/>
                <a:gd name="T5" fmla="*/ 113 h 412"/>
                <a:gd name="T6" fmla="*/ 299 w 413"/>
                <a:gd name="T7" fmla="*/ 51 h 412"/>
                <a:gd name="T8" fmla="*/ 361 w 413"/>
                <a:gd name="T9" fmla="*/ 299 h 412"/>
                <a:gd name="T10" fmla="*/ 113 w 413"/>
                <a:gd name="T11" fmla="*/ 36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412">
                  <a:moveTo>
                    <a:pt x="113" y="361"/>
                  </a:moveTo>
                  <a:lnTo>
                    <a:pt x="113" y="361"/>
                  </a:lnTo>
                  <a:cubicBezTo>
                    <a:pt x="28" y="310"/>
                    <a:pt x="0" y="199"/>
                    <a:pt x="52" y="113"/>
                  </a:cubicBezTo>
                  <a:cubicBezTo>
                    <a:pt x="103" y="28"/>
                    <a:pt x="214" y="0"/>
                    <a:pt x="299" y="51"/>
                  </a:cubicBezTo>
                  <a:cubicBezTo>
                    <a:pt x="385" y="103"/>
                    <a:pt x="413" y="214"/>
                    <a:pt x="361" y="299"/>
                  </a:cubicBezTo>
                  <a:cubicBezTo>
                    <a:pt x="310" y="385"/>
                    <a:pt x="199" y="412"/>
                    <a:pt x="113" y="36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222">
              <a:extLst>
                <a:ext uri="{FF2B5EF4-FFF2-40B4-BE49-F238E27FC236}">
                  <a16:creationId xmlns:a16="http://schemas.microsoft.com/office/drawing/2014/main" id="{1AF0DBAB-18C0-43E3-8031-854D1537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219"/>
              <a:ext cx="248" cy="248"/>
            </a:xfrm>
            <a:custGeom>
              <a:avLst/>
              <a:gdLst>
                <a:gd name="T0" fmla="*/ 113 w 413"/>
                <a:gd name="T1" fmla="*/ 361 h 412"/>
                <a:gd name="T2" fmla="*/ 113 w 413"/>
                <a:gd name="T3" fmla="*/ 361 h 412"/>
                <a:gd name="T4" fmla="*/ 52 w 413"/>
                <a:gd name="T5" fmla="*/ 113 h 412"/>
                <a:gd name="T6" fmla="*/ 299 w 413"/>
                <a:gd name="T7" fmla="*/ 51 h 412"/>
                <a:gd name="T8" fmla="*/ 361 w 413"/>
                <a:gd name="T9" fmla="*/ 299 h 412"/>
                <a:gd name="T10" fmla="*/ 113 w 413"/>
                <a:gd name="T11" fmla="*/ 361 h 412"/>
                <a:gd name="T12" fmla="*/ 113 w 413"/>
                <a:gd name="T13" fmla="*/ 36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12">
                  <a:moveTo>
                    <a:pt x="113" y="361"/>
                  </a:moveTo>
                  <a:lnTo>
                    <a:pt x="113" y="361"/>
                  </a:lnTo>
                  <a:cubicBezTo>
                    <a:pt x="28" y="310"/>
                    <a:pt x="0" y="199"/>
                    <a:pt x="52" y="113"/>
                  </a:cubicBezTo>
                  <a:cubicBezTo>
                    <a:pt x="103" y="28"/>
                    <a:pt x="214" y="0"/>
                    <a:pt x="299" y="51"/>
                  </a:cubicBezTo>
                  <a:cubicBezTo>
                    <a:pt x="385" y="103"/>
                    <a:pt x="413" y="214"/>
                    <a:pt x="361" y="299"/>
                  </a:cubicBezTo>
                  <a:cubicBezTo>
                    <a:pt x="310" y="385"/>
                    <a:pt x="199" y="412"/>
                    <a:pt x="113" y="361"/>
                  </a:cubicBezTo>
                  <a:lnTo>
                    <a:pt x="113" y="361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Freeform 223">
              <a:extLst>
                <a:ext uri="{FF2B5EF4-FFF2-40B4-BE49-F238E27FC236}">
                  <a16:creationId xmlns:a16="http://schemas.microsoft.com/office/drawing/2014/main" id="{38786837-4E49-497B-9F9A-404901973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74"/>
              <a:ext cx="135" cy="141"/>
            </a:xfrm>
            <a:custGeom>
              <a:avLst/>
              <a:gdLst>
                <a:gd name="T0" fmla="*/ 60 w 226"/>
                <a:gd name="T1" fmla="*/ 206 h 233"/>
                <a:gd name="T2" fmla="*/ 60 w 226"/>
                <a:gd name="T3" fmla="*/ 206 h 233"/>
                <a:gd name="T4" fmla="*/ 29 w 226"/>
                <a:gd name="T5" fmla="*/ 66 h 233"/>
                <a:gd name="T6" fmla="*/ 167 w 226"/>
                <a:gd name="T7" fmla="*/ 28 h 233"/>
                <a:gd name="T8" fmla="*/ 197 w 226"/>
                <a:gd name="T9" fmla="*/ 167 h 233"/>
                <a:gd name="T10" fmla="*/ 60 w 226"/>
                <a:gd name="T11" fmla="*/ 2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233">
                  <a:moveTo>
                    <a:pt x="60" y="206"/>
                  </a:moveTo>
                  <a:lnTo>
                    <a:pt x="60" y="206"/>
                  </a:lnTo>
                  <a:cubicBezTo>
                    <a:pt x="13" y="178"/>
                    <a:pt x="0" y="115"/>
                    <a:pt x="29" y="66"/>
                  </a:cubicBezTo>
                  <a:cubicBezTo>
                    <a:pt x="59" y="17"/>
                    <a:pt x="120" y="0"/>
                    <a:pt x="167" y="28"/>
                  </a:cubicBezTo>
                  <a:cubicBezTo>
                    <a:pt x="213" y="56"/>
                    <a:pt x="226" y="118"/>
                    <a:pt x="197" y="167"/>
                  </a:cubicBezTo>
                  <a:cubicBezTo>
                    <a:pt x="168" y="216"/>
                    <a:pt x="106" y="233"/>
                    <a:pt x="60" y="2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Freeform 224">
              <a:extLst>
                <a:ext uri="{FF2B5EF4-FFF2-40B4-BE49-F238E27FC236}">
                  <a16:creationId xmlns:a16="http://schemas.microsoft.com/office/drawing/2014/main" id="{323D7B02-F278-4EB3-B6BE-F1478DEB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" y="664"/>
              <a:ext cx="592" cy="733"/>
            </a:xfrm>
            <a:custGeom>
              <a:avLst/>
              <a:gdLst>
                <a:gd name="T0" fmla="*/ 985 w 985"/>
                <a:gd name="T1" fmla="*/ 0 h 1213"/>
                <a:gd name="T2" fmla="*/ 985 w 985"/>
                <a:gd name="T3" fmla="*/ 0 h 1213"/>
                <a:gd name="T4" fmla="*/ 706 w 985"/>
                <a:gd name="T5" fmla="*/ 1213 h 1213"/>
                <a:gd name="T6" fmla="*/ 0 w 985"/>
                <a:gd name="T7" fmla="*/ 183 h 1213"/>
                <a:gd name="T8" fmla="*/ 985 w 985"/>
                <a:gd name="T9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1213">
                  <a:moveTo>
                    <a:pt x="985" y="0"/>
                  </a:moveTo>
                  <a:lnTo>
                    <a:pt x="985" y="0"/>
                  </a:lnTo>
                  <a:lnTo>
                    <a:pt x="706" y="1213"/>
                  </a:lnTo>
                  <a:lnTo>
                    <a:pt x="0" y="183"/>
                  </a:lnTo>
                  <a:cubicBezTo>
                    <a:pt x="0" y="183"/>
                    <a:pt x="408" y="135"/>
                    <a:pt x="985" y="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Freeform 225">
              <a:extLst>
                <a:ext uri="{FF2B5EF4-FFF2-40B4-BE49-F238E27FC236}">
                  <a16:creationId xmlns:a16="http://schemas.microsoft.com/office/drawing/2014/main" id="{85F0B3B1-60A8-4265-AA33-B6E5913B8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" y="664"/>
              <a:ext cx="592" cy="733"/>
            </a:xfrm>
            <a:custGeom>
              <a:avLst/>
              <a:gdLst>
                <a:gd name="T0" fmla="*/ 985 w 985"/>
                <a:gd name="T1" fmla="*/ 0 h 1213"/>
                <a:gd name="T2" fmla="*/ 985 w 985"/>
                <a:gd name="T3" fmla="*/ 0 h 1213"/>
                <a:gd name="T4" fmla="*/ 706 w 985"/>
                <a:gd name="T5" fmla="*/ 1213 h 1213"/>
                <a:gd name="T6" fmla="*/ 0 w 985"/>
                <a:gd name="T7" fmla="*/ 183 h 1213"/>
                <a:gd name="T8" fmla="*/ 985 w 985"/>
                <a:gd name="T9" fmla="*/ 0 h 1213"/>
                <a:gd name="T10" fmla="*/ 985 w 985"/>
                <a:gd name="T11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5" h="1213">
                  <a:moveTo>
                    <a:pt x="985" y="0"/>
                  </a:moveTo>
                  <a:lnTo>
                    <a:pt x="985" y="0"/>
                  </a:lnTo>
                  <a:lnTo>
                    <a:pt x="706" y="1213"/>
                  </a:lnTo>
                  <a:lnTo>
                    <a:pt x="0" y="183"/>
                  </a:lnTo>
                  <a:cubicBezTo>
                    <a:pt x="0" y="183"/>
                    <a:pt x="408" y="135"/>
                    <a:pt x="985" y="0"/>
                  </a:cubicBezTo>
                  <a:lnTo>
                    <a:pt x="985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226">
              <a:extLst>
                <a:ext uri="{FF2B5EF4-FFF2-40B4-BE49-F238E27FC236}">
                  <a16:creationId xmlns:a16="http://schemas.microsoft.com/office/drawing/2014/main" id="{65FB9D10-5ECE-40E0-833B-4F31BF966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" y="759"/>
              <a:ext cx="38" cy="139"/>
            </a:xfrm>
            <a:custGeom>
              <a:avLst/>
              <a:gdLst>
                <a:gd name="T0" fmla="*/ 64 w 64"/>
                <a:gd name="T1" fmla="*/ 0 h 230"/>
                <a:gd name="T2" fmla="*/ 64 w 64"/>
                <a:gd name="T3" fmla="*/ 0 h 230"/>
                <a:gd name="T4" fmla="*/ 0 w 64"/>
                <a:gd name="T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30">
                  <a:moveTo>
                    <a:pt x="64" y="0"/>
                  </a:moveTo>
                  <a:lnTo>
                    <a:pt x="64" y="0"/>
                  </a:lnTo>
                  <a:lnTo>
                    <a:pt x="0" y="2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Freeform 227">
              <a:extLst>
                <a:ext uri="{FF2B5EF4-FFF2-40B4-BE49-F238E27FC236}">
                  <a16:creationId xmlns:a16="http://schemas.microsoft.com/office/drawing/2014/main" id="{0D7D44B9-E956-4FCC-97BD-8D6F3A6F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" y="792"/>
              <a:ext cx="101" cy="66"/>
            </a:xfrm>
            <a:custGeom>
              <a:avLst/>
              <a:gdLst>
                <a:gd name="T0" fmla="*/ 168 w 168"/>
                <a:gd name="T1" fmla="*/ 108 h 108"/>
                <a:gd name="T2" fmla="*/ 168 w 168"/>
                <a:gd name="T3" fmla="*/ 108 h 108"/>
                <a:gd name="T4" fmla="*/ 0 w 168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08">
                  <a:moveTo>
                    <a:pt x="168" y="108"/>
                  </a:moveTo>
                  <a:lnTo>
                    <a:pt x="168" y="108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Freeform 228">
              <a:extLst>
                <a:ext uri="{FF2B5EF4-FFF2-40B4-BE49-F238E27FC236}">
                  <a16:creationId xmlns:a16="http://schemas.microsoft.com/office/drawing/2014/main" id="{E62F4FBD-5006-448C-A03D-66E70176D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992"/>
              <a:ext cx="79" cy="13"/>
            </a:xfrm>
            <a:custGeom>
              <a:avLst/>
              <a:gdLst>
                <a:gd name="T0" fmla="*/ 131 w 131"/>
                <a:gd name="T1" fmla="*/ 20 h 20"/>
                <a:gd name="T2" fmla="*/ 131 w 131"/>
                <a:gd name="T3" fmla="*/ 20 h 20"/>
                <a:gd name="T4" fmla="*/ 0 w 13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20">
                  <a:moveTo>
                    <a:pt x="131" y="20"/>
                  </a:moveTo>
                  <a:lnTo>
                    <a:pt x="131" y="2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Freeform 229">
              <a:extLst>
                <a:ext uri="{FF2B5EF4-FFF2-40B4-BE49-F238E27FC236}">
                  <a16:creationId xmlns:a16="http://schemas.microsoft.com/office/drawing/2014/main" id="{5DD83ED1-4915-4D10-ABD8-59BC7E17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" y="803"/>
              <a:ext cx="85" cy="35"/>
            </a:xfrm>
            <a:custGeom>
              <a:avLst/>
              <a:gdLst>
                <a:gd name="T0" fmla="*/ 142 w 142"/>
                <a:gd name="T1" fmla="*/ 57 h 57"/>
                <a:gd name="T2" fmla="*/ 142 w 142"/>
                <a:gd name="T3" fmla="*/ 57 h 57"/>
                <a:gd name="T4" fmla="*/ 0 w 142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57">
                  <a:moveTo>
                    <a:pt x="142" y="57"/>
                  </a:moveTo>
                  <a:lnTo>
                    <a:pt x="142" y="57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0" name="Freeform 230">
              <a:extLst>
                <a:ext uri="{FF2B5EF4-FFF2-40B4-BE49-F238E27FC236}">
                  <a16:creationId xmlns:a16="http://schemas.microsoft.com/office/drawing/2014/main" id="{366A589D-0984-4447-8A6C-F88FC1E3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" y="959"/>
              <a:ext cx="86" cy="60"/>
            </a:xfrm>
            <a:custGeom>
              <a:avLst/>
              <a:gdLst>
                <a:gd name="T0" fmla="*/ 0 w 144"/>
                <a:gd name="T1" fmla="*/ 0 h 100"/>
                <a:gd name="T2" fmla="*/ 0 w 144"/>
                <a:gd name="T3" fmla="*/ 0 h 100"/>
                <a:gd name="T4" fmla="*/ 144 w 144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00">
                  <a:moveTo>
                    <a:pt x="0" y="0"/>
                  </a:moveTo>
                  <a:lnTo>
                    <a:pt x="0" y="0"/>
                  </a:lnTo>
                  <a:lnTo>
                    <a:pt x="144" y="1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1" name="Freeform 231">
              <a:extLst>
                <a:ext uri="{FF2B5EF4-FFF2-40B4-BE49-F238E27FC236}">
                  <a16:creationId xmlns:a16="http://schemas.microsoft.com/office/drawing/2014/main" id="{DEC19D54-A236-479B-9FF2-0AF6E7A63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" y="880"/>
              <a:ext cx="93" cy="47"/>
            </a:xfrm>
            <a:custGeom>
              <a:avLst/>
              <a:gdLst>
                <a:gd name="T0" fmla="*/ 155 w 155"/>
                <a:gd name="T1" fmla="*/ 0 h 78"/>
                <a:gd name="T2" fmla="*/ 155 w 155"/>
                <a:gd name="T3" fmla="*/ 0 h 78"/>
                <a:gd name="T4" fmla="*/ 0 w 155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78">
                  <a:moveTo>
                    <a:pt x="155" y="0"/>
                  </a:moveTo>
                  <a:lnTo>
                    <a:pt x="155" y="0"/>
                  </a:lnTo>
                  <a:lnTo>
                    <a:pt x="0" y="7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" name="Freeform 232">
              <a:extLst>
                <a:ext uri="{FF2B5EF4-FFF2-40B4-BE49-F238E27FC236}">
                  <a16:creationId xmlns:a16="http://schemas.microsoft.com/office/drawing/2014/main" id="{6C5400A5-0BB4-4732-92C4-592D04BD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" y="722"/>
              <a:ext cx="22" cy="60"/>
            </a:xfrm>
            <a:custGeom>
              <a:avLst/>
              <a:gdLst>
                <a:gd name="T0" fmla="*/ 0 w 38"/>
                <a:gd name="T1" fmla="*/ 99 h 99"/>
                <a:gd name="T2" fmla="*/ 0 w 38"/>
                <a:gd name="T3" fmla="*/ 99 h 99"/>
                <a:gd name="T4" fmla="*/ 38 w 38"/>
                <a:gd name="T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99">
                  <a:moveTo>
                    <a:pt x="0" y="99"/>
                  </a:moveTo>
                  <a:lnTo>
                    <a:pt x="0" y="99"/>
                  </a:lnTo>
                  <a:lnTo>
                    <a:pt x="3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" name="Freeform 233">
              <a:extLst>
                <a:ext uri="{FF2B5EF4-FFF2-40B4-BE49-F238E27FC236}">
                  <a16:creationId xmlns:a16="http://schemas.microsoft.com/office/drawing/2014/main" id="{34BA0CF9-1BE1-425B-9A7F-478CC4F6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" y="1079"/>
              <a:ext cx="71" cy="36"/>
            </a:xfrm>
            <a:custGeom>
              <a:avLst/>
              <a:gdLst>
                <a:gd name="T0" fmla="*/ 118 w 118"/>
                <a:gd name="T1" fmla="*/ 0 h 59"/>
                <a:gd name="T2" fmla="*/ 118 w 118"/>
                <a:gd name="T3" fmla="*/ 0 h 59"/>
                <a:gd name="T4" fmla="*/ 0 w 118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59">
                  <a:moveTo>
                    <a:pt x="118" y="0"/>
                  </a:moveTo>
                  <a:lnTo>
                    <a:pt x="118" y="0"/>
                  </a:lnTo>
                  <a:lnTo>
                    <a:pt x="0" y="5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" name="Freeform 234">
              <a:extLst>
                <a:ext uri="{FF2B5EF4-FFF2-40B4-BE49-F238E27FC236}">
                  <a16:creationId xmlns:a16="http://schemas.microsoft.com/office/drawing/2014/main" id="{0EC7C32F-A200-4102-A72E-403B0C10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" y="1100"/>
              <a:ext cx="22" cy="60"/>
            </a:xfrm>
            <a:custGeom>
              <a:avLst/>
              <a:gdLst>
                <a:gd name="T0" fmla="*/ 0 w 37"/>
                <a:gd name="T1" fmla="*/ 99 h 99"/>
                <a:gd name="T2" fmla="*/ 0 w 37"/>
                <a:gd name="T3" fmla="*/ 99 h 99"/>
                <a:gd name="T4" fmla="*/ 37 w 37"/>
                <a:gd name="T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9">
                  <a:moveTo>
                    <a:pt x="0" y="99"/>
                  </a:moveTo>
                  <a:lnTo>
                    <a:pt x="0" y="99"/>
                  </a:lnTo>
                  <a:lnTo>
                    <a:pt x="37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" name="Freeform 235">
              <a:extLst>
                <a:ext uri="{FF2B5EF4-FFF2-40B4-BE49-F238E27FC236}">
                  <a16:creationId xmlns:a16="http://schemas.microsoft.com/office/drawing/2014/main" id="{79516502-DB44-4A91-9DA0-C9130179E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" y="1232"/>
              <a:ext cx="85" cy="35"/>
            </a:xfrm>
            <a:custGeom>
              <a:avLst/>
              <a:gdLst>
                <a:gd name="T0" fmla="*/ 142 w 142"/>
                <a:gd name="T1" fmla="*/ 57 h 57"/>
                <a:gd name="T2" fmla="*/ 142 w 142"/>
                <a:gd name="T3" fmla="*/ 57 h 57"/>
                <a:gd name="T4" fmla="*/ 0 w 142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57">
                  <a:moveTo>
                    <a:pt x="142" y="57"/>
                  </a:moveTo>
                  <a:lnTo>
                    <a:pt x="142" y="57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" name="Freeform 236">
              <a:extLst>
                <a:ext uri="{FF2B5EF4-FFF2-40B4-BE49-F238E27FC236}">
                  <a16:creationId xmlns:a16="http://schemas.microsoft.com/office/drawing/2014/main" id="{58305066-8219-44C4-B8B7-47B6AA4A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816"/>
              <a:ext cx="613" cy="727"/>
            </a:xfrm>
            <a:custGeom>
              <a:avLst/>
              <a:gdLst>
                <a:gd name="T0" fmla="*/ 1021 w 1021"/>
                <a:gd name="T1" fmla="*/ 0 h 1204"/>
                <a:gd name="T2" fmla="*/ 1021 w 1021"/>
                <a:gd name="T3" fmla="*/ 0 h 1204"/>
                <a:gd name="T4" fmla="*/ 611 w 1021"/>
                <a:gd name="T5" fmla="*/ 1204 h 1204"/>
                <a:gd name="T6" fmla="*/ 0 w 1021"/>
                <a:gd name="T7" fmla="*/ 25 h 1204"/>
                <a:gd name="T8" fmla="*/ 1021 w 1021"/>
                <a:gd name="T9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1204">
                  <a:moveTo>
                    <a:pt x="1021" y="0"/>
                  </a:moveTo>
                  <a:lnTo>
                    <a:pt x="1021" y="0"/>
                  </a:lnTo>
                  <a:lnTo>
                    <a:pt x="611" y="1204"/>
                  </a:lnTo>
                  <a:lnTo>
                    <a:pt x="0" y="25"/>
                  </a:lnTo>
                  <a:cubicBezTo>
                    <a:pt x="0" y="25"/>
                    <a:pt x="220" y="34"/>
                    <a:pt x="1021" y="0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" name="Freeform 237">
              <a:extLst>
                <a:ext uri="{FF2B5EF4-FFF2-40B4-BE49-F238E27FC236}">
                  <a16:creationId xmlns:a16="http://schemas.microsoft.com/office/drawing/2014/main" id="{19EB5709-A073-463B-BA4C-B319343D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816"/>
              <a:ext cx="613" cy="727"/>
            </a:xfrm>
            <a:custGeom>
              <a:avLst/>
              <a:gdLst>
                <a:gd name="T0" fmla="*/ 1021 w 1021"/>
                <a:gd name="T1" fmla="*/ 0 h 1204"/>
                <a:gd name="T2" fmla="*/ 1021 w 1021"/>
                <a:gd name="T3" fmla="*/ 0 h 1204"/>
                <a:gd name="T4" fmla="*/ 611 w 1021"/>
                <a:gd name="T5" fmla="*/ 1204 h 1204"/>
                <a:gd name="T6" fmla="*/ 0 w 1021"/>
                <a:gd name="T7" fmla="*/ 25 h 1204"/>
                <a:gd name="T8" fmla="*/ 1021 w 1021"/>
                <a:gd name="T9" fmla="*/ 0 h 1204"/>
                <a:gd name="T10" fmla="*/ 1021 w 1021"/>
                <a:gd name="T11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1" h="1204">
                  <a:moveTo>
                    <a:pt x="1021" y="0"/>
                  </a:moveTo>
                  <a:lnTo>
                    <a:pt x="1021" y="0"/>
                  </a:lnTo>
                  <a:lnTo>
                    <a:pt x="611" y="1204"/>
                  </a:lnTo>
                  <a:lnTo>
                    <a:pt x="0" y="25"/>
                  </a:lnTo>
                  <a:cubicBezTo>
                    <a:pt x="0" y="25"/>
                    <a:pt x="220" y="34"/>
                    <a:pt x="1021" y="0"/>
                  </a:cubicBezTo>
                  <a:lnTo>
                    <a:pt x="1021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" name="Freeform 238">
              <a:extLst>
                <a:ext uri="{FF2B5EF4-FFF2-40B4-BE49-F238E27FC236}">
                  <a16:creationId xmlns:a16="http://schemas.microsoft.com/office/drawing/2014/main" id="{1FCFA3EA-3009-440F-999F-2BB7862C0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734"/>
              <a:ext cx="598" cy="736"/>
            </a:xfrm>
            <a:custGeom>
              <a:avLst/>
              <a:gdLst>
                <a:gd name="T0" fmla="*/ 996 w 996"/>
                <a:gd name="T1" fmla="*/ 131 h 1217"/>
                <a:gd name="T2" fmla="*/ 996 w 996"/>
                <a:gd name="T3" fmla="*/ 131 h 1217"/>
                <a:gd name="T4" fmla="*/ 317 w 996"/>
                <a:gd name="T5" fmla="*/ 1217 h 1217"/>
                <a:gd name="T6" fmla="*/ 0 w 996"/>
                <a:gd name="T7" fmla="*/ 0 h 1217"/>
                <a:gd name="T8" fmla="*/ 996 w 996"/>
                <a:gd name="T9" fmla="*/ 13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1217">
                  <a:moveTo>
                    <a:pt x="996" y="131"/>
                  </a:moveTo>
                  <a:lnTo>
                    <a:pt x="996" y="131"/>
                  </a:lnTo>
                  <a:lnTo>
                    <a:pt x="317" y="1217"/>
                  </a:lnTo>
                  <a:lnTo>
                    <a:pt x="0" y="0"/>
                  </a:lnTo>
                  <a:cubicBezTo>
                    <a:pt x="0" y="0"/>
                    <a:pt x="208" y="41"/>
                    <a:pt x="996" y="131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" name="Freeform 239">
              <a:extLst>
                <a:ext uri="{FF2B5EF4-FFF2-40B4-BE49-F238E27FC236}">
                  <a16:creationId xmlns:a16="http://schemas.microsoft.com/office/drawing/2014/main" id="{6E34DAC3-F7D3-411F-84B3-31FED61A8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734"/>
              <a:ext cx="598" cy="736"/>
            </a:xfrm>
            <a:custGeom>
              <a:avLst/>
              <a:gdLst>
                <a:gd name="T0" fmla="*/ 996 w 996"/>
                <a:gd name="T1" fmla="*/ 131 h 1217"/>
                <a:gd name="T2" fmla="*/ 996 w 996"/>
                <a:gd name="T3" fmla="*/ 131 h 1217"/>
                <a:gd name="T4" fmla="*/ 317 w 996"/>
                <a:gd name="T5" fmla="*/ 1217 h 1217"/>
                <a:gd name="T6" fmla="*/ 0 w 996"/>
                <a:gd name="T7" fmla="*/ 0 h 1217"/>
                <a:gd name="T8" fmla="*/ 996 w 996"/>
                <a:gd name="T9" fmla="*/ 131 h 1217"/>
                <a:gd name="T10" fmla="*/ 996 w 996"/>
                <a:gd name="T11" fmla="*/ 13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6" h="1217">
                  <a:moveTo>
                    <a:pt x="996" y="131"/>
                  </a:moveTo>
                  <a:lnTo>
                    <a:pt x="996" y="131"/>
                  </a:lnTo>
                  <a:lnTo>
                    <a:pt x="317" y="1217"/>
                  </a:lnTo>
                  <a:lnTo>
                    <a:pt x="0" y="0"/>
                  </a:lnTo>
                  <a:cubicBezTo>
                    <a:pt x="0" y="0"/>
                    <a:pt x="208" y="41"/>
                    <a:pt x="996" y="131"/>
                  </a:cubicBezTo>
                  <a:lnTo>
                    <a:pt x="996" y="13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" name="Freeform 240">
              <a:extLst>
                <a:ext uri="{FF2B5EF4-FFF2-40B4-BE49-F238E27FC236}">
                  <a16:creationId xmlns:a16="http://schemas.microsoft.com/office/drawing/2014/main" id="{DDC48177-1349-48DA-9475-B39978C08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49"/>
              <a:ext cx="5338" cy="1576"/>
            </a:xfrm>
            <a:custGeom>
              <a:avLst/>
              <a:gdLst>
                <a:gd name="T0" fmla="*/ 8889 w 8889"/>
                <a:gd name="T1" fmla="*/ 465 h 2609"/>
                <a:gd name="T2" fmla="*/ 8889 w 8889"/>
                <a:gd name="T3" fmla="*/ 465 h 2609"/>
                <a:gd name="T4" fmla="*/ 0 w 8889"/>
                <a:gd name="T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89" h="2609">
                  <a:moveTo>
                    <a:pt x="8889" y="465"/>
                  </a:moveTo>
                  <a:lnTo>
                    <a:pt x="8889" y="465"/>
                  </a:lnTo>
                  <a:cubicBezTo>
                    <a:pt x="8889" y="465"/>
                    <a:pt x="4260" y="2609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" name="Freeform 241">
              <a:extLst>
                <a:ext uri="{FF2B5EF4-FFF2-40B4-BE49-F238E27FC236}">
                  <a16:creationId xmlns:a16="http://schemas.microsoft.com/office/drawing/2014/main" id="{2A3A3C35-2C57-4CB7-81FD-1C0445BCB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" y="873"/>
              <a:ext cx="211" cy="277"/>
            </a:xfrm>
            <a:custGeom>
              <a:avLst/>
              <a:gdLst>
                <a:gd name="T0" fmla="*/ 0 w 350"/>
                <a:gd name="T1" fmla="*/ 103 h 457"/>
                <a:gd name="T2" fmla="*/ 0 w 350"/>
                <a:gd name="T3" fmla="*/ 103 h 457"/>
                <a:gd name="T4" fmla="*/ 186 w 350"/>
                <a:gd name="T5" fmla="*/ 0 h 457"/>
                <a:gd name="T6" fmla="*/ 148 w 350"/>
                <a:gd name="T7" fmla="*/ 177 h 457"/>
                <a:gd name="T8" fmla="*/ 350 w 350"/>
                <a:gd name="T9" fmla="*/ 220 h 457"/>
                <a:gd name="T10" fmla="*/ 292 w 350"/>
                <a:gd name="T1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457">
                  <a:moveTo>
                    <a:pt x="0" y="103"/>
                  </a:moveTo>
                  <a:lnTo>
                    <a:pt x="0" y="103"/>
                  </a:lnTo>
                  <a:lnTo>
                    <a:pt x="186" y="0"/>
                  </a:lnTo>
                  <a:lnTo>
                    <a:pt x="148" y="177"/>
                  </a:lnTo>
                  <a:lnTo>
                    <a:pt x="350" y="220"/>
                  </a:lnTo>
                  <a:lnTo>
                    <a:pt x="292" y="45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2" name="Freeform 242">
              <a:extLst>
                <a:ext uri="{FF2B5EF4-FFF2-40B4-BE49-F238E27FC236}">
                  <a16:creationId xmlns:a16="http://schemas.microsoft.com/office/drawing/2014/main" id="{8C821548-9736-4B9A-830F-B5B0241DC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1181"/>
              <a:ext cx="163" cy="201"/>
            </a:xfrm>
            <a:custGeom>
              <a:avLst/>
              <a:gdLst>
                <a:gd name="T0" fmla="*/ 272 w 272"/>
                <a:gd name="T1" fmla="*/ 0 h 333"/>
                <a:gd name="T2" fmla="*/ 272 w 272"/>
                <a:gd name="T3" fmla="*/ 0 h 333"/>
                <a:gd name="T4" fmla="*/ 103 w 272"/>
                <a:gd name="T5" fmla="*/ 3 h 333"/>
                <a:gd name="T6" fmla="*/ 150 w 272"/>
                <a:gd name="T7" fmla="*/ 152 h 333"/>
                <a:gd name="T8" fmla="*/ 0 w 272"/>
                <a:gd name="T9" fmla="*/ 129 h 333"/>
                <a:gd name="T10" fmla="*/ 17 w 272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33">
                  <a:moveTo>
                    <a:pt x="272" y="0"/>
                  </a:moveTo>
                  <a:lnTo>
                    <a:pt x="272" y="0"/>
                  </a:lnTo>
                  <a:lnTo>
                    <a:pt x="103" y="3"/>
                  </a:lnTo>
                  <a:lnTo>
                    <a:pt x="150" y="152"/>
                  </a:lnTo>
                  <a:lnTo>
                    <a:pt x="0" y="129"/>
                  </a:lnTo>
                  <a:lnTo>
                    <a:pt x="17" y="33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3" name="Freeform 243">
              <a:extLst>
                <a:ext uri="{FF2B5EF4-FFF2-40B4-BE49-F238E27FC236}">
                  <a16:creationId xmlns:a16="http://schemas.microsoft.com/office/drawing/2014/main" id="{2900BAE7-871B-4109-BB11-B5E8843A1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866"/>
              <a:ext cx="163" cy="201"/>
            </a:xfrm>
            <a:custGeom>
              <a:avLst/>
              <a:gdLst>
                <a:gd name="T0" fmla="*/ 272 w 272"/>
                <a:gd name="T1" fmla="*/ 0 h 333"/>
                <a:gd name="T2" fmla="*/ 272 w 272"/>
                <a:gd name="T3" fmla="*/ 0 h 333"/>
                <a:gd name="T4" fmla="*/ 103 w 272"/>
                <a:gd name="T5" fmla="*/ 3 h 333"/>
                <a:gd name="T6" fmla="*/ 150 w 272"/>
                <a:gd name="T7" fmla="*/ 152 h 333"/>
                <a:gd name="T8" fmla="*/ 0 w 272"/>
                <a:gd name="T9" fmla="*/ 129 h 333"/>
                <a:gd name="T10" fmla="*/ 17 w 272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33">
                  <a:moveTo>
                    <a:pt x="272" y="0"/>
                  </a:moveTo>
                  <a:lnTo>
                    <a:pt x="272" y="0"/>
                  </a:lnTo>
                  <a:lnTo>
                    <a:pt x="103" y="3"/>
                  </a:lnTo>
                  <a:lnTo>
                    <a:pt x="150" y="152"/>
                  </a:lnTo>
                  <a:lnTo>
                    <a:pt x="0" y="129"/>
                  </a:lnTo>
                  <a:lnTo>
                    <a:pt x="17" y="33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4" name="Freeform 244">
              <a:extLst>
                <a:ext uri="{FF2B5EF4-FFF2-40B4-BE49-F238E27FC236}">
                  <a16:creationId xmlns:a16="http://schemas.microsoft.com/office/drawing/2014/main" id="{74107A25-8093-4DFE-A860-62CF58256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861"/>
              <a:ext cx="244" cy="246"/>
            </a:xfrm>
            <a:custGeom>
              <a:avLst/>
              <a:gdLst>
                <a:gd name="T0" fmla="*/ 316 w 406"/>
                <a:gd name="T1" fmla="*/ 344 h 407"/>
                <a:gd name="T2" fmla="*/ 316 w 406"/>
                <a:gd name="T3" fmla="*/ 344 h 407"/>
                <a:gd name="T4" fmla="*/ 344 w 406"/>
                <a:gd name="T5" fmla="*/ 90 h 407"/>
                <a:gd name="T6" fmla="*/ 90 w 406"/>
                <a:gd name="T7" fmla="*/ 63 h 407"/>
                <a:gd name="T8" fmla="*/ 62 w 406"/>
                <a:gd name="T9" fmla="*/ 317 h 407"/>
                <a:gd name="T10" fmla="*/ 316 w 406"/>
                <a:gd name="T11" fmla="*/ 34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407">
                  <a:moveTo>
                    <a:pt x="316" y="344"/>
                  </a:moveTo>
                  <a:lnTo>
                    <a:pt x="316" y="344"/>
                  </a:lnTo>
                  <a:cubicBezTo>
                    <a:pt x="394" y="282"/>
                    <a:pt x="406" y="168"/>
                    <a:pt x="344" y="90"/>
                  </a:cubicBezTo>
                  <a:cubicBezTo>
                    <a:pt x="281" y="13"/>
                    <a:pt x="168" y="0"/>
                    <a:pt x="90" y="63"/>
                  </a:cubicBezTo>
                  <a:cubicBezTo>
                    <a:pt x="12" y="125"/>
                    <a:pt x="0" y="239"/>
                    <a:pt x="62" y="317"/>
                  </a:cubicBezTo>
                  <a:cubicBezTo>
                    <a:pt x="125" y="394"/>
                    <a:pt x="238" y="407"/>
                    <a:pt x="316" y="34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5" name="Freeform 245">
              <a:extLst>
                <a:ext uri="{FF2B5EF4-FFF2-40B4-BE49-F238E27FC236}">
                  <a16:creationId xmlns:a16="http://schemas.microsoft.com/office/drawing/2014/main" id="{78144135-BC5B-404A-A237-D446B0F63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861"/>
              <a:ext cx="244" cy="246"/>
            </a:xfrm>
            <a:custGeom>
              <a:avLst/>
              <a:gdLst>
                <a:gd name="T0" fmla="*/ 316 w 406"/>
                <a:gd name="T1" fmla="*/ 344 h 407"/>
                <a:gd name="T2" fmla="*/ 316 w 406"/>
                <a:gd name="T3" fmla="*/ 344 h 407"/>
                <a:gd name="T4" fmla="*/ 344 w 406"/>
                <a:gd name="T5" fmla="*/ 90 h 407"/>
                <a:gd name="T6" fmla="*/ 90 w 406"/>
                <a:gd name="T7" fmla="*/ 63 h 407"/>
                <a:gd name="T8" fmla="*/ 62 w 406"/>
                <a:gd name="T9" fmla="*/ 317 h 407"/>
                <a:gd name="T10" fmla="*/ 316 w 406"/>
                <a:gd name="T11" fmla="*/ 344 h 407"/>
                <a:gd name="T12" fmla="*/ 316 w 406"/>
                <a:gd name="T13" fmla="*/ 34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07">
                  <a:moveTo>
                    <a:pt x="316" y="344"/>
                  </a:moveTo>
                  <a:lnTo>
                    <a:pt x="316" y="344"/>
                  </a:lnTo>
                  <a:cubicBezTo>
                    <a:pt x="394" y="282"/>
                    <a:pt x="406" y="168"/>
                    <a:pt x="344" y="90"/>
                  </a:cubicBezTo>
                  <a:cubicBezTo>
                    <a:pt x="281" y="13"/>
                    <a:pt x="168" y="0"/>
                    <a:pt x="90" y="63"/>
                  </a:cubicBezTo>
                  <a:cubicBezTo>
                    <a:pt x="12" y="125"/>
                    <a:pt x="0" y="239"/>
                    <a:pt x="62" y="317"/>
                  </a:cubicBezTo>
                  <a:cubicBezTo>
                    <a:pt x="125" y="394"/>
                    <a:pt x="238" y="407"/>
                    <a:pt x="316" y="344"/>
                  </a:cubicBezTo>
                  <a:lnTo>
                    <a:pt x="316" y="34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" name="Freeform 246">
              <a:extLst>
                <a:ext uri="{FF2B5EF4-FFF2-40B4-BE49-F238E27FC236}">
                  <a16:creationId xmlns:a16="http://schemas.microsoft.com/office/drawing/2014/main" id="{9CC331EB-1E72-420E-9B05-608A0F05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917"/>
              <a:ext cx="135" cy="138"/>
            </a:xfrm>
            <a:custGeom>
              <a:avLst/>
              <a:gdLst>
                <a:gd name="T0" fmla="*/ 177 w 225"/>
                <a:gd name="T1" fmla="*/ 195 h 229"/>
                <a:gd name="T2" fmla="*/ 177 w 225"/>
                <a:gd name="T3" fmla="*/ 195 h 229"/>
                <a:gd name="T4" fmla="*/ 189 w 225"/>
                <a:gd name="T5" fmla="*/ 53 h 229"/>
                <a:gd name="T6" fmla="*/ 48 w 225"/>
                <a:gd name="T7" fmla="*/ 33 h 229"/>
                <a:gd name="T8" fmla="*/ 36 w 225"/>
                <a:gd name="T9" fmla="*/ 175 h 229"/>
                <a:gd name="T10" fmla="*/ 177 w 225"/>
                <a:gd name="T11" fmla="*/ 19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29">
                  <a:moveTo>
                    <a:pt x="177" y="195"/>
                  </a:moveTo>
                  <a:lnTo>
                    <a:pt x="177" y="195"/>
                  </a:lnTo>
                  <a:cubicBezTo>
                    <a:pt x="220" y="161"/>
                    <a:pt x="225" y="98"/>
                    <a:pt x="189" y="53"/>
                  </a:cubicBezTo>
                  <a:cubicBezTo>
                    <a:pt x="153" y="8"/>
                    <a:pt x="90" y="0"/>
                    <a:pt x="48" y="33"/>
                  </a:cubicBezTo>
                  <a:cubicBezTo>
                    <a:pt x="6" y="67"/>
                    <a:pt x="0" y="131"/>
                    <a:pt x="36" y="175"/>
                  </a:cubicBezTo>
                  <a:cubicBezTo>
                    <a:pt x="72" y="220"/>
                    <a:pt x="135" y="229"/>
                    <a:pt x="177" y="1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27" name="Group 11">
            <a:extLst>
              <a:ext uri="{FF2B5EF4-FFF2-40B4-BE49-F238E27FC236}">
                <a16:creationId xmlns:a16="http://schemas.microsoft.com/office/drawing/2014/main" id="{B81F1161-736E-4BAE-BCED-B5F3C16BC4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6737" y="4819668"/>
            <a:ext cx="1079500" cy="2476500"/>
            <a:chOff x="1366" y="2714"/>
            <a:chExt cx="680" cy="1560"/>
          </a:xfrm>
        </p:grpSpPr>
        <p:sp>
          <p:nvSpPr>
            <p:cNvPr id="328" name="AutoShape 10">
              <a:extLst>
                <a:ext uri="{FF2B5EF4-FFF2-40B4-BE49-F238E27FC236}">
                  <a16:creationId xmlns:a16="http://schemas.microsoft.com/office/drawing/2014/main" id="{E8C83D3A-2612-4D6A-8C16-2E74E311DA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66" y="2714"/>
              <a:ext cx="680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9" name="Freeform 12">
              <a:extLst>
                <a:ext uri="{FF2B5EF4-FFF2-40B4-BE49-F238E27FC236}">
                  <a16:creationId xmlns:a16="http://schemas.microsoft.com/office/drawing/2014/main" id="{8644C96C-68AB-43CD-B119-2005392C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716"/>
              <a:ext cx="681" cy="850"/>
            </a:xfrm>
            <a:custGeom>
              <a:avLst/>
              <a:gdLst>
                <a:gd name="T0" fmla="*/ 1125 w 1125"/>
                <a:gd name="T1" fmla="*/ 673 h 1412"/>
                <a:gd name="T2" fmla="*/ 1125 w 1125"/>
                <a:gd name="T3" fmla="*/ 673 h 1412"/>
                <a:gd name="T4" fmla="*/ 563 w 1125"/>
                <a:gd name="T5" fmla="*/ 0 h 1412"/>
                <a:gd name="T6" fmla="*/ 0 w 1125"/>
                <a:gd name="T7" fmla="*/ 673 h 1412"/>
                <a:gd name="T8" fmla="*/ 491 w 1125"/>
                <a:gd name="T9" fmla="*/ 1341 h 1412"/>
                <a:gd name="T10" fmla="*/ 459 w 1125"/>
                <a:gd name="T11" fmla="*/ 1412 h 1412"/>
                <a:gd name="T12" fmla="*/ 637 w 1125"/>
                <a:gd name="T13" fmla="*/ 1412 h 1412"/>
                <a:gd name="T14" fmla="*/ 618 w 1125"/>
                <a:gd name="T15" fmla="*/ 1343 h 1412"/>
                <a:gd name="T16" fmla="*/ 1125 w 1125"/>
                <a:gd name="T17" fmla="*/ 673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5" h="1412">
                  <a:moveTo>
                    <a:pt x="1125" y="673"/>
                  </a:moveTo>
                  <a:lnTo>
                    <a:pt x="1125" y="673"/>
                  </a:lnTo>
                  <a:cubicBezTo>
                    <a:pt x="1125" y="302"/>
                    <a:pt x="873" y="0"/>
                    <a:pt x="563" y="0"/>
                  </a:cubicBezTo>
                  <a:cubicBezTo>
                    <a:pt x="252" y="0"/>
                    <a:pt x="0" y="302"/>
                    <a:pt x="0" y="673"/>
                  </a:cubicBezTo>
                  <a:cubicBezTo>
                    <a:pt x="0" y="1016"/>
                    <a:pt x="214" y="1299"/>
                    <a:pt x="491" y="1341"/>
                  </a:cubicBezTo>
                  <a:lnTo>
                    <a:pt x="459" y="1412"/>
                  </a:lnTo>
                  <a:lnTo>
                    <a:pt x="637" y="1412"/>
                  </a:lnTo>
                  <a:lnTo>
                    <a:pt x="618" y="1343"/>
                  </a:lnTo>
                  <a:cubicBezTo>
                    <a:pt x="903" y="1310"/>
                    <a:pt x="1125" y="1023"/>
                    <a:pt x="1125" y="67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0" name="Freeform 13">
              <a:extLst>
                <a:ext uri="{FF2B5EF4-FFF2-40B4-BE49-F238E27FC236}">
                  <a16:creationId xmlns:a16="http://schemas.microsoft.com/office/drawing/2014/main" id="{B704FDDA-7032-4CF2-94E3-FF49D0943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716"/>
              <a:ext cx="681" cy="850"/>
            </a:xfrm>
            <a:custGeom>
              <a:avLst/>
              <a:gdLst>
                <a:gd name="T0" fmla="*/ 1125 w 1125"/>
                <a:gd name="T1" fmla="*/ 673 h 1412"/>
                <a:gd name="T2" fmla="*/ 1125 w 1125"/>
                <a:gd name="T3" fmla="*/ 673 h 1412"/>
                <a:gd name="T4" fmla="*/ 563 w 1125"/>
                <a:gd name="T5" fmla="*/ 0 h 1412"/>
                <a:gd name="T6" fmla="*/ 0 w 1125"/>
                <a:gd name="T7" fmla="*/ 673 h 1412"/>
                <a:gd name="T8" fmla="*/ 491 w 1125"/>
                <a:gd name="T9" fmla="*/ 1341 h 1412"/>
                <a:gd name="T10" fmla="*/ 459 w 1125"/>
                <a:gd name="T11" fmla="*/ 1412 h 1412"/>
                <a:gd name="T12" fmla="*/ 637 w 1125"/>
                <a:gd name="T13" fmla="*/ 1412 h 1412"/>
                <a:gd name="T14" fmla="*/ 618 w 1125"/>
                <a:gd name="T15" fmla="*/ 1343 h 1412"/>
                <a:gd name="T16" fmla="*/ 1125 w 1125"/>
                <a:gd name="T17" fmla="*/ 673 h 1412"/>
                <a:gd name="T18" fmla="*/ 1125 w 1125"/>
                <a:gd name="T19" fmla="*/ 673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5" h="1412">
                  <a:moveTo>
                    <a:pt x="1125" y="673"/>
                  </a:moveTo>
                  <a:lnTo>
                    <a:pt x="1125" y="673"/>
                  </a:lnTo>
                  <a:cubicBezTo>
                    <a:pt x="1125" y="302"/>
                    <a:pt x="873" y="0"/>
                    <a:pt x="563" y="0"/>
                  </a:cubicBezTo>
                  <a:cubicBezTo>
                    <a:pt x="252" y="0"/>
                    <a:pt x="0" y="302"/>
                    <a:pt x="0" y="673"/>
                  </a:cubicBezTo>
                  <a:cubicBezTo>
                    <a:pt x="0" y="1016"/>
                    <a:pt x="214" y="1299"/>
                    <a:pt x="491" y="1341"/>
                  </a:cubicBezTo>
                  <a:lnTo>
                    <a:pt x="459" y="1412"/>
                  </a:lnTo>
                  <a:lnTo>
                    <a:pt x="637" y="1412"/>
                  </a:lnTo>
                  <a:lnTo>
                    <a:pt x="618" y="1343"/>
                  </a:lnTo>
                  <a:cubicBezTo>
                    <a:pt x="903" y="1310"/>
                    <a:pt x="1125" y="1023"/>
                    <a:pt x="1125" y="673"/>
                  </a:cubicBezTo>
                  <a:lnTo>
                    <a:pt x="1125" y="67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1" name="Freeform 14">
              <a:extLst>
                <a:ext uri="{FF2B5EF4-FFF2-40B4-BE49-F238E27FC236}">
                  <a16:creationId xmlns:a16="http://schemas.microsoft.com/office/drawing/2014/main" id="{7FB4371E-597D-4A46-8C99-5F4FA65F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3565"/>
              <a:ext cx="195" cy="713"/>
            </a:xfrm>
            <a:custGeom>
              <a:avLst/>
              <a:gdLst>
                <a:gd name="T0" fmla="*/ 200 w 321"/>
                <a:gd name="T1" fmla="*/ 0 h 1184"/>
                <a:gd name="T2" fmla="*/ 200 w 321"/>
                <a:gd name="T3" fmla="*/ 0 h 1184"/>
                <a:gd name="T4" fmla="*/ 300 w 321"/>
                <a:gd name="T5" fmla="*/ 489 h 1184"/>
                <a:gd name="T6" fmla="*/ 142 w 321"/>
                <a:gd name="T7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1184">
                  <a:moveTo>
                    <a:pt x="200" y="0"/>
                  </a:moveTo>
                  <a:lnTo>
                    <a:pt x="200" y="0"/>
                  </a:lnTo>
                  <a:cubicBezTo>
                    <a:pt x="200" y="0"/>
                    <a:pt x="321" y="267"/>
                    <a:pt x="300" y="489"/>
                  </a:cubicBezTo>
                  <a:cubicBezTo>
                    <a:pt x="278" y="710"/>
                    <a:pt x="0" y="834"/>
                    <a:pt x="142" y="118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2" name="Freeform 15">
              <a:extLst>
                <a:ext uri="{FF2B5EF4-FFF2-40B4-BE49-F238E27FC236}">
                  <a16:creationId xmlns:a16="http://schemas.microsoft.com/office/drawing/2014/main" id="{ABB9F5F1-0EEC-4031-8E04-B54CB398B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786"/>
              <a:ext cx="202" cy="192"/>
            </a:xfrm>
            <a:custGeom>
              <a:avLst/>
              <a:gdLst>
                <a:gd name="T0" fmla="*/ 0 w 334"/>
                <a:gd name="T1" fmla="*/ 0 h 319"/>
                <a:gd name="T2" fmla="*/ 0 w 334"/>
                <a:gd name="T3" fmla="*/ 0 h 319"/>
                <a:gd name="T4" fmla="*/ 334 w 334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" h="3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8" y="3"/>
                    <a:pt x="334" y="31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06" name="Group 125">
            <a:extLst>
              <a:ext uri="{FF2B5EF4-FFF2-40B4-BE49-F238E27FC236}">
                <a16:creationId xmlns:a16="http://schemas.microsoft.com/office/drawing/2014/main" id="{DDAA8E1A-E7C9-4224-9F56-0E2C777823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175" y="390488"/>
            <a:ext cx="9994900" cy="4178300"/>
            <a:chOff x="725" y="185"/>
            <a:chExt cx="6296" cy="2632"/>
          </a:xfrm>
        </p:grpSpPr>
        <p:sp>
          <p:nvSpPr>
            <p:cNvPr id="207" name="AutoShape 124">
              <a:extLst>
                <a:ext uri="{FF2B5EF4-FFF2-40B4-BE49-F238E27FC236}">
                  <a16:creationId xmlns:a16="http://schemas.microsoft.com/office/drawing/2014/main" id="{6E4F917C-3E0D-4C13-B4B6-ED12DD6CE7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5" y="185"/>
              <a:ext cx="6296" cy="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126">
              <a:extLst>
                <a:ext uri="{FF2B5EF4-FFF2-40B4-BE49-F238E27FC236}">
                  <a16:creationId xmlns:a16="http://schemas.microsoft.com/office/drawing/2014/main" id="{8ED87639-4816-45FF-9A7A-873F43B8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1862"/>
              <a:ext cx="268" cy="226"/>
            </a:xfrm>
            <a:custGeom>
              <a:avLst/>
              <a:gdLst>
                <a:gd name="T0" fmla="*/ 175 w 447"/>
                <a:gd name="T1" fmla="*/ 0 h 376"/>
                <a:gd name="T2" fmla="*/ 175 w 447"/>
                <a:gd name="T3" fmla="*/ 0 h 376"/>
                <a:gd name="T4" fmla="*/ 0 w 447"/>
                <a:gd name="T5" fmla="*/ 361 h 376"/>
                <a:gd name="T6" fmla="*/ 377 w 447"/>
                <a:gd name="T7" fmla="*/ 376 h 376"/>
                <a:gd name="T8" fmla="*/ 447 w 447"/>
                <a:gd name="T9" fmla="*/ 69 h 376"/>
                <a:gd name="T10" fmla="*/ 175 w 447"/>
                <a:gd name="T1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376">
                  <a:moveTo>
                    <a:pt x="175" y="0"/>
                  </a:moveTo>
                  <a:lnTo>
                    <a:pt x="175" y="0"/>
                  </a:lnTo>
                  <a:lnTo>
                    <a:pt x="0" y="361"/>
                  </a:lnTo>
                  <a:lnTo>
                    <a:pt x="377" y="376"/>
                  </a:lnTo>
                  <a:lnTo>
                    <a:pt x="447" y="69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127">
              <a:extLst>
                <a:ext uri="{FF2B5EF4-FFF2-40B4-BE49-F238E27FC236}">
                  <a16:creationId xmlns:a16="http://schemas.microsoft.com/office/drawing/2014/main" id="{98F6F08F-0A37-46C9-BB05-A3FAE080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1862"/>
              <a:ext cx="268" cy="226"/>
            </a:xfrm>
            <a:custGeom>
              <a:avLst/>
              <a:gdLst>
                <a:gd name="T0" fmla="*/ 175 w 447"/>
                <a:gd name="T1" fmla="*/ 0 h 376"/>
                <a:gd name="T2" fmla="*/ 175 w 447"/>
                <a:gd name="T3" fmla="*/ 0 h 376"/>
                <a:gd name="T4" fmla="*/ 0 w 447"/>
                <a:gd name="T5" fmla="*/ 361 h 376"/>
                <a:gd name="T6" fmla="*/ 377 w 447"/>
                <a:gd name="T7" fmla="*/ 376 h 376"/>
                <a:gd name="T8" fmla="*/ 447 w 447"/>
                <a:gd name="T9" fmla="*/ 69 h 376"/>
                <a:gd name="T10" fmla="*/ 175 w 447"/>
                <a:gd name="T11" fmla="*/ 0 h 376"/>
                <a:gd name="T12" fmla="*/ 175 w 447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376">
                  <a:moveTo>
                    <a:pt x="175" y="0"/>
                  </a:moveTo>
                  <a:lnTo>
                    <a:pt x="175" y="0"/>
                  </a:lnTo>
                  <a:lnTo>
                    <a:pt x="0" y="361"/>
                  </a:lnTo>
                  <a:lnTo>
                    <a:pt x="377" y="376"/>
                  </a:lnTo>
                  <a:lnTo>
                    <a:pt x="447" y="69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128">
              <a:extLst>
                <a:ext uri="{FF2B5EF4-FFF2-40B4-BE49-F238E27FC236}">
                  <a16:creationId xmlns:a16="http://schemas.microsoft.com/office/drawing/2014/main" id="{09EB7BD8-910F-410F-A6D4-0327413FF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577"/>
              <a:ext cx="231" cy="234"/>
            </a:xfrm>
            <a:custGeom>
              <a:avLst/>
              <a:gdLst>
                <a:gd name="T0" fmla="*/ 0 w 385"/>
                <a:gd name="T1" fmla="*/ 280 h 389"/>
                <a:gd name="T2" fmla="*/ 0 w 385"/>
                <a:gd name="T3" fmla="*/ 280 h 389"/>
                <a:gd name="T4" fmla="*/ 385 w 385"/>
                <a:gd name="T5" fmla="*/ 389 h 389"/>
                <a:gd name="T6" fmla="*/ 335 w 385"/>
                <a:gd name="T7" fmla="*/ 15 h 389"/>
                <a:gd name="T8" fmla="*/ 21 w 385"/>
                <a:gd name="T9" fmla="*/ 0 h 389"/>
                <a:gd name="T10" fmla="*/ 0 w 385"/>
                <a:gd name="T11" fmla="*/ 28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89">
                  <a:moveTo>
                    <a:pt x="0" y="280"/>
                  </a:moveTo>
                  <a:lnTo>
                    <a:pt x="0" y="280"/>
                  </a:lnTo>
                  <a:lnTo>
                    <a:pt x="385" y="389"/>
                  </a:lnTo>
                  <a:lnTo>
                    <a:pt x="335" y="15"/>
                  </a:lnTo>
                  <a:lnTo>
                    <a:pt x="21" y="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129">
              <a:extLst>
                <a:ext uri="{FF2B5EF4-FFF2-40B4-BE49-F238E27FC236}">
                  <a16:creationId xmlns:a16="http://schemas.microsoft.com/office/drawing/2014/main" id="{61D1BE9C-AAED-4AA1-AC94-54173C591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577"/>
              <a:ext cx="231" cy="234"/>
            </a:xfrm>
            <a:custGeom>
              <a:avLst/>
              <a:gdLst>
                <a:gd name="T0" fmla="*/ 0 w 385"/>
                <a:gd name="T1" fmla="*/ 280 h 389"/>
                <a:gd name="T2" fmla="*/ 0 w 385"/>
                <a:gd name="T3" fmla="*/ 280 h 389"/>
                <a:gd name="T4" fmla="*/ 385 w 385"/>
                <a:gd name="T5" fmla="*/ 389 h 389"/>
                <a:gd name="T6" fmla="*/ 335 w 385"/>
                <a:gd name="T7" fmla="*/ 15 h 389"/>
                <a:gd name="T8" fmla="*/ 21 w 385"/>
                <a:gd name="T9" fmla="*/ 0 h 389"/>
                <a:gd name="T10" fmla="*/ 0 w 385"/>
                <a:gd name="T11" fmla="*/ 280 h 389"/>
                <a:gd name="T12" fmla="*/ 0 w 385"/>
                <a:gd name="T13" fmla="*/ 28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89">
                  <a:moveTo>
                    <a:pt x="0" y="280"/>
                  </a:moveTo>
                  <a:lnTo>
                    <a:pt x="0" y="280"/>
                  </a:lnTo>
                  <a:lnTo>
                    <a:pt x="385" y="389"/>
                  </a:lnTo>
                  <a:lnTo>
                    <a:pt x="335" y="15"/>
                  </a:lnTo>
                  <a:lnTo>
                    <a:pt x="21" y="0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130">
              <a:extLst>
                <a:ext uri="{FF2B5EF4-FFF2-40B4-BE49-F238E27FC236}">
                  <a16:creationId xmlns:a16="http://schemas.microsoft.com/office/drawing/2014/main" id="{262D3B39-3A4E-47A3-8C2B-164D30FD6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789"/>
              <a:ext cx="269" cy="226"/>
            </a:xfrm>
            <a:custGeom>
              <a:avLst/>
              <a:gdLst>
                <a:gd name="T0" fmla="*/ 175 w 447"/>
                <a:gd name="T1" fmla="*/ 0 h 376"/>
                <a:gd name="T2" fmla="*/ 175 w 447"/>
                <a:gd name="T3" fmla="*/ 0 h 376"/>
                <a:gd name="T4" fmla="*/ 0 w 447"/>
                <a:gd name="T5" fmla="*/ 361 h 376"/>
                <a:gd name="T6" fmla="*/ 377 w 447"/>
                <a:gd name="T7" fmla="*/ 376 h 376"/>
                <a:gd name="T8" fmla="*/ 447 w 447"/>
                <a:gd name="T9" fmla="*/ 70 h 376"/>
                <a:gd name="T10" fmla="*/ 175 w 447"/>
                <a:gd name="T1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376">
                  <a:moveTo>
                    <a:pt x="175" y="0"/>
                  </a:moveTo>
                  <a:lnTo>
                    <a:pt x="175" y="0"/>
                  </a:lnTo>
                  <a:lnTo>
                    <a:pt x="0" y="361"/>
                  </a:lnTo>
                  <a:lnTo>
                    <a:pt x="377" y="376"/>
                  </a:lnTo>
                  <a:lnTo>
                    <a:pt x="447" y="7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131">
              <a:extLst>
                <a:ext uri="{FF2B5EF4-FFF2-40B4-BE49-F238E27FC236}">
                  <a16:creationId xmlns:a16="http://schemas.microsoft.com/office/drawing/2014/main" id="{50587358-CE1C-467F-8E21-2008934E9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789"/>
              <a:ext cx="269" cy="226"/>
            </a:xfrm>
            <a:custGeom>
              <a:avLst/>
              <a:gdLst>
                <a:gd name="T0" fmla="*/ 175 w 447"/>
                <a:gd name="T1" fmla="*/ 0 h 376"/>
                <a:gd name="T2" fmla="*/ 175 w 447"/>
                <a:gd name="T3" fmla="*/ 0 h 376"/>
                <a:gd name="T4" fmla="*/ 0 w 447"/>
                <a:gd name="T5" fmla="*/ 361 h 376"/>
                <a:gd name="T6" fmla="*/ 377 w 447"/>
                <a:gd name="T7" fmla="*/ 376 h 376"/>
                <a:gd name="T8" fmla="*/ 447 w 447"/>
                <a:gd name="T9" fmla="*/ 70 h 376"/>
                <a:gd name="T10" fmla="*/ 175 w 447"/>
                <a:gd name="T11" fmla="*/ 0 h 376"/>
                <a:gd name="T12" fmla="*/ 175 w 447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376">
                  <a:moveTo>
                    <a:pt x="175" y="0"/>
                  </a:moveTo>
                  <a:lnTo>
                    <a:pt x="175" y="0"/>
                  </a:lnTo>
                  <a:lnTo>
                    <a:pt x="0" y="361"/>
                  </a:lnTo>
                  <a:lnTo>
                    <a:pt x="377" y="376"/>
                  </a:lnTo>
                  <a:lnTo>
                    <a:pt x="447" y="7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132">
              <a:extLst>
                <a:ext uri="{FF2B5EF4-FFF2-40B4-BE49-F238E27FC236}">
                  <a16:creationId xmlns:a16="http://schemas.microsoft.com/office/drawing/2014/main" id="{FE09A7A0-0C01-4694-BD16-F033EBE8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1703"/>
              <a:ext cx="227" cy="295"/>
            </a:xfrm>
            <a:custGeom>
              <a:avLst/>
              <a:gdLst>
                <a:gd name="T0" fmla="*/ 0 w 378"/>
                <a:gd name="T1" fmla="*/ 94 h 491"/>
                <a:gd name="T2" fmla="*/ 0 w 378"/>
                <a:gd name="T3" fmla="*/ 94 h 491"/>
                <a:gd name="T4" fmla="*/ 57 w 378"/>
                <a:gd name="T5" fmla="*/ 491 h 491"/>
                <a:gd name="T6" fmla="*/ 378 w 378"/>
                <a:gd name="T7" fmla="*/ 293 h 491"/>
                <a:gd name="T8" fmla="*/ 264 w 378"/>
                <a:gd name="T9" fmla="*/ 0 h 491"/>
                <a:gd name="T10" fmla="*/ 0 w 378"/>
                <a:gd name="T11" fmla="*/ 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491">
                  <a:moveTo>
                    <a:pt x="0" y="94"/>
                  </a:moveTo>
                  <a:lnTo>
                    <a:pt x="0" y="94"/>
                  </a:lnTo>
                  <a:lnTo>
                    <a:pt x="57" y="491"/>
                  </a:lnTo>
                  <a:lnTo>
                    <a:pt x="378" y="293"/>
                  </a:lnTo>
                  <a:lnTo>
                    <a:pt x="26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133">
              <a:extLst>
                <a:ext uri="{FF2B5EF4-FFF2-40B4-BE49-F238E27FC236}">
                  <a16:creationId xmlns:a16="http://schemas.microsoft.com/office/drawing/2014/main" id="{F45E6ABD-E1EF-485F-82FF-2A613249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1703"/>
              <a:ext cx="227" cy="295"/>
            </a:xfrm>
            <a:custGeom>
              <a:avLst/>
              <a:gdLst>
                <a:gd name="T0" fmla="*/ 0 w 378"/>
                <a:gd name="T1" fmla="*/ 94 h 491"/>
                <a:gd name="T2" fmla="*/ 0 w 378"/>
                <a:gd name="T3" fmla="*/ 94 h 491"/>
                <a:gd name="T4" fmla="*/ 57 w 378"/>
                <a:gd name="T5" fmla="*/ 491 h 491"/>
                <a:gd name="T6" fmla="*/ 378 w 378"/>
                <a:gd name="T7" fmla="*/ 293 h 491"/>
                <a:gd name="T8" fmla="*/ 264 w 378"/>
                <a:gd name="T9" fmla="*/ 0 h 491"/>
                <a:gd name="T10" fmla="*/ 0 w 378"/>
                <a:gd name="T11" fmla="*/ 94 h 491"/>
                <a:gd name="T12" fmla="*/ 0 w 378"/>
                <a:gd name="T13" fmla="*/ 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491">
                  <a:moveTo>
                    <a:pt x="0" y="94"/>
                  </a:moveTo>
                  <a:lnTo>
                    <a:pt x="0" y="94"/>
                  </a:lnTo>
                  <a:lnTo>
                    <a:pt x="57" y="491"/>
                  </a:lnTo>
                  <a:lnTo>
                    <a:pt x="378" y="293"/>
                  </a:lnTo>
                  <a:lnTo>
                    <a:pt x="264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134">
              <a:extLst>
                <a:ext uri="{FF2B5EF4-FFF2-40B4-BE49-F238E27FC236}">
                  <a16:creationId xmlns:a16="http://schemas.microsoft.com/office/drawing/2014/main" id="{4A531B4D-0DBF-4121-9760-BBDFCC0C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" y="2510"/>
              <a:ext cx="227" cy="295"/>
            </a:xfrm>
            <a:custGeom>
              <a:avLst/>
              <a:gdLst>
                <a:gd name="T0" fmla="*/ 0 w 378"/>
                <a:gd name="T1" fmla="*/ 94 h 491"/>
                <a:gd name="T2" fmla="*/ 0 w 378"/>
                <a:gd name="T3" fmla="*/ 94 h 491"/>
                <a:gd name="T4" fmla="*/ 56 w 378"/>
                <a:gd name="T5" fmla="*/ 491 h 491"/>
                <a:gd name="T6" fmla="*/ 378 w 378"/>
                <a:gd name="T7" fmla="*/ 293 h 491"/>
                <a:gd name="T8" fmla="*/ 264 w 378"/>
                <a:gd name="T9" fmla="*/ 0 h 491"/>
                <a:gd name="T10" fmla="*/ 0 w 378"/>
                <a:gd name="T11" fmla="*/ 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491">
                  <a:moveTo>
                    <a:pt x="0" y="94"/>
                  </a:moveTo>
                  <a:lnTo>
                    <a:pt x="0" y="94"/>
                  </a:lnTo>
                  <a:lnTo>
                    <a:pt x="56" y="491"/>
                  </a:lnTo>
                  <a:lnTo>
                    <a:pt x="378" y="293"/>
                  </a:lnTo>
                  <a:lnTo>
                    <a:pt x="26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135">
              <a:extLst>
                <a:ext uri="{FF2B5EF4-FFF2-40B4-BE49-F238E27FC236}">
                  <a16:creationId xmlns:a16="http://schemas.microsoft.com/office/drawing/2014/main" id="{F74D6814-581E-4703-A67B-404B63F1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" y="2510"/>
              <a:ext cx="227" cy="295"/>
            </a:xfrm>
            <a:custGeom>
              <a:avLst/>
              <a:gdLst>
                <a:gd name="T0" fmla="*/ 0 w 378"/>
                <a:gd name="T1" fmla="*/ 94 h 491"/>
                <a:gd name="T2" fmla="*/ 0 w 378"/>
                <a:gd name="T3" fmla="*/ 94 h 491"/>
                <a:gd name="T4" fmla="*/ 56 w 378"/>
                <a:gd name="T5" fmla="*/ 491 h 491"/>
                <a:gd name="T6" fmla="*/ 378 w 378"/>
                <a:gd name="T7" fmla="*/ 293 h 491"/>
                <a:gd name="T8" fmla="*/ 264 w 378"/>
                <a:gd name="T9" fmla="*/ 0 h 491"/>
                <a:gd name="T10" fmla="*/ 0 w 378"/>
                <a:gd name="T11" fmla="*/ 94 h 491"/>
                <a:gd name="T12" fmla="*/ 0 w 378"/>
                <a:gd name="T13" fmla="*/ 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491">
                  <a:moveTo>
                    <a:pt x="0" y="94"/>
                  </a:moveTo>
                  <a:lnTo>
                    <a:pt x="0" y="94"/>
                  </a:lnTo>
                  <a:lnTo>
                    <a:pt x="56" y="491"/>
                  </a:lnTo>
                  <a:lnTo>
                    <a:pt x="378" y="293"/>
                  </a:lnTo>
                  <a:lnTo>
                    <a:pt x="264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136">
              <a:extLst>
                <a:ext uri="{FF2B5EF4-FFF2-40B4-BE49-F238E27FC236}">
                  <a16:creationId xmlns:a16="http://schemas.microsoft.com/office/drawing/2014/main" id="{E5CEEFB6-63C7-4542-962F-3884A0F96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96"/>
              <a:ext cx="318" cy="251"/>
            </a:xfrm>
            <a:custGeom>
              <a:avLst/>
              <a:gdLst>
                <a:gd name="T0" fmla="*/ 0 w 529"/>
                <a:gd name="T1" fmla="*/ 163 h 418"/>
                <a:gd name="T2" fmla="*/ 0 w 529"/>
                <a:gd name="T3" fmla="*/ 163 h 418"/>
                <a:gd name="T4" fmla="*/ 279 w 529"/>
                <a:gd name="T5" fmla="*/ 418 h 418"/>
                <a:gd name="T6" fmla="*/ 529 w 529"/>
                <a:gd name="T7" fmla="*/ 228 h 418"/>
                <a:gd name="T8" fmla="*/ 365 w 529"/>
                <a:gd name="T9" fmla="*/ 0 h 418"/>
                <a:gd name="T10" fmla="*/ 0 w 529"/>
                <a:gd name="T11" fmla="*/ 16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18">
                  <a:moveTo>
                    <a:pt x="0" y="163"/>
                  </a:moveTo>
                  <a:lnTo>
                    <a:pt x="0" y="163"/>
                  </a:lnTo>
                  <a:lnTo>
                    <a:pt x="279" y="418"/>
                  </a:lnTo>
                  <a:lnTo>
                    <a:pt x="529" y="228"/>
                  </a:lnTo>
                  <a:lnTo>
                    <a:pt x="365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137">
              <a:extLst>
                <a:ext uri="{FF2B5EF4-FFF2-40B4-BE49-F238E27FC236}">
                  <a16:creationId xmlns:a16="http://schemas.microsoft.com/office/drawing/2014/main" id="{F31C81EF-133F-4523-93AD-983A24D1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96"/>
              <a:ext cx="318" cy="251"/>
            </a:xfrm>
            <a:custGeom>
              <a:avLst/>
              <a:gdLst>
                <a:gd name="T0" fmla="*/ 365 w 529"/>
                <a:gd name="T1" fmla="*/ 0 h 418"/>
                <a:gd name="T2" fmla="*/ 365 w 529"/>
                <a:gd name="T3" fmla="*/ 0 h 418"/>
                <a:gd name="T4" fmla="*/ 0 w 529"/>
                <a:gd name="T5" fmla="*/ 163 h 418"/>
                <a:gd name="T6" fmla="*/ 279 w 529"/>
                <a:gd name="T7" fmla="*/ 418 h 418"/>
                <a:gd name="T8" fmla="*/ 529 w 529"/>
                <a:gd name="T9" fmla="*/ 228 h 418"/>
                <a:gd name="T10" fmla="*/ 365 w 529"/>
                <a:gd name="T11" fmla="*/ 0 h 418"/>
                <a:gd name="T12" fmla="*/ 365 w 529"/>
                <a:gd name="T1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9" h="418">
                  <a:moveTo>
                    <a:pt x="365" y="0"/>
                  </a:moveTo>
                  <a:lnTo>
                    <a:pt x="365" y="0"/>
                  </a:lnTo>
                  <a:lnTo>
                    <a:pt x="0" y="163"/>
                  </a:lnTo>
                  <a:lnTo>
                    <a:pt x="279" y="418"/>
                  </a:lnTo>
                  <a:lnTo>
                    <a:pt x="529" y="228"/>
                  </a:lnTo>
                  <a:lnTo>
                    <a:pt x="365" y="0"/>
                  </a:lnTo>
                  <a:lnTo>
                    <a:pt x="36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138">
              <a:extLst>
                <a:ext uri="{FF2B5EF4-FFF2-40B4-BE49-F238E27FC236}">
                  <a16:creationId xmlns:a16="http://schemas.microsoft.com/office/drawing/2014/main" id="{288769C8-5BD9-4DE8-9942-9FDE5C1B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" y="1839"/>
              <a:ext cx="318" cy="252"/>
            </a:xfrm>
            <a:custGeom>
              <a:avLst/>
              <a:gdLst>
                <a:gd name="T0" fmla="*/ 366 w 530"/>
                <a:gd name="T1" fmla="*/ 0 h 418"/>
                <a:gd name="T2" fmla="*/ 366 w 530"/>
                <a:gd name="T3" fmla="*/ 0 h 418"/>
                <a:gd name="T4" fmla="*/ 0 w 530"/>
                <a:gd name="T5" fmla="*/ 163 h 418"/>
                <a:gd name="T6" fmla="*/ 279 w 530"/>
                <a:gd name="T7" fmla="*/ 418 h 418"/>
                <a:gd name="T8" fmla="*/ 530 w 530"/>
                <a:gd name="T9" fmla="*/ 228 h 418"/>
                <a:gd name="T10" fmla="*/ 366 w 530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18">
                  <a:moveTo>
                    <a:pt x="366" y="0"/>
                  </a:moveTo>
                  <a:lnTo>
                    <a:pt x="366" y="0"/>
                  </a:lnTo>
                  <a:lnTo>
                    <a:pt x="0" y="163"/>
                  </a:lnTo>
                  <a:lnTo>
                    <a:pt x="279" y="418"/>
                  </a:lnTo>
                  <a:lnTo>
                    <a:pt x="530" y="228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139">
              <a:extLst>
                <a:ext uri="{FF2B5EF4-FFF2-40B4-BE49-F238E27FC236}">
                  <a16:creationId xmlns:a16="http://schemas.microsoft.com/office/drawing/2014/main" id="{52758178-E91B-4C84-B3E6-A0DDBD7D7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" y="1839"/>
              <a:ext cx="318" cy="252"/>
            </a:xfrm>
            <a:custGeom>
              <a:avLst/>
              <a:gdLst>
                <a:gd name="T0" fmla="*/ 366 w 530"/>
                <a:gd name="T1" fmla="*/ 0 h 418"/>
                <a:gd name="T2" fmla="*/ 366 w 530"/>
                <a:gd name="T3" fmla="*/ 0 h 418"/>
                <a:gd name="T4" fmla="*/ 0 w 530"/>
                <a:gd name="T5" fmla="*/ 163 h 418"/>
                <a:gd name="T6" fmla="*/ 279 w 530"/>
                <a:gd name="T7" fmla="*/ 418 h 418"/>
                <a:gd name="T8" fmla="*/ 530 w 530"/>
                <a:gd name="T9" fmla="*/ 228 h 418"/>
                <a:gd name="T10" fmla="*/ 366 w 530"/>
                <a:gd name="T11" fmla="*/ 0 h 418"/>
                <a:gd name="T12" fmla="*/ 366 w 530"/>
                <a:gd name="T1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418">
                  <a:moveTo>
                    <a:pt x="366" y="0"/>
                  </a:moveTo>
                  <a:lnTo>
                    <a:pt x="366" y="0"/>
                  </a:lnTo>
                  <a:lnTo>
                    <a:pt x="0" y="163"/>
                  </a:lnTo>
                  <a:lnTo>
                    <a:pt x="279" y="418"/>
                  </a:lnTo>
                  <a:lnTo>
                    <a:pt x="530" y="228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140">
              <a:extLst>
                <a:ext uri="{FF2B5EF4-FFF2-40B4-BE49-F238E27FC236}">
                  <a16:creationId xmlns:a16="http://schemas.microsoft.com/office/drawing/2014/main" id="{BDF72BAE-5E1F-4642-9739-4BDC5351B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918"/>
              <a:ext cx="204" cy="209"/>
            </a:xfrm>
            <a:custGeom>
              <a:avLst/>
              <a:gdLst>
                <a:gd name="T0" fmla="*/ 0 w 340"/>
                <a:gd name="T1" fmla="*/ 2 h 348"/>
                <a:gd name="T2" fmla="*/ 0 w 340"/>
                <a:gd name="T3" fmla="*/ 2 h 348"/>
                <a:gd name="T4" fmla="*/ 115 w 340"/>
                <a:gd name="T5" fmla="*/ 348 h 348"/>
                <a:gd name="T6" fmla="*/ 340 w 340"/>
                <a:gd name="T7" fmla="*/ 220 h 348"/>
                <a:gd name="T8" fmla="*/ 264 w 340"/>
                <a:gd name="T9" fmla="*/ 0 h 348"/>
                <a:gd name="T10" fmla="*/ 0 w 340"/>
                <a:gd name="T11" fmla="*/ 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348">
                  <a:moveTo>
                    <a:pt x="0" y="2"/>
                  </a:moveTo>
                  <a:lnTo>
                    <a:pt x="0" y="2"/>
                  </a:lnTo>
                  <a:lnTo>
                    <a:pt x="115" y="348"/>
                  </a:lnTo>
                  <a:lnTo>
                    <a:pt x="340" y="220"/>
                  </a:lnTo>
                  <a:lnTo>
                    <a:pt x="26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141">
              <a:extLst>
                <a:ext uri="{FF2B5EF4-FFF2-40B4-BE49-F238E27FC236}">
                  <a16:creationId xmlns:a16="http://schemas.microsoft.com/office/drawing/2014/main" id="{7A6632E3-3410-4B8F-92BF-1CE1D92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918"/>
              <a:ext cx="204" cy="209"/>
            </a:xfrm>
            <a:custGeom>
              <a:avLst/>
              <a:gdLst>
                <a:gd name="T0" fmla="*/ 0 w 340"/>
                <a:gd name="T1" fmla="*/ 2 h 348"/>
                <a:gd name="T2" fmla="*/ 0 w 340"/>
                <a:gd name="T3" fmla="*/ 2 h 348"/>
                <a:gd name="T4" fmla="*/ 115 w 340"/>
                <a:gd name="T5" fmla="*/ 348 h 348"/>
                <a:gd name="T6" fmla="*/ 340 w 340"/>
                <a:gd name="T7" fmla="*/ 220 h 348"/>
                <a:gd name="T8" fmla="*/ 264 w 340"/>
                <a:gd name="T9" fmla="*/ 0 h 348"/>
                <a:gd name="T10" fmla="*/ 0 w 340"/>
                <a:gd name="T11" fmla="*/ 2 h 348"/>
                <a:gd name="T12" fmla="*/ 0 w 340"/>
                <a:gd name="T13" fmla="*/ 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8">
                  <a:moveTo>
                    <a:pt x="0" y="2"/>
                  </a:moveTo>
                  <a:lnTo>
                    <a:pt x="0" y="2"/>
                  </a:lnTo>
                  <a:lnTo>
                    <a:pt x="115" y="348"/>
                  </a:lnTo>
                  <a:lnTo>
                    <a:pt x="340" y="220"/>
                  </a:lnTo>
                  <a:lnTo>
                    <a:pt x="26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142">
              <a:extLst>
                <a:ext uri="{FF2B5EF4-FFF2-40B4-BE49-F238E27FC236}">
                  <a16:creationId xmlns:a16="http://schemas.microsoft.com/office/drawing/2014/main" id="{1C664889-611A-45C5-97D6-49A5C0FAB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" y="184"/>
              <a:ext cx="204" cy="208"/>
            </a:xfrm>
            <a:custGeom>
              <a:avLst/>
              <a:gdLst>
                <a:gd name="T0" fmla="*/ 0 w 340"/>
                <a:gd name="T1" fmla="*/ 2 h 346"/>
                <a:gd name="T2" fmla="*/ 0 w 340"/>
                <a:gd name="T3" fmla="*/ 2 h 346"/>
                <a:gd name="T4" fmla="*/ 116 w 340"/>
                <a:gd name="T5" fmla="*/ 346 h 346"/>
                <a:gd name="T6" fmla="*/ 340 w 340"/>
                <a:gd name="T7" fmla="*/ 218 h 346"/>
                <a:gd name="T8" fmla="*/ 265 w 340"/>
                <a:gd name="T9" fmla="*/ 0 h 346"/>
                <a:gd name="T10" fmla="*/ 0 w 340"/>
                <a:gd name="T11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346">
                  <a:moveTo>
                    <a:pt x="0" y="2"/>
                  </a:moveTo>
                  <a:lnTo>
                    <a:pt x="0" y="2"/>
                  </a:lnTo>
                  <a:lnTo>
                    <a:pt x="116" y="346"/>
                  </a:lnTo>
                  <a:lnTo>
                    <a:pt x="340" y="218"/>
                  </a:lnTo>
                  <a:lnTo>
                    <a:pt x="26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143">
              <a:extLst>
                <a:ext uri="{FF2B5EF4-FFF2-40B4-BE49-F238E27FC236}">
                  <a16:creationId xmlns:a16="http://schemas.microsoft.com/office/drawing/2014/main" id="{089C7126-1050-4A40-BF9E-AECFE330A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" y="184"/>
              <a:ext cx="204" cy="208"/>
            </a:xfrm>
            <a:custGeom>
              <a:avLst/>
              <a:gdLst>
                <a:gd name="T0" fmla="*/ 0 w 340"/>
                <a:gd name="T1" fmla="*/ 2 h 346"/>
                <a:gd name="T2" fmla="*/ 0 w 340"/>
                <a:gd name="T3" fmla="*/ 2 h 346"/>
                <a:gd name="T4" fmla="*/ 116 w 340"/>
                <a:gd name="T5" fmla="*/ 346 h 346"/>
                <a:gd name="T6" fmla="*/ 340 w 340"/>
                <a:gd name="T7" fmla="*/ 218 h 346"/>
                <a:gd name="T8" fmla="*/ 265 w 340"/>
                <a:gd name="T9" fmla="*/ 0 h 346"/>
                <a:gd name="T10" fmla="*/ 0 w 340"/>
                <a:gd name="T11" fmla="*/ 2 h 346"/>
                <a:gd name="T12" fmla="*/ 0 w 340"/>
                <a:gd name="T13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6">
                  <a:moveTo>
                    <a:pt x="0" y="2"/>
                  </a:moveTo>
                  <a:lnTo>
                    <a:pt x="0" y="2"/>
                  </a:lnTo>
                  <a:lnTo>
                    <a:pt x="116" y="346"/>
                  </a:lnTo>
                  <a:lnTo>
                    <a:pt x="340" y="218"/>
                  </a:lnTo>
                  <a:lnTo>
                    <a:pt x="26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144">
              <a:extLst>
                <a:ext uri="{FF2B5EF4-FFF2-40B4-BE49-F238E27FC236}">
                  <a16:creationId xmlns:a16="http://schemas.microsoft.com/office/drawing/2014/main" id="{EA086284-67EC-4B5B-AC67-71C4FCF3D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792"/>
              <a:ext cx="204" cy="210"/>
            </a:xfrm>
            <a:custGeom>
              <a:avLst/>
              <a:gdLst>
                <a:gd name="T0" fmla="*/ 0 w 340"/>
                <a:gd name="T1" fmla="*/ 2 h 348"/>
                <a:gd name="T2" fmla="*/ 0 w 340"/>
                <a:gd name="T3" fmla="*/ 2 h 348"/>
                <a:gd name="T4" fmla="*/ 116 w 340"/>
                <a:gd name="T5" fmla="*/ 348 h 348"/>
                <a:gd name="T6" fmla="*/ 340 w 340"/>
                <a:gd name="T7" fmla="*/ 220 h 348"/>
                <a:gd name="T8" fmla="*/ 265 w 340"/>
                <a:gd name="T9" fmla="*/ 0 h 348"/>
                <a:gd name="T10" fmla="*/ 0 w 340"/>
                <a:gd name="T11" fmla="*/ 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348">
                  <a:moveTo>
                    <a:pt x="0" y="2"/>
                  </a:moveTo>
                  <a:lnTo>
                    <a:pt x="0" y="2"/>
                  </a:lnTo>
                  <a:lnTo>
                    <a:pt x="116" y="348"/>
                  </a:lnTo>
                  <a:lnTo>
                    <a:pt x="340" y="220"/>
                  </a:lnTo>
                  <a:lnTo>
                    <a:pt x="26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145">
              <a:extLst>
                <a:ext uri="{FF2B5EF4-FFF2-40B4-BE49-F238E27FC236}">
                  <a16:creationId xmlns:a16="http://schemas.microsoft.com/office/drawing/2014/main" id="{B905F391-793A-4D94-B0EB-9066A298F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792"/>
              <a:ext cx="204" cy="210"/>
            </a:xfrm>
            <a:custGeom>
              <a:avLst/>
              <a:gdLst>
                <a:gd name="T0" fmla="*/ 0 w 340"/>
                <a:gd name="T1" fmla="*/ 2 h 348"/>
                <a:gd name="T2" fmla="*/ 0 w 340"/>
                <a:gd name="T3" fmla="*/ 2 h 348"/>
                <a:gd name="T4" fmla="*/ 116 w 340"/>
                <a:gd name="T5" fmla="*/ 348 h 348"/>
                <a:gd name="T6" fmla="*/ 340 w 340"/>
                <a:gd name="T7" fmla="*/ 220 h 348"/>
                <a:gd name="T8" fmla="*/ 265 w 340"/>
                <a:gd name="T9" fmla="*/ 0 h 348"/>
                <a:gd name="T10" fmla="*/ 0 w 340"/>
                <a:gd name="T11" fmla="*/ 2 h 348"/>
                <a:gd name="T12" fmla="*/ 0 w 340"/>
                <a:gd name="T13" fmla="*/ 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8">
                  <a:moveTo>
                    <a:pt x="0" y="2"/>
                  </a:moveTo>
                  <a:lnTo>
                    <a:pt x="0" y="2"/>
                  </a:lnTo>
                  <a:lnTo>
                    <a:pt x="116" y="348"/>
                  </a:lnTo>
                  <a:lnTo>
                    <a:pt x="340" y="220"/>
                  </a:lnTo>
                  <a:lnTo>
                    <a:pt x="26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146">
              <a:extLst>
                <a:ext uri="{FF2B5EF4-FFF2-40B4-BE49-F238E27FC236}">
                  <a16:creationId xmlns:a16="http://schemas.microsoft.com/office/drawing/2014/main" id="{48E28852-6B10-45C8-A27B-77AEC90E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065"/>
              <a:ext cx="205" cy="209"/>
            </a:xfrm>
            <a:custGeom>
              <a:avLst/>
              <a:gdLst>
                <a:gd name="T0" fmla="*/ 0 w 341"/>
                <a:gd name="T1" fmla="*/ 2 h 347"/>
                <a:gd name="T2" fmla="*/ 0 w 341"/>
                <a:gd name="T3" fmla="*/ 2 h 347"/>
                <a:gd name="T4" fmla="*/ 116 w 341"/>
                <a:gd name="T5" fmla="*/ 347 h 347"/>
                <a:gd name="T6" fmla="*/ 341 w 341"/>
                <a:gd name="T7" fmla="*/ 219 h 347"/>
                <a:gd name="T8" fmla="*/ 265 w 341"/>
                <a:gd name="T9" fmla="*/ 0 h 347"/>
                <a:gd name="T10" fmla="*/ 0 w 341"/>
                <a:gd name="T11" fmla="*/ 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347">
                  <a:moveTo>
                    <a:pt x="0" y="2"/>
                  </a:moveTo>
                  <a:lnTo>
                    <a:pt x="0" y="2"/>
                  </a:lnTo>
                  <a:lnTo>
                    <a:pt x="116" y="347"/>
                  </a:lnTo>
                  <a:lnTo>
                    <a:pt x="341" y="219"/>
                  </a:lnTo>
                  <a:lnTo>
                    <a:pt x="26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147">
              <a:extLst>
                <a:ext uri="{FF2B5EF4-FFF2-40B4-BE49-F238E27FC236}">
                  <a16:creationId xmlns:a16="http://schemas.microsoft.com/office/drawing/2014/main" id="{0CB9E1C6-F0AE-41DA-B32D-8D209CC66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065"/>
              <a:ext cx="205" cy="209"/>
            </a:xfrm>
            <a:custGeom>
              <a:avLst/>
              <a:gdLst>
                <a:gd name="T0" fmla="*/ 0 w 341"/>
                <a:gd name="T1" fmla="*/ 2 h 347"/>
                <a:gd name="T2" fmla="*/ 0 w 341"/>
                <a:gd name="T3" fmla="*/ 2 h 347"/>
                <a:gd name="T4" fmla="*/ 116 w 341"/>
                <a:gd name="T5" fmla="*/ 347 h 347"/>
                <a:gd name="T6" fmla="*/ 341 w 341"/>
                <a:gd name="T7" fmla="*/ 219 h 347"/>
                <a:gd name="T8" fmla="*/ 265 w 341"/>
                <a:gd name="T9" fmla="*/ 0 h 347"/>
                <a:gd name="T10" fmla="*/ 0 w 341"/>
                <a:gd name="T11" fmla="*/ 2 h 347"/>
                <a:gd name="T12" fmla="*/ 0 w 341"/>
                <a:gd name="T13" fmla="*/ 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47">
                  <a:moveTo>
                    <a:pt x="0" y="2"/>
                  </a:moveTo>
                  <a:lnTo>
                    <a:pt x="0" y="2"/>
                  </a:lnTo>
                  <a:lnTo>
                    <a:pt x="116" y="347"/>
                  </a:lnTo>
                  <a:lnTo>
                    <a:pt x="341" y="219"/>
                  </a:lnTo>
                  <a:lnTo>
                    <a:pt x="26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148">
              <a:extLst>
                <a:ext uri="{FF2B5EF4-FFF2-40B4-BE49-F238E27FC236}">
                  <a16:creationId xmlns:a16="http://schemas.microsoft.com/office/drawing/2014/main" id="{4FB1A865-5B9E-4164-8090-91FC89DD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213"/>
              <a:ext cx="205" cy="209"/>
            </a:xfrm>
            <a:custGeom>
              <a:avLst/>
              <a:gdLst>
                <a:gd name="T0" fmla="*/ 0 w 340"/>
                <a:gd name="T1" fmla="*/ 2 h 347"/>
                <a:gd name="T2" fmla="*/ 0 w 340"/>
                <a:gd name="T3" fmla="*/ 2 h 347"/>
                <a:gd name="T4" fmla="*/ 116 w 340"/>
                <a:gd name="T5" fmla="*/ 347 h 347"/>
                <a:gd name="T6" fmla="*/ 340 w 340"/>
                <a:gd name="T7" fmla="*/ 219 h 347"/>
                <a:gd name="T8" fmla="*/ 265 w 340"/>
                <a:gd name="T9" fmla="*/ 0 h 347"/>
                <a:gd name="T10" fmla="*/ 0 w 340"/>
                <a:gd name="T11" fmla="*/ 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347">
                  <a:moveTo>
                    <a:pt x="0" y="2"/>
                  </a:moveTo>
                  <a:lnTo>
                    <a:pt x="0" y="2"/>
                  </a:lnTo>
                  <a:lnTo>
                    <a:pt x="116" y="347"/>
                  </a:lnTo>
                  <a:lnTo>
                    <a:pt x="340" y="219"/>
                  </a:lnTo>
                  <a:lnTo>
                    <a:pt x="26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149">
              <a:extLst>
                <a:ext uri="{FF2B5EF4-FFF2-40B4-BE49-F238E27FC236}">
                  <a16:creationId xmlns:a16="http://schemas.microsoft.com/office/drawing/2014/main" id="{B50A18E9-B1CB-4C19-8881-E83647D4C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213"/>
              <a:ext cx="205" cy="209"/>
            </a:xfrm>
            <a:custGeom>
              <a:avLst/>
              <a:gdLst>
                <a:gd name="T0" fmla="*/ 0 w 340"/>
                <a:gd name="T1" fmla="*/ 2 h 347"/>
                <a:gd name="T2" fmla="*/ 0 w 340"/>
                <a:gd name="T3" fmla="*/ 2 h 347"/>
                <a:gd name="T4" fmla="*/ 116 w 340"/>
                <a:gd name="T5" fmla="*/ 347 h 347"/>
                <a:gd name="T6" fmla="*/ 340 w 340"/>
                <a:gd name="T7" fmla="*/ 219 h 347"/>
                <a:gd name="T8" fmla="*/ 265 w 340"/>
                <a:gd name="T9" fmla="*/ 0 h 347"/>
                <a:gd name="T10" fmla="*/ 0 w 340"/>
                <a:gd name="T11" fmla="*/ 2 h 347"/>
                <a:gd name="T12" fmla="*/ 0 w 340"/>
                <a:gd name="T13" fmla="*/ 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7">
                  <a:moveTo>
                    <a:pt x="0" y="2"/>
                  </a:moveTo>
                  <a:lnTo>
                    <a:pt x="0" y="2"/>
                  </a:lnTo>
                  <a:lnTo>
                    <a:pt x="116" y="347"/>
                  </a:lnTo>
                  <a:lnTo>
                    <a:pt x="340" y="219"/>
                  </a:lnTo>
                  <a:lnTo>
                    <a:pt x="26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0893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Kurs: Spiel, Technik, Ausflug, Kino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6C04955-A15D-4A1D-BDEC-76AB66C5615B}"/>
              </a:ext>
            </a:extLst>
          </p:cNvPr>
          <p:cNvGrpSpPr>
            <a:grpSpLocks noChangeAspect="1"/>
          </p:cNvGrpSpPr>
          <p:nvPr/>
        </p:nvGrpSpPr>
        <p:grpSpPr>
          <a:xfrm>
            <a:off x="3194897" y="3995861"/>
            <a:ext cx="2351087" cy="2670175"/>
            <a:chOff x="3570288" y="4067175"/>
            <a:chExt cx="2351087" cy="2670175"/>
          </a:xfrm>
        </p:grpSpPr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8DF816D5-D811-4AEF-AA91-02AA349BB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4067175"/>
              <a:ext cx="1951038" cy="2408238"/>
            </a:xfrm>
            <a:custGeom>
              <a:avLst/>
              <a:gdLst>
                <a:gd name="T0" fmla="*/ 136 w 2045"/>
                <a:gd name="T1" fmla="*/ 366 h 2525"/>
                <a:gd name="T2" fmla="*/ 136 w 2045"/>
                <a:gd name="T3" fmla="*/ 366 h 2525"/>
                <a:gd name="T4" fmla="*/ 37 w 2045"/>
                <a:gd name="T5" fmla="*/ 541 h 2525"/>
                <a:gd name="T6" fmla="*/ 550 w 2045"/>
                <a:gd name="T7" fmla="*/ 2389 h 2525"/>
                <a:gd name="T8" fmla="*/ 724 w 2045"/>
                <a:gd name="T9" fmla="*/ 2487 h 2525"/>
                <a:gd name="T10" fmla="*/ 1908 w 2045"/>
                <a:gd name="T11" fmla="*/ 2159 h 2525"/>
                <a:gd name="T12" fmla="*/ 2007 w 2045"/>
                <a:gd name="T13" fmla="*/ 1985 h 2525"/>
                <a:gd name="T14" fmla="*/ 1495 w 2045"/>
                <a:gd name="T15" fmla="*/ 137 h 2525"/>
                <a:gd name="T16" fmla="*/ 1320 w 2045"/>
                <a:gd name="T17" fmla="*/ 38 h 2525"/>
                <a:gd name="T18" fmla="*/ 136 w 2045"/>
                <a:gd name="T19" fmla="*/ 366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5" h="2525">
                  <a:moveTo>
                    <a:pt x="136" y="366"/>
                  </a:moveTo>
                  <a:lnTo>
                    <a:pt x="136" y="366"/>
                  </a:lnTo>
                  <a:cubicBezTo>
                    <a:pt x="136" y="366"/>
                    <a:pt x="0" y="404"/>
                    <a:pt x="37" y="541"/>
                  </a:cubicBezTo>
                  <a:lnTo>
                    <a:pt x="550" y="2389"/>
                  </a:lnTo>
                  <a:cubicBezTo>
                    <a:pt x="550" y="2389"/>
                    <a:pt x="588" y="2525"/>
                    <a:pt x="724" y="2487"/>
                  </a:cubicBezTo>
                  <a:lnTo>
                    <a:pt x="1908" y="2159"/>
                  </a:lnTo>
                  <a:cubicBezTo>
                    <a:pt x="1908" y="2159"/>
                    <a:pt x="2045" y="2121"/>
                    <a:pt x="2007" y="1985"/>
                  </a:cubicBezTo>
                  <a:lnTo>
                    <a:pt x="1495" y="137"/>
                  </a:lnTo>
                  <a:cubicBezTo>
                    <a:pt x="1495" y="137"/>
                    <a:pt x="1457" y="0"/>
                    <a:pt x="1320" y="38"/>
                  </a:cubicBezTo>
                  <a:lnTo>
                    <a:pt x="136" y="366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C96C6FB6-9E91-425E-900A-4108C236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4067175"/>
              <a:ext cx="1951038" cy="2408238"/>
            </a:xfrm>
            <a:custGeom>
              <a:avLst/>
              <a:gdLst>
                <a:gd name="T0" fmla="*/ 136 w 2045"/>
                <a:gd name="T1" fmla="*/ 366 h 2525"/>
                <a:gd name="T2" fmla="*/ 136 w 2045"/>
                <a:gd name="T3" fmla="*/ 366 h 2525"/>
                <a:gd name="T4" fmla="*/ 37 w 2045"/>
                <a:gd name="T5" fmla="*/ 541 h 2525"/>
                <a:gd name="T6" fmla="*/ 550 w 2045"/>
                <a:gd name="T7" fmla="*/ 2389 h 2525"/>
                <a:gd name="T8" fmla="*/ 724 w 2045"/>
                <a:gd name="T9" fmla="*/ 2487 h 2525"/>
                <a:gd name="T10" fmla="*/ 1908 w 2045"/>
                <a:gd name="T11" fmla="*/ 2159 h 2525"/>
                <a:gd name="T12" fmla="*/ 2007 w 2045"/>
                <a:gd name="T13" fmla="*/ 1985 h 2525"/>
                <a:gd name="T14" fmla="*/ 1495 w 2045"/>
                <a:gd name="T15" fmla="*/ 137 h 2525"/>
                <a:gd name="T16" fmla="*/ 1320 w 2045"/>
                <a:gd name="T17" fmla="*/ 38 h 2525"/>
                <a:gd name="T18" fmla="*/ 136 w 2045"/>
                <a:gd name="T19" fmla="*/ 366 h 2525"/>
                <a:gd name="T20" fmla="*/ 136 w 2045"/>
                <a:gd name="T21" fmla="*/ 366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525">
                  <a:moveTo>
                    <a:pt x="136" y="366"/>
                  </a:moveTo>
                  <a:lnTo>
                    <a:pt x="136" y="366"/>
                  </a:lnTo>
                  <a:cubicBezTo>
                    <a:pt x="136" y="366"/>
                    <a:pt x="0" y="404"/>
                    <a:pt x="37" y="541"/>
                  </a:cubicBezTo>
                  <a:lnTo>
                    <a:pt x="550" y="2389"/>
                  </a:lnTo>
                  <a:cubicBezTo>
                    <a:pt x="550" y="2389"/>
                    <a:pt x="588" y="2525"/>
                    <a:pt x="724" y="2487"/>
                  </a:cubicBezTo>
                  <a:lnTo>
                    <a:pt x="1908" y="2159"/>
                  </a:lnTo>
                  <a:cubicBezTo>
                    <a:pt x="1908" y="2159"/>
                    <a:pt x="2045" y="2121"/>
                    <a:pt x="2007" y="1985"/>
                  </a:cubicBezTo>
                  <a:lnTo>
                    <a:pt x="1495" y="137"/>
                  </a:lnTo>
                  <a:cubicBezTo>
                    <a:pt x="1495" y="137"/>
                    <a:pt x="1457" y="0"/>
                    <a:pt x="1320" y="38"/>
                  </a:cubicBezTo>
                  <a:lnTo>
                    <a:pt x="136" y="366"/>
                  </a:lnTo>
                  <a:lnTo>
                    <a:pt x="136" y="36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F89CA2-34C5-4112-BA2D-A116D84E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4529138"/>
              <a:ext cx="169863" cy="214313"/>
            </a:xfrm>
            <a:custGeom>
              <a:avLst/>
              <a:gdLst>
                <a:gd name="T0" fmla="*/ 107 w 178"/>
                <a:gd name="T1" fmla="*/ 24 h 225"/>
                <a:gd name="T2" fmla="*/ 107 w 178"/>
                <a:gd name="T3" fmla="*/ 24 h 225"/>
                <a:gd name="T4" fmla="*/ 109 w 178"/>
                <a:gd name="T5" fmla="*/ 21 h 225"/>
                <a:gd name="T6" fmla="*/ 112 w 178"/>
                <a:gd name="T7" fmla="*/ 18 h 225"/>
                <a:gd name="T8" fmla="*/ 116 w 178"/>
                <a:gd name="T9" fmla="*/ 13 h 225"/>
                <a:gd name="T10" fmla="*/ 115 w 178"/>
                <a:gd name="T11" fmla="*/ 7 h 225"/>
                <a:gd name="T12" fmla="*/ 113 w 178"/>
                <a:gd name="T13" fmla="*/ 0 h 225"/>
                <a:gd name="T14" fmla="*/ 109 w 178"/>
                <a:gd name="T15" fmla="*/ 0 h 225"/>
                <a:gd name="T16" fmla="*/ 77 w 178"/>
                <a:gd name="T17" fmla="*/ 9 h 225"/>
                <a:gd name="T18" fmla="*/ 75 w 178"/>
                <a:gd name="T19" fmla="*/ 15 h 225"/>
                <a:gd name="T20" fmla="*/ 78 w 178"/>
                <a:gd name="T21" fmla="*/ 23 h 225"/>
                <a:gd name="T22" fmla="*/ 83 w 178"/>
                <a:gd name="T23" fmla="*/ 25 h 225"/>
                <a:gd name="T24" fmla="*/ 86 w 178"/>
                <a:gd name="T25" fmla="*/ 28 h 225"/>
                <a:gd name="T26" fmla="*/ 86 w 178"/>
                <a:gd name="T27" fmla="*/ 36 h 225"/>
                <a:gd name="T28" fmla="*/ 77 w 178"/>
                <a:gd name="T29" fmla="*/ 103 h 225"/>
                <a:gd name="T30" fmla="*/ 60 w 178"/>
                <a:gd name="T31" fmla="*/ 41 h 225"/>
                <a:gd name="T32" fmla="*/ 63 w 178"/>
                <a:gd name="T33" fmla="*/ 32 h 225"/>
                <a:gd name="T34" fmla="*/ 66 w 178"/>
                <a:gd name="T35" fmla="*/ 28 h 225"/>
                <a:gd name="T36" fmla="*/ 63 w 178"/>
                <a:gd name="T37" fmla="*/ 16 h 225"/>
                <a:gd name="T38" fmla="*/ 58 w 178"/>
                <a:gd name="T39" fmla="*/ 14 h 225"/>
                <a:gd name="T40" fmla="*/ 3 w 178"/>
                <a:gd name="T41" fmla="*/ 30 h 225"/>
                <a:gd name="T42" fmla="*/ 0 w 178"/>
                <a:gd name="T43" fmla="*/ 32 h 225"/>
                <a:gd name="T44" fmla="*/ 2 w 178"/>
                <a:gd name="T45" fmla="*/ 42 h 225"/>
                <a:gd name="T46" fmla="*/ 4 w 178"/>
                <a:gd name="T47" fmla="*/ 46 h 225"/>
                <a:gd name="T48" fmla="*/ 8 w 178"/>
                <a:gd name="T49" fmla="*/ 48 h 225"/>
                <a:gd name="T50" fmla="*/ 15 w 178"/>
                <a:gd name="T51" fmla="*/ 55 h 225"/>
                <a:gd name="T52" fmla="*/ 55 w 178"/>
                <a:gd name="T53" fmla="*/ 200 h 225"/>
                <a:gd name="T54" fmla="*/ 52 w 178"/>
                <a:gd name="T55" fmla="*/ 208 h 225"/>
                <a:gd name="T56" fmla="*/ 50 w 178"/>
                <a:gd name="T57" fmla="*/ 211 h 225"/>
                <a:gd name="T58" fmla="*/ 51 w 178"/>
                <a:gd name="T59" fmla="*/ 218 h 225"/>
                <a:gd name="T60" fmla="*/ 54 w 178"/>
                <a:gd name="T61" fmla="*/ 224 h 225"/>
                <a:gd name="T62" fmla="*/ 58 w 178"/>
                <a:gd name="T63" fmla="*/ 224 h 225"/>
                <a:gd name="T64" fmla="*/ 109 w 178"/>
                <a:gd name="T65" fmla="*/ 210 h 225"/>
                <a:gd name="T66" fmla="*/ 113 w 178"/>
                <a:gd name="T67" fmla="*/ 207 h 225"/>
                <a:gd name="T68" fmla="*/ 112 w 178"/>
                <a:gd name="T69" fmla="*/ 200 h 225"/>
                <a:gd name="T70" fmla="*/ 108 w 178"/>
                <a:gd name="T71" fmla="*/ 194 h 225"/>
                <a:gd name="T72" fmla="*/ 100 w 178"/>
                <a:gd name="T73" fmla="*/ 186 h 225"/>
                <a:gd name="T74" fmla="*/ 86 w 178"/>
                <a:gd name="T75" fmla="*/ 137 h 225"/>
                <a:gd name="T76" fmla="*/ 88 w 178"/>
                <a:gd name="T77" fmla="*/ 127 h 225"/>
                <a:gd name="T78" fmla="*/ 121 w 178"/>
                <a:gd name="T79" fmla="*/ 183 h 225"/>
                <a:gd name="T80" fmla="*/ 122 w 178"/>
                <a:gd name="T81" fmla="*/ 185 h 225"/>
                <a:gd name="T82" fmla="*/ 120 w 178"/>
                <a:gd name="T83" fmla="*/ 190 h 225"/>
                <a:gd name="T84" fmla="*/ 118 w 178"/>
                <a:gd name="T85" fmla="*/ 194 h 225"/>
                <a:gd name="T86" fmla="*/ 119 w 178"/>
                <a:gd name="T87" fmla="*/ 201 h 225"/>
                <a:gd name="T88" fmla="*/ 121 w 178"/>
                <a:gd name="T89" fmla="*/ 206 h 225"/>
                <a:gd name="T90" fmla="*/ 125 w 178"/>
                <a:gd name="T91" fmla="*/ 206 h 225"/>
                <a:gd name="T92" fmla="*/ 173 w 178"/>
                <a:gd name="T93" fmla="*/ 193 h 225"/>
                <a:gd name="T94" fmla="*/ 177 w 178"/>
                <a:gd name="T95" fmla="*/ 188 h 225"/>
                <a:gd name="T96" fmla="*/ 176 w 178"/>
                <a:gd name="T97" fmla="*/ 181 h 225"/>
                <a:gd name="T98" fmla="*/ 171 w 178"/>
                <a:gd name="T99" fmla="*/ 175 h 225"/>
                <a:gd name="T100" fmla="*/ 163 w 178"/>
                <a:gd name="T101" fmla="*/ 169 h 225"/>
                <a:gd name="T102" fmla="*/ 100 w 178"/>
                <a:gd name="T103" fmla="*/ 62 h 225"/>
                <a:gd name="T104" fmla="*/ 107 w 178"/>
                <a:gd name="T105" fmla="*/ 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225">
                  <a:moveTo>
                    <a:pt x="107" y="24"/>
                  </a:moveTo>
                  <a:lnTo>
                    <a:pt x="107" y="24"/>
                  </a:lnTo>
                  <a:cubicBezTo>
                    <a:pt x="108" y="23"/>
                    <a:pt x="108" y="21"/>
                    <a:pt x="109" y="21"/>
                  </a:cubicBezTo>
                  <a:cubicBezTo>
                    <a:pt x="109" y="20"/>
                    <a:pt x="110" y="19"/>
                    <a:pt x="112" y="18"/>
                  </a:cubicBezTo>
                  <a:cubicBezTo>
                    <a:pt x="115" y="16"/>
                    <a:pt x="116" y="14"/>
                    <a:pt x="116" y="13"/>
                  </a:cubicBezTo>
                  <a:cubicBezTo>
                    <a:pt x="116" y="13"/>
                    <a:pt x="116" y="10"/>
                    <a:pt x="115" y="7"/>
                  </a:cubicBezTo>
                  <a:cubicBezTo>
                    <a:pt x="114" y="3"/>
                    <a:pt x="113" y="1"/>
                    <a:pt x="113" y="0"/>
                  </a:cubicBezTo>
                  <a:cubicBezTo>
                    <a:pt x="112" y="0"/>
                    <a:pt x="111" y="0"/>
                    <a:pt x="109" y="0"/>
                  </a:cubicBezTo>
                  <a:lnTo>
                    <a:pt x="77" y="9"/>
                  </a:lnTo>
                  <a:cubicBezTo>
                    <a:pt x="75" y="10"/>
                    <a:pt x="74" y="12"/>
                    <a:pt x="75" y="15"/>
                  </a:cubicBezTo>
                  <a:cubicBezTo>
                    <a:pt x="76" y="19"/>
                    <a:pt x="77" y="22"/>
                    <a:pt x="78" y="23"/>
                  </a:cubicBezTo>
                  <a:cubicBezTo>
                    <a:pt x="78" y="24"/>
                    <a:pt x="80" y="25"/>
                    <a:pt x="83" y="25"/>
                  </a:cubicBezTo>
                  <a:cubicBezTo>
                    <a:pt x="85" y="26"/>
                    <a:pt x="86" y="27"/>
                    <a:pt x="86" y="28"/>
                  </a:cubicBezTo>
                  <a:cubicBezTo>
                    <a:pt x="87" y="30"/>
                    <a:pt x="87" y="33"/>
                    <a:pt x="86" y="36"/>
                  </a:cubicBezTo>
                  <a:lnTo>
                    <a:pt x="77" y="103"/>
                  </a:lnTo>
                  <a:lnTo>
                    <a:pt x="60" y="41"/>
                  </a:lnTo>
                  <a:cubicBezTo>
                    <a:pt x="59" y="38"/>
                    <a:pt x="60" y="35"/>
                    <a:pt x="63" y="32"/>
                  </a:cubicBezTo>
                  <a:cubicBezTo>
                    <a:pt x="65" y="30"/>
                    <a:pt x="66" y="29"/>
                    <a:pt x="66" y="28"/>
                  </a:cubicBezTo>
                  <a:cubicBezTo>
                    <a:pt x="66" y="27"/>
                    <a:pt x="65" y="23"/>
                    <a:pt x="63" y="16"/>
                  </a:cubicBezTo>
                  <a:cubicBezTo>
                    <a:pt x="62" y="14"/>
                    <a:pt x="61" y="14"/>
                    <a:pt x="58" y="14"/>
                  </a:cubicBezTo>
                  <a:lnTo>
                    <a:pt x="3" y="30"/>
                  </a:lnTo>
                  <a:cubicBezTo>
                    <a:pt x="1" y="30"/>
                    <a:pt x="0" y="31"/>
                    <a:pt x="0" y="32"/>
                  </a:cubicBezTo>
                  <a:cubicBezTo>
                    <a:pt x="0" y="33"/>
                    <a:pt x="1" y="36"/>
                    <a:pt x="2" y="42"/>
                  </a:cubicBezTo>
                  <a:cubicBezTo>
                    <a:pt x="3" y="44"/>
                    <a:pt x="3" y="46"/>
                    <a:pt x="4" y="46"/>
                  </a:cubicBezTo>
                  <a:cubicBezTo>
                    <a:pt x="5" y="47"/>
                    <a:pt x="6" y="47"/>
                    <a:pt x="8" y="48"/>
                  </a:cubicBezTo>
                  <a:cubicBezTo>
                    <a:pt x="12" y="49"/>
                    <a:pt x="14" y="51"/>
                    <a:pt x="15" y="55"/>
                  </a:cubicBezTo>
                  <a:lnTo>
                    <a:pt x="55" y="200"/>
                  </a:lnTo>
                  <a:cubicBezTo>
                    <a:pt x="56" y="203"/>
                    <a:pt x="55" y="206"/>
                    <a:pt x="52" y="208"/>
                  </a:cubicBezTo>
                  <a:cubicBezTo>
                    <a:pt x="51" y="209"/>
                    <a:pt x="50" y="210"/>
                    <a:pt x="50" y="211"/>
                  </a:cubicBezTo>
                  <a:cubicBezTo>
                    <a:pt x="50" y="212"/>
                    <a:pt x="50" y="215"/>
                    <a:pt x="51" y="218"/>
                  </a:cubicBezTo>
                  <a:cubicBezTo>
                    <a:pt x="52" y="222"/>
                    <a:pt x="53" y="224"/>
                    <a:pt x="54" y="224"/>
                  </a:cubicBezTo>
                  <a:cubicBezTo>
                    <a:pt x="55" y="225"/>
                    <a:pt x="56" y="225"/>
                    <a:pt x="58" y="224"/>
                  </a:cubicBezTo>
                  <a:lnTo>
                    <a:pt x="109" y="210"/>
                  </a:lnTo>
                  <a:cubicBezTo>
                    <a:pt x="111" y="210"/>
                    <a:pt x="112" y="209"/>
                    <a:pt x="113" y="207"/>
                  </a:cubicBezTo>
                  <a:cubicBezTo>
                    <a:pt x="113" y="206"/>
                    <a:pt x="113" y="203"/>
                    <a:pt x="112" y="200"/>
                  </a:cubicBezTo>
                  <a:cubicBezTo>
                    <a:pt x="111" y="196"/>
                    <a:pt x="109" y="195"/>
                    <a:pt x="108" y="194"/>
                  </a:cubicBezTo>
                  <a:cubicBezTo>
                    <a:pt x="103" y="193"/>
                    <a:pt x="101" y="190"/>
                    <a:pt x="100" y="186"/>
                  </a:cubicBezTo>
                  <a:lnTo>
                    <a:pt x="86" y="137"/>
                  </a:lnTo>
                  <a:lnTo>
                    <a:pt x="88" y="127"/>
                  </a:lnTo>
                  <a:lnTo>
                    <a:pt x="121" y="183"/>
                  </a:lnTo>
                  <a:cubicBezTo>
                    <a:pt x="122" y="184"/>
                    <a:pt x="122" y="184"/>
                    <a:pt x="122" y="185"/>
                  </a:cubicBezTo>
                  <a:cubicBezTo>
                    <a:pt x="123" y="187"/>
                    <a:pt x="122" y="189"/>
                    <a:pt x="120" y="190"/>
                  </a:cubicBezTo>
                  <a:cubicBezTo>
                    <a:pt x="118" y="192"/>
                    <a:pt x="117" y="193"/>
                    <a:pt x="118" y="194"/>
                  </a:cubicBezTo>
                  <a:cubicBezTo>
                    <a:pt x="118" y="198"/>
                    <a:pt x="119" y="200"/>
                    <a:pt x="119" y="201"/>
                  </a:cubicBezTo>
                  <a:cubicBezTo>
                    <a:pt x="120" y="204"/>
                    <a:pt x="121" y="205"/>
                    <a:pt x="121" y="206"/>
                  </a:cubicBezTo>
                  <a:cubicBezTo>
                    <a:pt x="122" y="206"/>
                    <a:pt x="123" y="206"/>
                    <a:pt x="125" y="206"/>
                  </a:cubicBezTo>
                  <a:lnTo>
                    <a:pt x="173" y="193"/>
                  </a:lnTo>
                  <a:cubicBezTo>
                    <a:pt x="176" y="192"/>
                    <a:pt x="178" y="190"/>
                    <a:pt x="177" y="188"/>
                  </a:cubicBezTo>
                  <a:cubicBezTo>
                    <a:pt x="176" y="184"/>
                    <a:pt x="176" y="181"/>
                    <a:pt x="176" y="181"/>
                  </a:cubicBezTo>
                  <a:cubicBezTo>
                    <a:pt x="175" y="177"/>
                    <a:pt x="173" y="176"/>
                    <a:pt x="171" y="175"/>
                  </a:cubicBezTo>
                  <a:cubicBezTo>
                    <a:pt x="168" y="175"/>
                    <a:pt x="165" y="172"/>
                    <a:pt x="163" y="169"/>
                  </a:cubicBezTo>
                  <a:lnTo>
                    <a:pt x="100" y="62"/>
                  </a:lnTo>
                  <a:lnTo>
                    <a:pt x="107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82AB8C82-0117-4F91-B4BF-769C4860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4764088"/>
              <a:ext cx="225425" cy="220663"/>
            </a:xfrm>
            <a:custGeom>
              <a:avLst/>
              <a:gdLst>
                <a:gd name="T0" fmla="*/ 116 w 237"/>
                <a:gd name="T1" fmla="*/ 98 h 232"/>
                <a:gd name="T2" fmla="*/ 116 w 237"/>
                <a:gd name="T3" fmla="*/ 98 h 232"/>
                <a:gd name="T4" fmla="*/ 180 w 237"/>
                <a:gd name="T5" fmla="*/ 13 h 232"/>
                <a:gd name="T6" fmla="*/ 143 w 237"/>
                <a:gd name="T7" fmla="*/ 232 h 232"/>
                <a:gd name="T8" fmla="*/ 12 w 237"/>
                <a:gd name="T9" fmla="*/ 66 h 232"/>
                <a:gd name="T10" fmla="*/ 116 w 237"/>
                <a:gd name="T11" fmla="*/ 9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32">
                  <a:moveTo>
                    <a:pt x="116" y="98"/>
                  </a:moveTo>
                  <a:lnTo>
                    <a:pt x="116" y="98"/>
                  </a:lnTo>
                  <a:cubicBezTo>
                    <a:pt x="116" y="98"/>
                    <a:pt x="133" y="0"/>
                    <a:pt x="180" y="13"/>
                  </a:cubicBezTo>
                  <a:cubicBezTo>
                    <a:pt x="237" y="30"/>
                    <a:pt x="143" y="232"/>
                    <a:pt x="143" y="232"/>
                  </a:cubicBezTo>
                  <a:cubicBezTo>
                    <a:pt x="143" y="232"/>
                    <a:pt x="0" y="104"/>
                    <a:pt x="12" y="66"/>
                  </a:cubicBezTo>
                  <a:cubicBezTo>
                    <a:pt x="21" y="39"/>
                    <a:pt x="46" y="19"/>
                    <a:pt x="116" y="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093B0975-4E3B-4B24-A9E7-81D5D37E7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5808663"/>
              <a:ext cx="168275" cy="215900"/>
            </a:xfrm>
            <a:custGeom>
              <a:avLst/>
              <a:gdLst>
                <a:gd name="T0" fmla="*/ 70 w 177"/>
                <a:gd name="T1" fmla="*/ 201 h 225"/>
                <a:gd name="T2" fmla="*/ 70 w 177"/>
                <a:gd name="T3" fmla="*/ 201 h 225"/>
                <a:gd name="T4" fmla="*/ 69 w 177"/>
                <a:gd name="T5" fmla="*/ 204 h 225"/>
                <a:gd name="T6" fmla="*/ 65 w 177"/>
                <a:gd name="T7" fmla="*/ 207 h 225"/>
                <a:gd name="T8" fmla="*/ 61 w 177"/>
                <a:gd name="T9" fmla="*/ 212 h 225"/>
                <a:gd name="T10" fmla="*/ 62 w 177"/>
                <a:gd name="T11" fmla="*/ 219 h 225"/>
                <a:gd name="T12" fmla="*/ 65 w 177"/>
                <a:gd name="T13" fmla="*/ 225 h 225"/>
                <a:gd name="T14" fmla="*/ 68 w 177"/>
                <a:gd name="T15" fmla="*/ 225 h 225"/>
                <a:gd name="T16" fmla="*/ 100 w 177"/>
                <a:gd name="T17" fmla="*/ 216 h 225"/>
                <a:gd name="T18" fmla="*/ 103 w 177"/>
                <a:gd name="T19" fmla="*/ 210 h 225"/>
                <a:gd name="T20" fmla="*/ 100 w 177"/>
                <a:gd name="T21" fmla="*/ 202 h 225"/>
                <a:gd name="T22" fmla="*/ 95 w 177"/>
                <a:gd name="T23" fmla="*/ 200 h 225"/>
                <a:gd name="T24" fmla="*/ 91 w 177"/>
                <a:gd name="T25" fmla="*/ 197 h 225"/>
                <a:gd name="T26" fmla="*/ 91 w 177"/>
                <a:gd name="T27" fmla="*/ 189 h 225"/>
                <a:gd name="T28" fmla="*/ 101 w 177"/>
                <a:gd name="T29" fmla="*/ 122 h 225"/>
                <a:gd name="T30" fmla="*/ 118 w 177"/>
                <a:gd name="T31" fmla="*/ 184 h 225"/>
                <a:gd name="T32" fmla="*/ 114 w 177"/>
                <a:gd name="T33" fmla="*/ 193 h 225"/>
                <a:gd name="T34" fmla="*/ 112 w 177"/>
                <a:gd name="T35" fmla="*/ 197 h 225"/>
                <a:gd name="T36" fmla="*/ 114 w 177"/>
                <a:gd name="T37" fmla="*/ 209 h 225"/>
                <a:gd name="T38" fmla="*/ 119 w 177"/>
                <a:gd name="T39" fmla="*/ 211 h 225"/>
                <a:gd name="T40" fmla="*/ 174 w 177"/>
                <a:gd name="T41" fmla="*/ 195 h 225"/>
                <a:gd name="T42" fmla="*/ 177 w 177"/>
                <a:gd name="T43" fmla="*/ 193 h 225"/>
                <a:gd name="T44" fmla="*/ 175 w 177"/>
                <a:gd name="T45" fmla="*/ 183 h 225"/>
                <a:gd name="T46" fmla="*/ 173 w 177"/>
                <a:gd name="T47" fmla="*/ 179 h 225"/>
                <a:gd name="T48" fmla="*/ 169 w 177"/>
                <a:gd name="T49" fmla="*/ 177 h 225"/>
                <a:gd name="T50" fmla="*/ 162 w 177"/>
                <a:gd name="T51" fmla="*/ 170 h 225"/>
                <a:gd name="T52" fmla="*/ 122 w 177"/>
                <a:gd name="T53" fmla="*/ 25 h 225"/>
                <a:gd name="T54" fmla="*/ 125 w 177"/>
                <a:gd name="T55" fmla="*/ 17 h 225"/>
                <a:gd name="T56" fmla="*/ 127 w 177"/>
                <a:gd name="T57" fmla="*/ 14 h 225"/>
                <a:gd name="T58" fmla="*/ 126 w 177"/>
                <a:gd name="T59" fmla="*/ 7 h 225"/>
                <a:gd name="T60" fmla="*/ 124 w 177"/>
                <a:gd name="T61" fmla="*/ 1 h 225"/>
                <a:gd name="T62" fmla="*/ 119 w 177"/>
                <a:gd name="T63" fmla="*/ 1 h 225"/>
                <a:gd name="T64" fmla="*/ 69 w 177"/>
                <a:gd name="T65" fmla="*/ 15 h 225"/>
                <a:gd name="T66" fmla="*/ 65 w 177"/>
                <a:gd name="T67" fmla="*/ 18 h 225"/>
                <a:gd name="T68" fmla="*/ 66 w 177"/>
                <a:gd name="T69" fmla="*/ 25 h 225"/>
                <a:gd name="T70" fmla="*/ 70 w 177"/>
                <a:gd name="T71" fmla="*/ 31 h 225"/>
                <a:gd name="T72" fmla="*/ 78 w 177"/>
                <a:gd name="T73" fmla="*/ 39 h 225"/>
                <a:gd name="T74" fmla="*/ 91 w 177"/>
                <a:gd name="T75" fmla="*/ 88 h 225"/>
                <a:gd name="T76" fmla="*/ 90 w 177"/>
                <a:gd name="T77" fmla="*/ 98 h 225"/>
                <a:gd name="T78" fmla="*/ 56 w 177"/>
                <a:gd name="T79" fmla="*/ 42 h 225"/>
                <a:gd name="T80" fmla="*/ 55 w 177"/>
                <a:gd name="T81" fmla="*/ 40 h 225"/>
                <a:gd name="T82" fmla="*/ 58 w 177"/>
                <a:gd name="T83" fmla="*/ 35 h 225"/>
                <a:gd name="T84" fmla="*/ 60 w 177"/>
                <a:gd name="T85" fmla="*/ 31 h 225"/>
                <a:gd name="T86" fmla="*/ 58 w 177"/>
                <a:gd name="T87" fmla="*/ 24 h 225"/>
                <a:gd name="T88" fmla="*/ 56 w 177"/>
                <a:gd name="T89" fmla="*/ 19 h 225"/>
                <a:gd name="T90" fmla="*/ 52 w 177"/>
                <a:gd name="T91" fmla="*/ 19 h 225"/>
                <a:gd name="T92" fmla="*/ 4 w 177"/>
                <a:gd name="T93" fmla="*/ 33 h 225"/>
                <a:gd name="T94" fmla="*/ 0 w 177"/>
                <a:gd name="T95" fmla="*/ 37 h 225"/>
                <a:gd name="T96" fmla="*/ 1 w 177"/>
                <a:gd name="T97" fmla="*/ 44 h 225"/>
                <a:gd name="T98" fmla="*/ 6 w 177"/>
                <a:gd name="T99" fmla="*/ 50 h 225"/>
                <a:gd name="T100" fmla="*/ 14 w 177"/>
                <a:gd name="T101" fmla="*/ 56 h 225"/>
                <a:gd name="T102" fmla="*/ 78 w 177"/>
                <a:gd name="T103" fmla="*/ 163 h 225"/>
                <a:gd name="T104" fmla="*/ 70 w 177"/>
                <a:gd name="T105" fmla="*/ 20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25">
                  <a:moveTo>
                    <a:pt x="70" y="201"/>
                  </a:moveTo>
                  <a:lnTo>
                    <a:pt x="70" y="201"/>
                  </a:lnTo>
                  <a:cubicBezTo>
                    <a:pt x="69" y="202"/>
                    <a:pt x="69" y="204"/>
                    <a:pt x="69" y="204"/>
                  </a:cubicBezTo>
                  <a:cubicBezTo>
                    <a:pt x="68" y="205"/>
                    <a:pt x="67" y="206"/>
                    <a:pt x="65" y="207"/>
                  </a:cubicBezTo>
                  <a:cubicBezTo>
                    <a:pt x="63" y="209"/>
                    <a:pt x="61" y="211"/>
                    <a:pt x="61" y="212"/>
                  </a:cubicBezTo>
                  <a:cubicBezTo>
                    <a:pt x="61" y="213"/>
                    <a:pt x="61" y="215"/>
                    <a:pt x="62" y="219"/>
                  </a:cubicBezTo>
                  <a:cubicBezTo>
                    <a:pt x="63" y="222"/>
                    <a:pt x="64" y="224"/>
                    <a:pt x="65" y="225"/>
                  </a:cubicBezTo>
                  <a:cubicBezTo>
                    <a:pt x="65" y="225"/>
                    <a:pt x="66" y="225"/>
                    <a:pt x="68" y="225"/>
                  </a:cubicBezTo>
                  <a:lnTo>
                    <a:pt x="100" y="216"/>
                  </a:lnTo>
                  <a:cubicBezTo>
                    <a:pt x="103" y="215"/>
                    <a:pt x="103" y="213"/>
                    <a:pt x="103" y="210"/>
                  </a:cubicBezTo>
                  <a:cubicBezTo>
                    <a:pt x="101" y="206"/>
                    <a:pt x="100" y="203"/>
                    <a:pt x="100" y="202"/>
                  </a:cubicBezTo>
                  <a:cubicBezTo>
                    <a:pt x="99" y="201"/>
                    <a:pt x="97" y="201"/>
                    <a:pt x="95" y="200"/>
                  </a:cubicBezTo>
                  <a:cubicBezTo>
                    <a:pt x="92" y="199"/>
                    <a:pt x="91" y="198"/>
                    <a:pt x="91" y="197"/>
                  </a:cubicBezTo>
                  <a:cubicBezTo>
                    <a:pt x="90" y="195"/>
                    <a:pt x="90" y="192"/>
                    <a:pt x="91" y="189"/>
                  </a:cubicBezTo>
                  <a:lnTo>
                    <a:pt x="101" y="122"/>
                  </a:lnTo>
                  <a:lnTo>
                    <a:pt x="118" y="184"/>
                  </a:lnTo>
                  <a:cubicBezTo>
                    <a:pt x="119" y="187"/>
                    <a:pt x="117" y="190"/>
                    <a:pt x="114" y="193"/>
                  </a:cubicBezTo>
                  <a:cubicBezTo>
                    <a:pt x="112" y="195"/>
                    <a:pt x="112" y="196"/>
                    <a:pt x="112" y="197"/>
                  </a:cubicBezTo>
                  <a:cubicBezTo>
                    <a:pt x="112" y="198"/>
                    <a:pt x="113" y="202"/>
                    <a:pt x="114" y="209"/>
                  </a:cubicBezTo>
                  <a:cubicBezTo>
                    <a:pt x="115" y="211"/>
                    <a:pt x="117" y="211"/>
                    <a:pt x="119" y="211"/>
                  </a:cubicBezTo>
                  <a:lnTo>
                    <a:pt x="174" y="195"/>
                  </a:lnTo>
                  <a:cubicBezTo>
                    <a:pt x="176" y="195"/>
                    <a:pt x="177" y="194"/>
                    <a:pt x="177" y="193"/>
                  </a:cubicBezTo>
                  <a:cubicBezTo>
                    <a:pt x="177" y="192"/>
                    <a:pt x="177" y="189"/>
                    <a:pt x="175" y="183"/>
                  </a:cubicBezTo>
                  <a:cubicBezTo>
                    <a:pt x="175" y="181"/>
                    <a:pt x="174" y="180"/>
                    <a:pt x="173" y="179"/>
                  </a:cubicBezTo>
                  <a:cubicBezTo>
                    <a:pt x="173" y="178"/>
                    <a:pt x="171" y="178"/>
                    <a:pt x="169" y="177"/>
                  </a:cubicBezTo>
                  <a:cubicBezTo>
                    <a:pt x="166" y="176"/>
                    <a:pt x="163" y="174"/>
                    <a:pt x="162" y="170"/>
                  </a:cubicBezTo>
                  <a:lnTo>
                    <a:pt x="122" y="25"/>
                  </a:lnTo>
                  <a:cubicBezTo>
                    <a:pt x="121" y="22"/>
                    <a:pt x="122" y="19"/>
                    <a:pt x="125" y="17"/>
                  </a:cubicBezTo>
                  <a:cubicBezTo>
                    <a:pt x="126" y="16"/>
                    <a:pt x="127" y="15"/>
                    <a:pt x="127" y="14"/>
                  </a:cubicBezTo>
                  <a:cubicBezTo>
                    <a:pt x="128" y="13"/>
                    <a:pt x="127" y="10"/>
                    <a:pt x="126" y="7"/>
                  </a:cubicBezTo>
                  <a:cubicBezTo>
                    <a:pt x="125" y="3"/>
                    <a:pt x="124" y="1"/>
                    <a:pt x="124" y="1"/>
                  </a:cubicBezTo>
                  <a:cubicBezTo>
                    <a:pt x="123" y="0"/>
                    <a:pt x="121" y="0"/>
                    <a:pt x="119" y="1"/>
                  </a:cubicBezTo>
                  <a:lnTo>
                    <a:pt x="69" y="15"/>
                  </a:lnTo>
                  <a:cubicBezTo>
                    <a:pt x="66" y="15"/>
                    <a:pt x="65" y="16"/>
                    <a:pt x="65" y="18"/>
                  </a:cubicBezTo>
                  <a:cubicBezTo>
                    <a:pt x="64" y="19"/>
                    <a:pt x="65" y="22"/>
                    <a:pt x="66" y="25"/>
                  </a:cubicBezTo>
                  <a:cubicBezTo>
                    <a:pt x="67" y="29"/>
                    <a:pt x="68" y="30"/>
                    <a:pt x="70" y="31"/>
                  </a:cubicBezTo>
                  <a:cubicBezTo>
                    <a:pt x="74" y="32"/>
                    <a:pt x="77" y="35"/>
                    <a:pt x="78" y="39"/>
                  </a:cubicBezTo>
                  <a:lnTo>
                    <a:pt x="91" y="88"/>
                  </a:lnTo>
                  <a:lnTo>
                    <a:pt x="90" y="98"/>
                  </a:lnTo>
                  <a:lnTo>
                    <a:pt x="56" y="42"/>
                  </a:lnTo>
                  <a:cubicBezTo>
                    <a:pt x="56" y="41"/>
                    <a:pt x="55" y="41"/>
                    <a:pt x="55" y="40"/>
                  </a:cubicBezTo>
                  <a:cubicBezTo>
                    <a:pt x="55" y="38"/>
                    <a:pt x="55" y="36"/>
                    <a:pt x="58" y="35"/>
                  </a:cubicBezTo>
                  <a:cubicBezTo>
                    <a:pt x="59" y="33"/>
                    <a:pt x="60" y="32"/>
                    <a:pt x="60" y="31"/>
                  </a:cubicBezTo>
                  <a:cubicBezTo>
                    <a:pt x="59" y="27"/>
                    <a:pt x="58" y="25"/>
                    <a:pt x="58" y="24"/>
                  </a:cubicBezTo>
                  <a:cubicBezTo>
                    <a:pt x="57" y="21"/>
                    <a:pt x="57" y="20"/>
                    <a:pt x="56" y="19"/>
                  </a:cubicBezTo>
                  <a:cubicBezTo>
                    <a:pt x="55" y="19"/>
                    <a:pt x="54" y="19"/>
                    <a:pt x="52" y="19"/>
                  </a:cubicBezTo>
                  <a:lnTo>
                    <a:pt x="4" y="33"/>
                  </a:lnTo>
                  <a:cubicBezTo>
                    <a:pt x="1" y="33"/>
                    <a:pt x="0" y="35"/>
                    <a:pt x="0" y="37"/>
                  </a:cubicBezTo>
                  <a:cubicBezTo>
                    <a:pt x="1" y="41"/>
                    <a:pt x="1" y="44"/>
                    <a:pt x="1" y="44"/>
                  </a:cubicBezTo>
                  <a:cubicBezTo>
                    <a:pt x="2" y="48"/>
                    <a:pt x="4" y="49"/>
                    <a:pt x="6" y="50"/>
                  </a:cubicBezTo>
                  <a:cubicBezTo>
                    <a:pt x="10" y="51"/>
                    <a:pt x="12" y="53"/>
                    <a:pt x="14" y="56"/>
                  </a:cubicBezTo>
                  <a:lnTo>
                    <a:pt x="78" y="163"/>
                  </a:lnTo>
                  <a:lnTo>
                    <a:pt x="70" y="2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A3F3EB64-E09A-4199-9E02-62385C1FB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0" y="5568950"/>
              <a:ext cx="225425" cy="220663"/>
            </a:xfrm>
            <a:custGeom>
              <a:avLst/>
              <a:gdLst>
                <a:gd name="T0" fmla="*/ 121 w 236"/>
                <a:gd name="T1" fmla="*/ 134 h 232"/>
                <a:gd name="T2" fmla="*/ 121 w 236"/>
                <a:gd name="T3" fmla="*/ 134 h 232"/>
                <a:gd name="T4" fmla="*/ 56 w 236"/>
                <a:gd name="T5" fmla="*/ 219 h 232"/>
                <a:gd name="T6" fmla="*/ 93 w 236"/>
                <a:gd name="T7" fmla="*/ 0 h 232"/>
                <a:gd name="T8" fmla="*/ 224 w 236"/>
                <a:gd name="T9" fmla="*/ 166 h 232"/>
                <a:gd name="T10" fmla="*/ 121 w 236"/>
                <a:gd name="T11" fmla="*/ 13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32">
                  <a:moveTo>
                    <a:pt x="121" y="134"/>
                  </a:moveTo>
                  <a:lnTo>
                    <a:pt x="121" y="134"/>
                  </a:lnTo>
                  <a:cubicBezTo>
                    <a:pt x="121" y="134"/>
                    <a:pt x="103" y="232"/>
                    <a:pt x="56" y="219"/>
                  </a:cubicBezTo>
                  <a:cubicBezTo>
                    <a:pt x="0" y="202"/>
                    <a:pt x="93" y="0"/>
                    <a:pt x="93" y="0"/>
                  </a:cubicBezTo>
                  <a:cubicBezTo>
                    <a:pt x="93" y="0"/>
                    <a:pt x="236" y="128"/>
                    <a:pt x="224" y="166"/>
                  </a:cubicBezTo>
                  <a:cubicBezTo>
                    <a:pt x="216" y="193"/>
                    <a:pt x="190" y="213"/>
                    <a:pt x="121" y="1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2B18CB16-E8E9-490A-82B7-66435D821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4468813"/>
              <a:ext cx="1441450" cy="2100263"/>
            </a:xfrm>
            <a:custGeom>
              <a:avLst/>
              <a:gdLst>
                <a:gd name="T0" fmla="*/ 142 w 1512"/>
                <a:gd name="T1" fmla="*/ 0 h 2201"/>
                <a:gd name="T2" fmla="*/ 142 w 1512"/>
                <a:gd name="T3" fmla="*/ 0 h 2201"/>
                <a:gd name="T4" fmla="*/ 0 w 1512"/>
                <a:gd name="T5" fmla="*/ 141 h 2201"/>
                <a:gd name="T6" fmla="*/ 0 w 1512"/>
                <a:gd name="T7" fmla="*/ 2059 h 2201"/>
                <a:gd name="T8" fmla="*/ 142 w 1512"/>
                <a:gd name="T9" fmla="*/ 2201 h 2201"/>
                <a:gd name="T10" fmla="*/ 1370 w 1512"/>
                <a:gd name="T11" fmla="*/ 2201 h 2201"/>
                <a:gd name="T12" fmla="*/ 1512 w 1512"/>
                <a:gd name="T13" fmla="*/ 2059 h 2201"/>
                <a:gd name="T14" fmla="*/ 1512 w 1512"/>
                <a:gd name="T15" fmla="*/ 141 h 2201"/>
                <a:gd name="T16" fmla="*/ 1370 w 1512"/>
                <a:gd name="T17" fmla="*/ 0 h 2201"/>
                <a:gd name="T18" fmla="*/ 142 w 1512"/>
                <a:gd name="T19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2" h="2201">
                  <a:moveTo>
                    <a:pt x="142" y="0"/>
                  </a:moveTo>
                  <a:lnTo>
                    <a:pt x="142" y="0"/>
                  </a:lnTo>
                  <a:cubicBezTo>
                    <a:pt x="142" y="0"/>
                    <a:pt x="0" y="0"/>
                    <a:pt x="0" y="141"/>
                  </a:cubicBezTo>
                  <a:lnTo>
                    <a:pt x="0" y="2059"/>
                  </a:lnTo>
                  <a:cubicBezTo>
                    <a:pt x="0" y="2059"/>
                    <a:pt x="0" y="2201"/>
                    <a:pt x="142" y="2201"/>
                  </a:cubicBezTo>
                  <a:lnTo>
                    <a:pt x="1370" y="2201"/>
                  </a:lnTo>
                  <a:cubicBezTo>
                    <a:pt x="1370" y="2201"/>
                    <a:pt x="1512" y="2201"/>
                    <a:pt x="1512" y="2059"/>
                  </a:cubicBezTo>
                  <a:lnTo>
                    <a:pt x="1512" y="141"/>
                  </a:lnTo>
                  <a:cubicBezTo>
                    <a:pt x="1512" y="141"/>
                    <a:pt x="1512" y="0"/>
                    <a:pt x="1370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51C5A28E-5B40-489C-8234-F9FCD6743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4468813"/>
              <a:ext cx="1441450" cy="2100263"/>
            </a:xfrm>
            <a:custGeom>
              <a:avLst/>
              <a:gdLst>
                <a:gd name="T0" fmla="*/ 142 w 1512"/>
                <a:gd name="T1" fmla="*/ 0 h 2201"/>
                <a:gd name="T2" fmla="*/ 142 w 1512"/>
                <a:gd name="T3" fmla="*/ 0 h 2201"/>
                <a:gd name="T4" fmla="*/ 0 w 1512"/>
                <a:gd name="T5" fmla="*/ 141 h 2201"/>
                <a:gd name="T6" fmla="*/ 0 w 1512"/>
                <a:gd name="T7" fmla="*/ 2059 h 2201"/>
                <a:gd name="T8" fmla="*/ 142 w 1512"/>
                <a:gd name="T9" fmla="*/ 2201 h 2201"/>
                <a:gd name="T10" fmla="*/ 1370 w 1512"/>
                <a:gd name="T11" fmla="*/ 2201 h 2201"/>
                <a:gd name="T12" fmla="*/ 1512 w 1512"/>
                <a:gd name="T13" fmla="*/ 2059 h 2201"/>
                <a:gd name="T14" fmla="*/ 1512 w 1512"/>
                <a:gd name="T15" fmla="*/ 141 h 2201"/>
                <a:gd name="T16" fmla="*/ 1370 w 1512"/>
                <a:gd name="T17" fmla="*/ 0 h 2201"/>
                <a:gd name="T18" fmla="*/ 142 w 1512"/>
                <a:gd name="T19" fmla="*/ 0 h 2201"/>
                <a:gd name="T20" fmla="*/ 142 w 1512"/>
                <a:gd name="T21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2" h="2201">
                  <a:moveTo>
                    <a:pt x="142" y="0"/>
                  </a:moveTo>
                  <a:lnTo>
                    <a:pt x="142" y="0"/>
                  </a:lnTo>
                  <a:cubicBezTo>
                    <a:pt x="142" y="0"/>
                    <a:pt x="0" y="0"/>
                    <a:pt x="0" y="141"/>
                  </a:cubicBezTo>
                  <a:lnTo>
                    <a:pt x="0" y="2059"/>
                  </a:lnTo>
                  <a:cubicBezTo>
                    <a:pt x="0" y="2059"/>
                    <a:pt x="0" y="2201"/>
                    <a:pt x="142" y="2201"/>
                  </a:cubicBezTo>
                  <a:lnTo>
                    <a:pt x="1370" y="2201"/>
                  </a:lnTo>
                  <a:cubicBezTo>
                    <a:pt x="1370" y="2201"/>
                    <a:pt x="1512" y="2201"/>
                    <a:pt x="1512" y="2059"/>
                  </a:cubicBezTo>
                  <a:lnTo>
                    <a:pt x="1512" y="141"/>
                  </a:lnTo>
                  <a:cubicBezTo>
                    <a:pt x="1512" y="141"/>
                    <a:pt x="1512" y="0"/>
                    <a:pt x="1370" y="0"/>
                  </a:cubicBez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id="{561504C2-BDAC-4D87-B7E5-4A8B4922F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725" y="4587875"/>
              <a:ext cx="179388" cy="171450"/>
            </a:xfrm>
            <a:custGeom>
              <a:avLst/>
              <a:gdLst>
                <a:gd name="T0" fmla="*/ 20 w 187"/>
                <a:gd name="T1" fmla="*/ 158 h 180"/>
                <a:gd name="T2" fmla="*/ 20 w 187"/>
                <a:gd name="T3" fmla="*/ 158 h 180"/>
                <a:gd name="T4" fmla="*/ 14 w 187"/>
                <a:gd name="T5" fmla="*/ 163 h 180"/>
                <a:gd name="T6" fmla="*/ 10 w 187"/>
                <a:gd name="T7" fmla="*/ 166 h 180"/>
                <a:gd name="T8" fmla="*/ 9 w 187"/>
                <a:gd name="T9" fmla="*/ 172 h 180"/>
                <a:gd name="T10" fmla="*/ 10 w 187"/>
                <a:gd name="T11" fmla="*/ 177 h 180"/>
                <a:gd name="T12" fmla="*/ 14 w 187"/>
                <a:gd name="T13" fmla="*/ 178 h 180"/>
                <a:gd name="T14" fmla="*/ 64 w 187"/>
                <a:gd name="T15" fmla="*/ 178 h 180"/>
                <a:gd name="T16" fmla="*/ 68 w 187"/>
                <a:gd name="T17" fmla="*/ 175 h 180"/>
                <a:gd name="T18" fmla="*/ 67 w 187"/>
                <a:gd name="T19" fmla="*/ 166 h 180"/>
                <a:gd name="T20" fmla="*/ 63 w 187"/>
                <a:gd name="T21" fmla="*/ 163 h 180"/>
                <a:gd name="T22" fmla="*/ 59 w 187"/>
                <a:gd name="T23" fmla="*/ 159 h 180"/>
                <a:gd name="T24" fmla="*/ 59 w 187"/>
                <a:gd name="T25" fmla="*/ 0 h 180"/>
                <a:gd name="T26" fmla="*/ 50 w 187"/>
                <a:gd name="T27" fmla="*/ 0 h 180"/>
                <a:gd name="T28" fmla="*/ 46 w 187"/>
                <a:gd name="T29" fmla="*/ 0 h 180"/>
                <a:gd name="T30" fmla="*/ 38 w 187"/>
                <a:gd name="T31" fmla="*/ 10 h 180"/>
                <a:gd name="T32" fmla="*/ 20 w 187"/>
                <a:gd name="T33" fmla="*/ 28 h 180"/>
                <a:gd name="T34" fmla="*/ 6 w 187"/>
                <a:gd name="T35" fmla="*/ 37 h 180"/>
                <a:gd name="T36" fmla="*/ 1 w 187"/>
                <a:gd name="T37" fmla="*/ 39 h 180"/>
                <a:gd name="T38" fmla="*/ 0 w 187"/>
                <a:gd name="T39" fmla="*/ 43 h 180"/>
                <a:gd name="T40" fmla="*/ 0 w 187"/>
                <a:gd name="T41" fmla="*/ 48 h 180"/>
                <a:gd name="T42" fmla="*/ 3 w 187"/>
                <a:gd name="T43" fmla="*/ 51 h 180"/>
                <a:gd name="T44" fmla="*/ 20 w 187"/>
                <a:gd name="T45" fmla="*/ 48 h 180"/>
                <a:gd name="T46" fmla="*/ 20 w 187"/>
                <a:gd name="T47" fmla="*/ 158 h 180"/>
                <a:gd name="T48" fmla="*/ 101 w 187"/>
                <a:gd name="T49" fmla="*/ 23 h 180"/>
                <a:gd name="T50" fmla="*/ 101 w 187"/>
                <a:gd name="T51" fmla="*/ 23 h 180"/>
                <a:gd name="T52" fmla="*/ 87 w 187"/>
                <a:gd name="T53" fmla="*/ 91 h 180"/>
                <a:gd name="T54" fmla="*/ 101 w 187"/>
                <a:gd name="T55" fmla="*/ 158 h 180"/>
                <a:gd name="T56" fmla="*/ 136 w 187"/>
                <a:gd name="T57" fmla="*/ 180 h 180"/>
                <a:gd name="T58" fmla="*/ 172 w 187"/>
                <a:gd name="T59" fmla="*/ 157 h 180"/>
                <a:gd name="T60" fmla="*/ 187 w 187"/>
                <a:gd name="T61" fmla="*/ 89 h 180"/>
                <a:gd name="T62" fmla="*/ 181 w 187"/>
                <a:gd name="T63" fmla="*/ 42 h 180"/>
                <a:gd name="T64" fmla="*/ 164 w 187"/>
                <a:gd name="T65" fmla="*/ 11 h 180"/>
                <a:gd name="T66" fmla="*/ 138 w 187"/>
                <a:gd name="T67" fmla="*/ 0 h 180"/>
                <a:gd name="T68" fmla="*/ 101 w 187"/>
                <a:gd name="T69" fmla="*/ 23 h 180"/>
                <a:gd name="T70" fmla="*/ 145 w 187"/>
                <a:gd name="T71" fmla="*/ 156 h 180"/>
                <a:gd name="T72" fmla="*/ 145 w 187"/>
                <a:gd name="T73" fmla="*/ 156 h 180"/>
                <a:gd name="T74" fmla="*/ 142 w 187"/>
                <a:gd name="T75" fmla="*/ 163 h 180"/>
                <a:gd name="T76" fmla="*/ 136 w 187"/>
                <a:gd name="T77" fmla="*/ 166 h 180"/>
                <a:gd name="T78" fmla="*/ 129 w 187"/>
                <a:gd name="T79" fmla="*/ 156 h 180"/>
                <a:gd name="T80" fmla="*/ 129 w 187"/>
                <a:gd name="T81" fmla="*/ 28 h 180"/>
                <a:gd name="T82" fmla="*/ 137 w 187"/>
                <a:gd name="T83" fmla="*/ 14 h 180"/>
                <a:gd name="T84" fmla="*/ 143 w 187"/>
                <a:gd name="T85" fmla="*/ 17 h 180"/>
                <a:gd name="T86" fmla="*/ 145 w 187"/>
                <a:gd name="T87" fmla="*/ 28 h 180"/>
                <a:gd name="T88" fmla="*/ 145 w 187"/>
                <a:gd name="T89" fmla="*/ 1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" h="180">
                  <a:moveTo>
                    <a:pt x="20" y="158"/>
                  </a:moveTo>
                  <a:lnTo>
                    <a:pt x="20" y="158"/>
                  </a:lnTo>
                  <a:cubicBezTo>
                    <a:pt x="20" y="160"/>
                    <a:pt x="18" y="162"/>
                    <a:pt x="14" y="163"/>
                  </a:cubicBezTo>
                  <a:cubicBezTo>
                    <a:pt x="11" y="164"/>
                    <a:pt x="10" y="165"/>
                    <a:pt x="10" y="166"/>
                  </a:cubicBezTo>
                  <a:cubicBezTo>
                    <a:pt x="9" y="167"/>
                    <a:pt x="9" y="169"/>
                    <a:pt x="9" y="172"/>
                  </a:cubicBezTo>
                  <a:cubicBezTo>
                    <a:pt x="9" y="175"/>
                    <a:pt x="9" y="177"/>
                    <a:pt x="10" y="177"/>
                  </a:cubicBezTo>
                  <a:cubicBezTo>
                    <a:pt x="10" y="178"/>
                    <a:pt x="11" y="178"/>
                    <a:pt x="14" y="178"/>
                  </a:cubicBezTo>
                  <a:lnTo>
                    <a:pt x="64" y="178"/>
                  </a:lnTo>
                  <a:cubicBezTo>
                    <a:pt x="67" y="178"/>
                    <a:pt x="68" y="177"/>
                    <a:pt x="68" y="175"/>
                  </a:cubicBezTo>
                  <a:cubicBezTo>
                    <a:pt x="68" y="171"/>
                    <a:pt x="68" y="168"/>
                    <a:pt x="67" y="166"/>
                  </a:cubicBezTo>
                  <a:cubicBezTo>
                    <a:pt x="67" y="165"/>
                    <a:pt x="65" y="164"/>
                    <a:pt x="63" y="163"/>
                  </a:cubicBezTo>
                  <a:cubicBezTo>
                    <a:pt x="61" y="162"/>
                    <a:pt x="59" y="161"/>
                    <a:pt x="59" y="159"/>
                  </a:cubicBezTo>
                  <a:lnTo>
                    <a:pt x="59" y="0"/>
                  </a:lnTo>
                  <a:lnTo>
                    <a:pt x="50" y="0"/>
                  </a:lnTo>
                  <a:cubicBezTo>
                    <a:pt x="48" y="0"/>
                    <a:pt x="47" y="0"/>
                    <a:pt x="46" y="0"/>
                  </a:cubicBezTo>
                  <a:cubicBezTo>
                    <a:pt x="45" y="1"/>
                    <a:pt x="43" y="4"/>
                    <a:pt x="38" y="10"/>
                  </a:cubicBezTo>
                  <a:cubicBezTo>
                    <a:pt x="32" y="17"/>
                    <a:pt x="26" y="23"/>
                    <a:pt x="20" y="28"/>
                  </a:cubicBezTo>
                  <a:cubicBezTo>
                    <a:pt x="14" y="32"/>
                    <a:pt x="9" y="35"/>
                    <a:pt x="6" y="37"/>
                  </a:cubicBezTo>
                  <a:cubicBezTo>
                    <a:pt x="3" y="38"/>
                    <a:pt x="2" y="39"/>
                    <a:pt x="1" y="39"/>
                  </a:cubicBezTo>
                  <a:cubicBezTo>
                    <a:pt x="0" y="40"/>
                    <a:pt x="0" y="42"/>
                    <a:pt x="0" y="43"/>
                  </a:cubicBezTo>
                  <a:lnTo>
                    <a:pt x="0" y="48"/>
                  </a:lnTo>
                  <a:cubicBezTo>
                    <a:pt x="0" y="50"/>
                    <a:pt x="1" y="51"/>
                    <a:pt x="3" y="51"/>
                  </a:cubicBezTo>
                  <a:cubicBezTo>
                    <a:pt x="8" y="51"/>
                    <a:pt x="14" y="50"/>
                    <a:pt x="20" y="48"/>
                  </a:cubicBezTo>
                  <a:lnTo>
                    <a:pt x="20" y="158"/>
                  </a:lnTo>
                  <a:close/>
                  <a:moveTo>
                    <a:pt x="101" y="23"/>
                  </a:moveTo>
                  <a:lnTo>
                    <a:pt x="101" y="23"/>
                  </a:lnTo>
                  <a:cubicBezTo>
                    <a:pt x="91" y="38"/>
                    <a:pt x="87" y="61"/>
                    <a:pt x="87" y="91"/>
                  </a:cubicBezTo>
                  <a:cubicBezTo>
                    <a:pt x="87" y="121"/>
                    <a:pt x="92" y="143"/>
                    <a:pt x="101" y="158"/>
                  </a:cubicBezTo>
                  <a:cubicBezTo>
                    <a:pt x="111" y="173"/>
                    <a:pt x="123" y="180"/>
                    <a:pt x="136" y="180"/>
                  </a:cubicBezTo>
                  <a:cubicBezTo>
                    <a:pt x="150" y="180"/>
                    <a:pt x="163" y="172"/>
                    <a:pt x="172" y="157"/>
                  </a:cubicBezTo>
                  <a:cubicBezTo>
                    <a:pt x="182" y="142"/>
                    <a:pt x="187" y="119"/>
                    <a:pt x="187" y="89"/>
                  </a:cubicBezTo>
                  <a:cubicBezTo>
                    <a:pt x="187" y="71"/>
                    <a:pt x="185" y="55"/>
                    <a:pt x="181" y="42"/>
                  </a:cubicBezTo>
                  <a:cubicBezTo>
                    <a:pt x="177" y="29"/>
                    <a:pt x="172" y="19"/>
                    <a:pt x="164" y="11"/>
                  </a:cubicBezTo>
                  <a:cubicBezTo>
                    <a:pt x="156" y="4"/>
                    <a:pt x="147" y="0"/>
                    <a:pt x="138" y="0"/>
                  </a:cubicBezTo>
                  <a:cubicBezTo>
                    <a:pt x="123" y="0"/>
                    <a:pt x="111" y="7"/>
                    <a:pt x="101" y="23"/>
                  </a:cubicBezTo>
                  <a:close/>
                  <a:moveTo>
                    <a:pt x="145" y="156"/>
                  </a:moveTo>
                  <a:lnTo>
                    <a:pt x="145" y="156"/>
                  </a:lnTo>
                  <a:cubicBezTo>
                    <a:pt x="145" y="158"/>
                    <a:pt x="144" y="161"/>
                    <a:pt x="142" y="163"/>
                  </a:cubicBezTo>
                  <a:cubicBezTo>
                    <a:pt x="141" y="165"/>
                    <a:pt x="139" y="166"/>
                    <a:pt x="136" y="166"/>
                  </a:cubicBezTo>
                  <a:cubicBezTo>
                    <a:pt x="131" y="166"/>
                    <a:pt x="129" y="163"/>
                    <a:pt x="129" y="156"/>
                  </a:cubicBezTo>
                  <a:lnTo>
                    <a:pt x="129" y="28"/>
                  </a:lnTo>
                  <a:cubicBezTo>
                    <a:pt x="129" y="19"/>
                    <a:pt x="131" y="14"/>
                    <a:pt x="137" y="14"/>
                  </a:cubicBezTo>
                  <a:cubicBezTo>
                    <a:pt x="140" y="14"/>
                    <a:pt x="142" y="15"/>
                    <a:pt x="143" y="17"/>
                  </a:cubicBezTo>
                  <a:cubicBezTo>
                    <a:pt x="144" y="19"/>
                    <a:pt x="145" y="23"/>
                    <a:pt x="145" y="28"/>
                  </a:cubicBezTo>
                  <a:lnTo>
                    <a:pt x="145" y="156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D5F4A4E-586E-4900-A461-46229D4AA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8" y="4805363"/>
              <a:ext cx="168275" cy="215900"/>
            </a:xfrm>
            <a:custGeom>
              <a:avLst/>
              <a:gdLst>
                <a:gd name="T0" fmla="*/ 85 w 176"/>
                <a:gd name="T1" fmla="*/ 0 h 227"/>
                <a:gd name="T2" fmla="*/ 85 w 176"/>
                <a:gd name="T3" fmla="*/ 0 h 227"/>
                <a:gd name="T4" fmla="*/ 0 w 176"/>
                <a:gd name="T5" fmla="*/ 114 h 227"/>
                <a:gd name="T6" fmla="*/ 91 w 176"/>
                <a:gd name="T7" fmla="*/ 227 h 227"/>
                <a:gd name="T8" fmla="*/ 176 w 176"/>
                <a:gd name="T9" fmla="*/ 114 h 227"/>
                <a:gd name="T10" fmla="*/ 85 w 17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227">
                  <a:moveTo>
                    <a:pt x="85" y="0"/>
                  </a:moveTo>
                  <a:lnTo>
                    <a:pt x="85" y="0"/>
                  </a:lnTo>
                  <a:lnTo>
                    <a:pt x="0" y="114"/>
                  </a:lnTo>
                  <a:lnTo>
                    <a:pt x="91" y="227"/>
                  </a:lnTo>
                  <a:lnTo>
                    <a:pt x="176" y="1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B7F1960D-49E8-4FC8-BBE3-6ADE2DE8B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4938" y="6275388"/>
              <a:ext cx="179388" cy="171450"/>
            </a:xfrm>
            <a:custGeom>
              <a:avLst/>
              <a:gdLst>
                <a:gd name="T0" fmla="*/ 167 w 187"/>
                <a:gd name="T1" fmla="*/ 22 h 180"/>
                <a:gd name="T2" fmla="*/ 167 w 187"/>
                <a:gd name="T3" fmla="*/ 22 h 180"/>
                <a:gd name="T4" fmla="*/ 173 w 187"/>
                <a:gd name="T5" fmla="*/ 17 h 180"/>
                <a:gd name="T6" fmla="*/ 178 w 187"/>
                <a:gd name="T7" fmla="*/ 14 h 180"/>
                <a:gd name="T8" fmla="*/ 178 w 187"/>
                <a:gd name="T9" fmla="*/ 7 h 180"/>
                <a:gd name="T10" fmla="*/ 178 w 187"/>
                <a:gd name="T11" fmla="*/ 2 h 180"/>
                <a:gd name="T12" fmla="*/ 174 w 187"/>
                <a:gd name="T13" fmla="*/ 1 h 180"/>
                <a:gd name="T14" fmla="*/ 123 w 187"/>
                <a:gd name="T15" fmla="*/ 1 h 180"/>
                <a:gd name="T16" fmla="*/ 119 w 187"/>
                <a:gd name="T17" fmla="*/ 4 h 180"/>
                <a:gd name="T18" fmla="*/ 120 w 187"/>
                <a:gd name="T19" fmla="*/ 13 h 180"/>
                <a:gd name="T20" fmla="*/ 124 w 187"/>
                <a:gd name="T21" fmla="*/ 17 h 180"/>
                <a:gd name="T22" fmla="*/ 128 w 187"/>
                <a:gd name="T23" fmla="*/ 21 h 180"/>
                <a:gd name="T24" fmla="*/ 128 w 187"/>
                <a:gd name="T25" fmla="*/ 180 h 180"/>
                <a:gd name="T26" fmla="*/ 137 w 187"/>
                <a:gd name="T27" fmla="*/ 180 h 180"/>
                <a:gd name="T28" fmla="*/ 141 w 187"/>
                <a:gd name="T29" fmla="*/ 179 h 180"/>
                <a:gd name="T30" fmla="*/ 149 w 187"/>
                <a:gd name="T31" fmla="*/ 170 h 180"/>
                <a:gd name="T32" fmla="*/ 167 w 187"/>
                <a:gd name="T33" fmla="*/ 152 h 180"/>
                <a:gd name="T34" fmla="*/ 181 w 187"/>
                <a:gd name="T35" fmla="*/ 143 h 180"/>
                <a:gd name="T36" fmla="*/ 186 w 187"/>
                <a:gd name="T37" fmla="*/ 140 h 180"/>
                <a:gd name="T38" fmla="*/ 187 w 187"/>
                <a:gd name="T39" fmla="*/ 137 h 180"/>
                <a:gd name="T40" fmla="*/ 187 w 187"/>
                <a:gd name="T41" fmla="*/ 132 h 180"/>
                <a:gd name="T42" fmla="*/ 184 w 187"/>
                <a:gd name="T43" fmla="*/ 128 h 180"/>
                <a:gd name="T44" fmla="*/ 167 w 187"/>
                <a:gd name="T45" fmla="*/ 132 h 180"/>
                <a:gd name="T46" fmla="*/ 167 w 187"/>
                <a:gd name="T47" fmla="*/ 22 h 180"/>
                <a:gd name="T48" fmla="*/ 86 w 187"/>
                <a:gd name="T49" fmla="*/ 157 h 180"/>
                <a:gd name="T50" fmla="*/ 86 w 187"/>
                <a:gd name="T51" fmla="*/ 157 h 180"/>
                <a:gd name="T52" fmla="*/ 101 w 187"/>
                <a:gd name="T53" fmla="*/ 89 h 180"/>
                <a:gd name="T54" fmla="*/ 86 w 187"/>
                <a:gd name="T55" fmla="*/ 22 h 180"/>
                <a:gd name="T56" fmla="*/ 51 w 187"/>
                <a:gd name="T57" fmla="*/ 0 h 180"/>
                <a:gd name="T58" fmla="*/ 15 w 187"/>
                <a:gd name="T59" fmla="*/ 23 h 180"/>
                <a:gd name="T60" fmla="*/ 0 w 187"/>
                <a:gd name="T61" fmla="*/ 91 h 180"/>
                <a:gd name="T62" fmla="*/ 6 w 187"/>
                <a:gd name="T63" fmla="*/ 137 h 180"/>
                <a:gd name="T64" fmla="*/ 24 w 187"/>
                <a:gd name="T65" fmla="*/ 168 h 180"/>
                <a:gd name="T66" fmla="*/ 50 w 187"/>
                <a:gd name="T67" fmla="*/ 180 h 180"/>
                <a:gd name="T68" fmla="*/ 86 w 187"/>
                <a:gd name="T69" fmla="*/ 157 h 180"/>
                <a:gd name="T70" fmla="*/ 43 w 187"/>
                <a:gd name="T71" fmla="*/ 24 h 180"/>
                <a:gd name="T72" fmla="*/ 43 w 187"/>
                <a:gd name="T73" fmla="*/ 24 h 180"/>
                <a:gd name="T74" fmla="*/ 45 w 187"/>
                <a:gd name="T75" fmla="*/ 17 h 180"/>
                <a:gd name="T76" fmla="*/ 51 w 187"/>
                <a:gd name="T77" fmla="*/ 13 h 180"/>
                <a:gd name="T78" fmla="*/ 59 w 187"/>
                <a:gd name="T79" fmla="*/ 24 h 180"/>
                <a:gd name="T80" fmla="*/ 59 w 187"/>
                <a:gd name="T81" fmla="*/ 152 h 180"/>
                <a:gd name="T82" fmla="*/ 51 w 187"/>
                <a:gd name="T83" fmla="*/ 166 h 180"/>
                <a:gd name="T84" fmla="*/ 45 w 187"/>
                <a:gd name="T85" fmla="*/ 163 h 180"/>
                <a:gd name="T86" fmla="*/ 43 w 187"/>
                <a:gd name="T87" fmla="*/ 152 h 180"/>
                <a:gd name="T88" fmla="*/ 43 w 187"/>
                <a:gd name="T89" fmla="*/ 2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" h="180">
                  <a:moveTo>
                    <a:pt x="167" y="22"/>
                  </a:moveTo>
                  <a:lnTo>
                    <a:pt x="167" y="22"/>
                  </a:lnTo>
                  <a:cubicBezTo>
                    <a:pt x="167" y="20"/>
                    <a:pt x="169" y="18"/>
                    <a:pt x="173" y="17"/>
                  </a:cubicBezTo>
                  <a:cubicBezTo>
                    <a:pt x="176" y="16"/>
                    <a:pt x="177" y="15"/>
                    <a:pt x="178" y="14"/>
                  </a:cubicBezTo>
                  <a:cubicBezTo>
                    <a:pt x="178" y="13"/>
                    <a:pt x="178" y="11"/>
                    <a:pt x="178" y="7"/>
                  </a:cubicBezTo>
                  <a:cubicBezTo>
                    <a:pt x="178" y="5"/>
                    <a:pt x="178" y="3"/>
                    <a:pt x="178" y="2"/>
                  </a:cubicBezTo>
                  <a:cubicBezTo>
                    <a:pt x="177" y="2"/>
                    <a:pt x="176" y="1"/>
                    <a:pt x="174" y="1"/>
                  </a:cubicBezTo>
                  <a:lnTo>
                    <a:pt x="123" y="1"/>
                  </a:lnTo>
                  <a:cubicBezTo>
                    <a:pt x="121" y="1"/>
                    <a:pt x="119" y="2"/>
                    <a:pt x="119" y="4"/>
                  </a:cubicBezTo>
                  <a:cubicBezTo>
                    <a:pt x="119" y="9"/>
                    <a:pt x="120" y="12"/>
                    <a:pt x="120" y="13"/>
                  </a:cubicBezTo>
                  <a:cubicBezTo>
                    <a:pt x="121" y="14"/>
                    <a:pt x="122" y="16"/>
                    <a:pt x="124" y="17"/>
                  </a:cubicBezTo>
                  <a:cubicBezTo>
                    <a:pt x="127" y="18"/>
                    <a:pt x="128" y="19"/>
                    <a:pt x="128" y="21"/>
                  </a:cubicBezTo>
                  <a:lnTo>
                    <a:pt x="128" y="180"/>
                  </a:lnTo>
                  <a:lnTo>
                    <a:pt x="137" y="180"/>
                  </a:lnTo>
                  <a:cubicBezTo>
                    <a:pt x="139" y="180"/>
                    <a:pt x="140" y="180"/>
                    <a:pt x="141" y="179"/>
                  </a:cubicBezTo>
                  <a:cubicBezTo>
                    <a:pt x="142" y="179"/>
                    <a:pt x="145" y="176"/>
                    <a:pt x="149" y="170"/>
                  </a:cubicBezTo>
                  <a:cubicBezTo>
                    <a:pt x="155" y="163"/>
                    <a:pt x="161" y="157"/>
                    <a:pt x="167" y="152"/>
                  </a:cubicBezTo>
                  <a:cubicBezTo>
                    <a:pt x="173" y="148"/>
                    <a:pt x="178" y="145"/>
                    <a:pt x="181" y="143"/>
                  </a:cubicBezTo>
                  <a:cubicBezTo>
                    <a:pt x="184" y="142"/>
                    <a:pt x="186" y="141"/>
                    <a:pt x="186" y="140"/>
                  </a:cubicBezTo>
                  <a:cubicBezTo>
                    <a:pt x="187" y="140"/>
                    <a:pt x="187" y="138"/>
                    <a:pt x="187" y="137"/>
                  </a:cubicBezTo>
                  <a:lnTo>
                    <a:pt x="187" y="132"/>
                  </a:lnTo>
                  <a:cubicBezTo>
                    <a:pt x="187" y="130"/>
                    <a:pt x="186" y="128"/>
                    <a:pt x="184" y="128"/>
                  </a:cubicBezTo>
                  <a:cubicBezTo>
                    <a:pt x="179" y="128"/>
                    <a:pt x="174" y="130"/>
                    <a:pt x="167" y="132"/>
                  </a:cubicBezTo>
                  <a:lnTo>
                    <a:pt x="167" y="22"/>
                  </a:lnTo>
                  <a:close/>
                  <a:moveTo>
                    <a:pt x="86" y="157"/>
                  </a:moveTo>
                  <a:lnTo>
                    <a:pt x="86" y="157"/>
                  </a:lnTo>
                  <a:cubicBezTo>
                    <a:pt x="96" y="142"/>
                    <a:pt x="101" y="119"/>
                    <a:pt x="101" y="89"/>
                  </a:cubicBezTo>
                  <a:cubicBezTo>
                    <a:pt x="101" y="59"/>
                    <a:pt x="96" y="36"/>
                    <a:pt x="86" y="22"/>
                  </a:cubicBezTo>
                  <a:cubicBezTo>
                    <a:pt x="76" y="7"/>
                    <a:pt x="65" y="0"/>
                    <a:pt x="51" y="0"/>
                  </a:cubicBezTo>
                  <a:cubicBezTo>
                    <a:pt x="37" y="0"/>
                    <a:pt x="25" y="7"/>
                    <a:pt x="15" y="23"/>
                  </a:cubicBezTo>
                  <a:cubicBezTo>
                    <a:pt x="5" y="38"/>
                    <a:pt x="0" y="61"/>
                    <a:pt x="0" y="91"/>
                  </a:cubicBezTo>
                  <a:cubicBezTo>
                    <a:pt x="0" y="109"/>
                    <a:pt x="2" y="124"/>
                    <a:pt x="6" y="137"/>
                  </a:cubicBezTo>
                  <a:cubicBezTo>
                    <a:pt x="10" y="150"/>
                    <a:pt x="16" y="161"/>
                    <a:pt x="24" y="168"/>
                  </a:cubicBezTo>
                  <a:cubicBezTo>
                    <a:pt x="32" y="176"/>
                    <a:pt x="40" y="180"/>
                    <a:pt x="50" y="180"/>
                  </a:cubicBezTo>
                  <a:cubicBezTo>
                    <a:pt x="64" y="180"/>
                    <a:pt x="76" y="172"/>
                    <a:pt x="86" y="157"/>
                  </a:cubicBezTo>
                  <a:close/>
                  <a:moveTo>
                    <a:pt x="43" y="24"/>
                  </a:moveTo>
                  <a:lnTo>
                    <a:pt x="43" y="24"/>
                  </a:lnTo>
                  <a:cubicBezTo>
                    <a:pt x="43" y="21"/>
                    <a:pt x="43" y="19"/>
                    <a:pt x="45" y="17"/>
                  </a:cubicBezTo>
                  <a:cubicBezTo>
                    <a:pt x="46" y="15"/>
                    <a:pt x="48" y="13"/>
                    <a:pt x="51" y="13"/>
                  </a:cubicBezTo>
                  <a:cubicBezTo>
                    <a:pt x="56" y="13"/>
                    <a:pt x="59" y="17"/>
                    <a:pt x="59" y="24"/>
                  </a:cubicBezTo>
                  <a:lnTo>
                    <a:pt x="59" y="152"/>
                  </a:lnTo>
                  <a:cubicBezTo>
                    <a:pt x="59" y="161"/>
                    <a:pt x="56" y="166"/>
                    <a:pt x="51" y="166"/>
                  </a:cubicBezTo>
                  <a:cubicBezTo>
                    <a:pt x="48" y="166"/>
                    <a:pt x="46" y="165"/>
                    <a:pt x="45" y="163"/>
                  </a:cubicBezTo>
                  <a:cubicBezTo>
                    <a:pt x="43" y="161"/>
                    <a:pt x="43" y="157"/>
                    <a:pt x="43" y="152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19E00C34-A13B-4F3F-AA96-1CC653322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6011863"/>
              <a:ext cx="168275" cy="215900"/>
            </a:xfrm>
            <a:custGeom>
              <a:avLst/>
              <a:gdLst>
                <a:gd name="T0" fmla="*/ 91 w 176"/>
                <a:gd name="T1" fmla="*/ 226 h 226"/>
                <a:gd name="T2" fmla="*/ 91 w 176"/>
                <a:gd name="T3" fmla="*/ 226 h 226"/>
                <a:gd name="T4" fmla="*/ 176 w 176"/>
                <a:gd name="T5" fmla="*/ 113 h 226"/>
                <a:gd name="T6" fmla="*/ 85 w 176"/>
                <a:gd name="T7" fmla="*/ 0 h 226"/>
                <a:gd name="T8" fmla="*/ 0 w 176"/>
                <a:gd name="T9" fmla="*/ 113 h 226"/>
                <a:gd name="T10" fmla="*/ 91 w 176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226">
                  <a:moveTo>
                    <a:pt x="91" y="226"/>
                  </a:moveTo>
                  <a:lnTo>
                    <a:pt x="91" y="226"/>
                  </a:lnTo>
                  <a:lnTo>
                    <a:pt x="176" y="113"/>
                  </a:lnTo>
                  <a:lnTo>
                    <a:pt x="85" y="0"/>
                  </a:lnTo>
                  <a:lnTo>
                    <a:pt x="0" y="113"/>
                  </a:lnTo>
                  <a:lnTo>
                    <a:pt x="91" y="226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22B45E84-79AA-41F9-8D24-7C2BC4CA5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4419600"/>
              <a:ext cx="1784350" cy="2317750"/>
            </a:xfrm>
            <a:custGeom>
              <a:avLst/>
              <a:gdLst>
                <a:gd name="T0" fmla="*/ 522 w 1871"/>
                <a:gd name="T1" fmla="*/ 25 h 2430"/>
                <a:gd name="T2" fmla="*/ 522 w 1871"/>
                <a:gd name="T3" fmla="*/ 25 h 2430"/>
                <a:gd name="T4" fmla="*/ 357 w 1871"/>
                <a:gd name="T5" fmla="*/ 140 h 2430"/>
                <a:gd name="T6" fmla="*/ 24 w 1871"/>
                <a:gd name="T7" fmla="*/ 2028 h 2430"/>
                <a:gd name="T8" fmla="*/ 139 w 1871"/>
                <a:gd name="T9" fmla="*/ 2192 h 2430"/>
                <a:gd name="T10" fmla="*/ 1349 w 1871"/>
                <a:gd name="T11" fmla="*/ 2406 h 2430"/>
                <a:gd name="T12" fmla="*/ 1514 w 1871"/>
                <a:gd name="T13" fmla="*/ 2291 h 2430"/>
                <a:gd name="T14" fmla="*/ 1847 w 1871"/>
                <a:gd name="T15" fmla="*/ 402 h 2430"/>
                <a:gd name="T16" fmla="*/ 1732 w 1871"/>
                <a:gd name="T17" fmla="*/ 238 h 2430"/>
                <a:gd name="T18" fmla="*/ 522 w 1871"/>
                <a:gd name="T19" fmla="*/ 25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1" h="2430">
                  <a:moveTo>
                    <a:pt x="522" y="25"/>
                  </a:moveTo>
                  <a:lnTo>
                    <a:pt x="522" y="25"/>
                  </a:lnTo>
                  <a:cubicBezTo>
                    <a:pt x="522" y="25"/>
                    <a:pt x="382" y="0"/>
                    <a:pt x="357" y="140"/>
                  </a:cubicBezTo>
                  <a:lnTo>
                    <a:pt x="24" y="2028"/>
                  </a:lnTo>
                  <a:cubicBezTo>
                    <a:pt x="24" y="2028"/>
                    <a:pt x="0" y="2168"/>
                    <a:pt x="139" y="2192"/>
                  </a:cubicBezTo>
                  <a:lnTo>
                    <a:pt x="1349" y="2406"/>
                  </a:lnTo>
                  <a:cubicBezTo>
                    <a:pt x="1349" y="2406"/>
                    <a:pt x="1489" y="2430"/>
                    <a:pt x="1514" y="2291"/>
                  </a:cubicBezTo>
                  <a:lnTo>
                    <a:pt x="1847" y="402"/>
                  </a:lnTo>
                  <a:cubicBezTo>
                    <a:pt x="1847" y="402"/>
                    <a:pt x="1871" y="263"/>
                    <a:pt x="1732" y="238"/>
                  </a:cubicBezTo>
                  <a:lnTo>
                    <a:pt x="522" y="25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E8B961D-80C1-4625-B7DE-DFC536D5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4419600"/>
              <a:ext cx="1784350" cy="2317750"/>
            </a:xfrm>
            <a:custGeom>
              <a:avLst/>
              <a:gdLst>
                <a:gd name="T0" fmla="*/ 522 w 1871"/>
                <a:gd name="T1" fmla="*/ 25 h 2430"/>
                <a:gd name="T2" fmla="*/ 522 w 1871"/>
                <a:gd name="T3" fmla="*/ 25 h 2430"/>
                <a:gd name="T4" fmla="*/ 357 w 1871"/>
                <a:gd name="T5" fmla="*/ 140 h 2430"/>
                <a:gd name="T6" fmla="*/ 24 w 1871"/>
                <a:gd name="T7" fmla="*/ 2028 h 2430"/>
                <a:gd name="T8" fmla="*/ 139 w 1871"/>
                <a:gd name="T9" fmla="*/ 2192 h 2430"/>
                <a:gd name="T10" fmla="*/ 1349 w 1871"/>
                <a:gd name="T11" fmla="*/ 2406 h 2430"/>
                <a:gd name="T12" fmla="*/ 1514 w 1871"/>
                <a:gd name="T13" fmla="*/ 2291 h 2430"/>
                <a:gd name="T14" fmla="*/ 1847 w 1871"/>
                <a:gd name="T15" fmla="*/ 402 h 2430"/>
                <a:gd name="T16" fmla="*/ 1732 w 1871"/>
                <a:gd name="T17" fmla="*/ 238 h 2430"/>
                <a:gd name="T18" fmla="*/ 522 w 1871"/>
                <a:gd name="T19" fmla="*/ 25 h 2430"/>
                <a:gd name="T20" fmla="*/ 522 w 1871"/>
                <a:gd name="T21" fmla="*/ 25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1" h="2430">
                  <a:moveTo>
                    <a:pt x="522" y="25"/>
                  </a:moveTo>
                  <a:lnTo>
                    <a:pt x="522" y="25"/>
                  </a:lnTo>
                  <a:cubicBezTo>
                    <a:pt x="522" y="25"/>
                    <a:pt x="382" y="0"/>
                    <a:pt x="357" y="140"/>
                  </a:cubicBezTo>
                  <a:lnTo>
                    <a:pt x="24" y="2028"/>
                  </a:lnTo>
                  <a:cubicBezTo>
                    <a:pt x="24" y="2028"/>
                    <a:pt x="0" y="2168"/>
                    <a:pt x="139" y="2192"/>
                  </a:cubicBezTo>
                  <a:lnTo>
                    <a:pt x="1349" y="2406"/>
                  </a:lnTo>
                  <a:cubicBezTo>
                    <a:pt x="1349" y="2406"/>
                    <a:pt x="1489" y="2430"/>
                    <a:pt x="1514" y="2291"/>
                  </a:cubicBezTo>
                  <a:lnTo>
                    <a:pt x="1847" y="402"/>
                  </a:lnTo>
                  <a:cubicBezTo>
                    <a:pt x="1847" y="402"/>
                    <a:pt x="1871" y="263"/>
                    <a:pt x="1732" y="238"/>
                  </a:cubicBezTo>
                  <a:lnTo>
                    <a:pt x="522" y="25"/>
                  </a:lnTo>
                  <a:lnTo>
                    <a:pt x="522" y="2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92E8EF87-2808-4948-8DD9-F9D187DAB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4868863"/>
              <a:ext cx="538163" cy="538163"/>
            </a:xfrm>
            <a:custGeom>
              <a:avLst/>
              <a:gdLst>
                <a:gd name="T0" fmla="*/ 208 w 564"/>
                <a:gd name="T1" fmla="*/ 524 h 564"/>
                <a:gd name="T2" fmla="*/ 208 w 564"/>
                <a:gd name="T3" fmla="*/ 524 h 564"/>
                <a:gd name="T4" fmla="*/ 523 w 564"/>
                <a:gd name="T5" fmla="*/ 356 h 564"/>
                <a:gd name="T6" fmla="*/ 356 w 564"/>
                <a:gd name="T7" fmla="*/ 40 h 564"/>
                <a:gd name="T8" fmla="*/ 40 w 564"/>
                <a:gd name="T9" fmla="*/ 208 h 564"/>
                <a:gd name="T10" fmla="*/ 208 w 564"/>
                <a:gd name="T11" fmla="*/ 52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564">
                  <a:moveTo>
                    <a:pt x="208" y="524"/>
                  </a:moveTo>
                  <a:lnTo>
                    <a:pt x="208" y="524"/>
                  </a:lnTo>
                  <a:cubicBezTo>
                    <a:pt x="341" y="564"/>
                    <a:pt x="483" y="489"/>
                    <a:pt x="523" y="356"/>
                  </a:cubicBezTo>
                  <a:cubicBezTo>
                    <a:pt x="564" y="222"/>
                    <a:pt x="489" y="81"/>
                    <a:pt x="356" y="40"/>
                  </a:cubicBezTo>
                  <a:cubicBezTo>
                    <a:pt x="222" y="0"/>
                    <a:pt x="81" y="75"/>
                    <a:pt x="40" y="208"/>
                  </a:cubicBezTo>
                  <a:cubicBezTo>
                    <a:pt x="0" y="342"/>
                    <a:pt x="75" y="483"/>
                    <a:pt x="208" y="524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DC58F994-296E-48B8-A33D-A3F2FB3B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4868863"/>
              <a:ext cx="538163" cy="538163"/>
            </a:xfrm>
            <a:custGeom>
              <a:avLst/>
              <a:gdLst>
                <a:gd name="T0" fmla="*/ 208 w 564"/>
                <a:gd name="T1" fmla="*/ 524 h 564"/>
                <a:gd name="T2" fmla="*/ 208 w 564"/>
                <a:gd name="T3" fmla="*/ 524 h 564"/>
                <a:gd name="T4" fmla="*/ 523 w 564"/>
                <a:gd name="T5" fmla="*/ 356 h 564"/>
                <a:gd name="T6" fmla="*/ 356 w 564"/>
                <a:gd name="T7" fmla="*/ 40 h 564"/>
                <a:gd name="T8" fmla="*/ 40 w 564"/>
                <a:gd name="T9" fmla="*/ 208 h 564"/>
                <a:gd name="T10" fmla="*/ 208 w 564"/>
                <a:gd name="T11" fmla="*/ 524 h 564"/>
                <a:gd name="T12" fmla="*/ 208 w 564"/>
                <a:gd name="T13" fmla="*/ 52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564">
                  <a:moveTo>
                    <a:pt x="208" y="524"/>
                  </a:moveTo>
                  <a:lnTo>
                    <a:pt x="208" y="524"/>
                  </a:lnTo>
                  <a:cubicBezTo>
                    <a:pt x="341" y="564"/>
                    <a:pt x="483" y="489"/>
                    <a:pt x="523" y="356"/>
                  </a:cubicBezTo>
                  <a:cubicBezTo>
                    <a:pt x="564" y="222"/>
                    <a:pt x="489" y="81"/>
                    <a:pt x="356" y="40"/>
                  </a:cubicBezTo>
                  <a:cubicBezTo>
                    <a:pt x="222" y="0"/>
                    <a:pt x="81" y="75"/>
                    <a:pt x="40" y="208"/>
                  </a:cubicBezTo>
                  <a:cubicBezTo>
                    <a:pt x="0" y="342"/>
                    <a:pt x="75" y="483"/>
                    <a:pt x="208" y="524"/>
                  </a:cubicBezTo>
                  <a:lnTo>
                    <a:pt x="208" y="52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295C2C6A-4CE6-4DCD-AE05-2854B939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102225"/>
              <a:ext cx="131763" cy="131763"/>
            </a:xfrm>
            <a:custGeom>
              <a:avLst/>
              <a:gdLst>
                <a:gd name="T0" fmla="*/ 51 w 138"/>
                <a:gd name="T1" fmla="*/ 128 h 138"/>
                <a:gd name="T2" fmla="*/ 51 w 138"/>
                <a:gd name="T3" fmla="*/ 128 h 138"/>
                <a:gd name="T4" fmla="*/ 128 w 138"/>
                <a:gd name="T5" fmla="*/ 87 h 138"/>
                <a:gd name="T6" fmla="*/ 87 w 138"/>
                <a:gd name="T7" fmla="*/ 10 h 138"/>
                <a:gd name="T8" fmla="*/ 10 w 138"/>
                <a:gd name="T9" fmla="*/ 51 h 138"/>
                <a:gd name="T10" fmla="*/ 51 w 138"/>
                <a:gd name="T11" fmla="*/ 128 h 138"/>
                <a:gd name="T12" fmla="*/ 51 w 138"/>
                <a:gd name="T1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38">
                  <a:moveTo>
                    <a:pt x="51" y="128"/>
                  </a:moveTo>
                  <a:lnTo>
                    <a:pt x="51" y="128"/>
                  </a:lnTo>
                  <a:cubicBezTo>
                    <a:pt x="83" y="138"/>
                    <a:pt x="118" y="120"/>
                    <a:pt x="128" y="87"/>
                  </a:cubicBezTo>
                  <a:cubicBezTo>
                    <a:pt x="138" y="55"/>
                    <a:pt x="119" y="20"/>
                    <a:pt x="87" y="10"/>
                  </a:cubicBezTo>
                  <a:cubicBezTo>
                    <a:pt x="54" y="0"/>
                    <a:pt x="20" y="18"/>
                    <a:pt x="10" y="51"/>
                  </a:cubicBezTo>
                  <a:cubicBezTo>
                    <a:pt x="0" y="84"/>
                    <a:pt x="18" y="118"/>
                    <a:pt x="51" y="128"/>
                  </a:cubicBezTo>
                  <a:lnTo>
                    <a:pt x="51" y="12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E0F5EE4E-F71D-464B-BA41-90C18F819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5129213"/>
              <a:ext cx="73025" cy="76200"/>
            </a:xfrm>
            <a:custGeom>
              <a:avLst/>
              <a:gdLst>
                <a:gd name="T0" fmla="*/ 27 w 76"/>
                <a:gd name="T1" fmla="*/ 75 h 80"/>
                <a:gd name="T2" fmla="*/ 27 w 76"/>
                <a:gd name="T3" fmla="*/ 75 h 80"/>
                <a:gd name="T4" fmla="*/ 70 w 76"/>
                <a:gd name="T5" fmla="*/ 50 h 80"/>
                <a:gd name="T6" fmla="*/ 48 w 76"/>
                <a:gd name="T7" fmla="*/ 6 h 80"/>
                <a:gd name="T8" fmla="*/ 5 w 76"/>
                <a:gd name="T9" fmla="*/ 30 h 80"/>
                <a:gd name="T10" fmla="*/ 27 w 76"/>
                <a:gd name="T11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0">
                  <a:moveTo>
                    <a:pt x="27" y="75"/>
                  </a:moveTo>
                  <a:lnTo>
                    <a:pt x="27" y="75"/>
                  </a:lnTo>
                  <a:cubicBezTo>
                    <a:pt x="45" y="80"/>
                    <a:pt x="65" y="69"/>
                    <a:pt x="70" y="50"/>
                  </a:cubicBezTo>
                  <a:cubicBezTo>
                    <a:pt x="76" y="31"/>
                    <a:pt x="66" y="11"/>
                    <a:pt x="48" y="6"/>
                  </a:cubicBezTo>
                  <a:cubicBezTo>
                    <a:pt x="30" y="0"/>
                    <a:pt x="11" y="11"/>
                    <a:pt x="5" y="30"/>
                  </a:cubicBezTo>
                  <a:cubicBezTo>
                    <a:pt x="0" y="49"/>
                    <a:pt x="9" y="69"/>
                    <a:pt x="27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6265B58A-FB46-4155-8BEC-384FB2B95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5129213"/>
              <a:ext cx="73025" cy="76200"/>
            </a:xfrm>
            <a:custGeom>
              <a:avLst/>
              <a:gdLst>
                <a:gd name="T0" fmla="*/ 27 w 76"/>
                <a:gd name="T1" fmla="*/ 75 h 80"/>
                <a:gd name="T2" fmla="*/ 27 w 76"/>
                <a:gd name="T3" fmla="*/ 75 h 80"/>
                <a:gd name="T4" fmla="*/ 70 w 76"/>
                <a:gd name="T5" fmla="*/ 50 h 80"/>
                <a:gd name="T6" fmla="*/ 48 w 76"/>
                <a:gd name="T7" fmla="*/ 6 h 80"/>
                <a:gd name="T8" fmla="*/ 5 w 76"/>
                <a:gd name="T9" fmla="*/ 30 h 80"/>
                <a:gd name="T10" fmla="*/ 27 w 76"/>
                <a:gd name="T11" fmla="*/ 75 h 80"/>
                <a:gd name="T12" fmla="*/ 27 w 76"/>
                <a:gd name="T13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0">
                  <a:moveTo>
                    <a:pt x="27" y="75"/>
                  </a:moveTo>
                  <a:lnTo>
                    <a:pt x="27" y="75"/>
                  </a:lnTo>
                  <a:cubicBezTo>
                    <a:pt x="45" y="80"/>
                    <a:pt x="65" y="69"/>
                    <a:pt x="70" y="50"/>
                  </a:cubicBezTo>
                  <a:cubicBezTo>
                    <a:pt x="76" y="31"/>
                    <a:pt x="66" y="11"/>
                    <a:pt x="48" y="6"/>
                  </a:cubicBezTo>
                  <a:cubicBezTo>
                    <a:pt x="30" y="0"/>
                    <a:pt x="11" y="11"/>
                    <a:pt x="5" y="30"/>
                  </a:cubicBezTo>
                  <a:cubicBezTo>
                    <a:pt x="0" y="49"/>
                    <a:pt x="9" y="69"/>
                    <a:pt x="27" y="75"/>
                  </a:cubicBezTo>
                  <a:lnTo>
                    <a:pt x="27" y="7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54">
              <a:extLst>
                <a:ext uri="{FF2B5EF4-FFF2-40B4-BE49-F238E27FC236}">
                  <a16:creationId xmlns:a16="http://schemas.microsoft.com/office/drawing/2014/main" id="{1BC6BD40-97DB-4AFF-8D13-7E7B0BA98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3650" y="5138738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2337FE70-6B73-47AC-A023-49DB1885D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88" y="4827588"/>
              <a:ext cx="542925" cy="252413"/>
            </a:xfrm>
            <a:custGeom>
              <a:avLst/>
              <a:gdLst>
                <a:gd name="T0" fmla="*/ 540 w 569"/>
                <a:gd name="T1" fmla="*/ 229 h 264"/>
                <a:gd name="T2" fmla="*/ 540 w 569"/>
                <a:gd name="T3" fmla="*/ 229 h 264"/>
                <a:gd name="T4" fmla="*/ 432 w 569"/>
                <a:gd name="T5" fmla="*/ 217 h 264"/>
                <a:gd name="T6" fmla="*/ 265 w 569"/>
                <a:gd name="T7" fmla="*/ 214 h 264"/>
                <a:gd name="T8" fmla="*/ 153 w 569"/>
                <a:gd name="T9" fmla="*/ 256 h 264"/>
                <a:gd name="T10" fmla="*/ 103 w 569"/>
                <a:gd name="T11" fmla="*/ 243 h 264"/>
                <a:gd name="T12" fmla="*/ 44 w 569"/>
                <a:gd name="T13" fmla="*/ 254 h 264"/>
                <a:gd name="T14" fmla="*/ 39 w 569"/>
                <a:gd name="T15" fmla="*/ 173 h 264"/>
                <a:gd name="T16" fmla="*/ 218 w 569"/>
                <a:gd name="T17" fmla="*/ 32 h 264"/>
                <a:gd name="T18" fmla="*/ 540 w 569"/>
                <a:gd name="T19" fmla="*/ 22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264">
                  <a:moveTo>
                    <a:pt x="540" y="229"/>
                  </a:moveTo>
                  <a:lnTo>
                    <a:pt x="540" y="229"/>
                  </a:lnTo>
                  <a:cubicBezTo>
                    <a:pt x="540" y="229"/>
                    <a:pt x="479" y="160"/>
                    <a:pt x="432" y="217"/>
                  </a:cubicBezTo>
                  <a:cubicBezTo>
                    <a:pt x="396" y="259"/>
                    <a:pt x="318" y="254"/>
                    <a:pt x="265" y="214"/>
                  </a:cubicBezTo>
                  <a:cubicBezTo>
                    <a:pt x="265" y="214"/>
                    <a:pt x="239" y="264"/>
                    <a:pt x="153" y="256"/>
                  </a:cubicBezTo>
                  <a:cubicBezTo>
                    <a:pt x="66" y="247"/>
                    <a:pt x="103" y="243"/>
                    <a:pt x="103" y="243"/>
                  </a:cubicBezTo>
                  <a:cubicBezTo>
                    <a:pt x="103" y="243"/>
                    <a:pt x="78" y="250"/>
                    <a:pt x="44" y="254"/>
                  </a:cubicBezTo>
                  <a:cubicBezTo>
                    <a:pt x="0" y="260"/>
                    <a:pt x="39" y="173"/>
                    <a:pt x="39" y="173"/>
                  </a:cubicBezTo>
                  <a:cubicBezTo>
                    <a:pt x="39" y="173"/>
                    <a:pt x="85" y="50"/>
                    <a:pt x="218" y="32"/>
                  </a:cubicBezTo>
                  <a:cubicBezTo>
                    <a:pt x="446" y="0"/>
                    <a:pt x="569" y="137"/>
                    <a:pt x="540" y="229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32EB73B4-6E60-4236-BB6E-F46042EF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88" y="4827588"/>
              <a:ext cx="542925" cy="252413"/>
            </a:xfrm>
            <a:custGeom>
              <a:avLst/>
              <a:gdLst>
                <a:gd name="T0" fmla="*/ 540 w 569"/>
                <a:gd name="T1" fmla="*/ 229 h 264"/>
                <a:gd name="T2" fmla="*/ 540 w 569"/>
                <a:gd name="T3" fmla="*/ 229 h 264"/>
                <a:gd name="T4" fmla="*/ 432 w 569"/>
                <a:gd name="T5" fmla="*/ 217 h 264"/>
                <a:gd name="T6" fmla="*/ 265 w 569"/>
                <a:gd name="T7" fmla="*/ 214 h 264"/>
                <a:gd name="T8" fmla="*/ 153 w 569"/>
                <a:gd name="T9" fmla="*/ 256 h 264"/>
                <a:gd name="T10" fmla="*/ 103 w 569"/>
                <a:gd name="T11" fmla="*/ 243 h 264"/>
                <a:gd name="T12" fmla="*/ 44 w 569"/>
                <a:gd name="T13" fmla="*/ 254 h 264"/>
                <a:gd name="T14" fmla="*/ 39 w 569"/>
                <a:gd name="T15" fmla="*/ 173 h 264"/>
                <a:gd name="T16" fmla="*/ 218 w 569"/>
                <a:gd name="T17" fmla="*/ 32 h 264"/>
                <a:gd name="T18" fmla="*/ 540 w 569"/>
                <a:gd name="T19" fmla="*/ 229 h 264"/>
                <a:gd name="T20" fmla="*/ 540 w 569"/>
                <a:gd name="T21" fmla="*/ 22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264">
                  <a:moveTo>
                    <a:pt x="540" y="229"/>
                  </a:moveTo>
                  <a:lnTo>
                    <a:pt x="540" y="229"/>
                  </a:lnTo>
                  <a:cubicBezTo>
                    <a:pt x="540" y="229"/>
                    <a:pt x="479" y="160"/>
                    <a:pt x="432" y="217"/>
                  </a:cubicBezTo>
                  <a:cubicBezTo>
                    <a:pt x="396" y="259"/>
                    <a:pt x="318" y="254"/>
                    <a:pt x="265" y="214"/>
                  </a:cubicBezTo>
                  <a:cubicBezTo>
                    <a:pt x="265" y="214"/>
                    <a:pt x="239" y="264"/>
                    <a:pt x="153" y="256"/>
                  </a:cubicBezTo>
                  <a:cubicBezTo>
                    <a:pt x="66" y="247"/>
                    <a:pt x="103" y="243"/>
                    <a:pt x="103" y="243"/>
                  </a:cubicBezTo>
                  <a:cubicBezTo>
                    <a:pt x="103" y="243"/>
                    <a:pt x="78" y="250"/>
                    <a:pt x="44" y="254"/>
                  </a:cubicBezTo>
                  <a:cubicBezTo>
                    <a:pt x="0" y="260"/>
                    <a:pt x="39" y="173"/>
                    <a:pt x="39" y="173"/>
                  </a:cubicBezTo>
                  <a:cubicBezTo>
                    <a:pt x="39" y="173"/>
                    <a:pt x="85" y="50"/>
                    <a:pt x="218" y="32"/>
                  </a:cubicBezTo>
                  <a:cubicBezTo>
                    <a:pt x="446" y="0"/>
                    <a:pt x="569" y="137"/>
                    <a:pt x="540" y="229"/>
                  </a:cubicBezTo>
                  <a:lnTo>
                    <a:pt x="540" y="229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6EFEAB66-E5E4-4F6C-991F-653F7E3EA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4776788"/>
              <a:ext cx="598488" cy="1003300"/>
            </a:xfrm>
            <a:custGeom>
              <a:avLst/>
              <a:gdLst>
                <a:gd name="T0" fmla="*/ 627 w 627"/>
                <a:gd name="T1" fmla="*/ 158 h 1051"/>
                <a:gd name="T2" fmla="*/ 627 w 627"/>
                <a:gd name="T3" fmla="*/ 158 h 1051"/>
                <a:gd name="T4" fmla="*/ 406 w 627"/>
                <a:gd name="T5" fmla="*/ 221 h 1051"/>
                <a:gd name="T6" fmla="*/ 366 w 627"/>
                <a:gd name="T7" fmla="*/ 636 h 1051"/>
                <a:gd name="T8" fmla="*/ 427 w 627"/>
                <a:gd name="T9" fmla="*/ 918 h 1051"/>
                <a:gd name="T10" fmla="*/ 66 w 627"/>
                <a:gd name="T11" fmla="*/ 849 h 1051"/>
                <a:gd name="T12" fmla="*/ 249 w 627"/>
                <a:gd name="T13" fmla="*/ 105 h 1051"/>
                <a:gd name="T14" fmla="*/ 627 w 627"/>
                <a:gd name="T15" fmla="*/ 158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1051">
                  <a:moveTo>
                    <a:pt x="627" y="158"/>
                  </a:moveTo>
                  <a:lnTo>
                    <a:pt x="627" y="158"/>
                  </a:lnTo>
                  <a:cubicBezTo>
                    <a:pt x="627" y="158"/>
                    <a:pt x="472" y="152"/>
                    <a:pt x="406" y="221"/>
                  </a:cubicBezTo>
                  <a:cubicBezTo>
                    <a:pt x="368" y="261"/>
                    <a:pt x="279" y="442"/>
                    <a:pt x="366" y="636"/>
                  </a:cubicBezTo>
                  <a:cubicBezTo>
                    <a:pt x="439" y="799"/>
                    <a:pt x="450" y="786"/>
                    <a:pt x="427" y="918"/>
                  </a:cubicBezTo>
                  <a:cubicBezTo>
                    <a:pt x="405" y="1051"/>
                    <a:pt x="132" y="1030"/>
                    <a:pt x="66" y="849"/>
                  </a:cubicBezTo>
                  <a:cubicBezTo>
                    <a:pt x="0" y="669"/>
                    <a:pt x="121" y="217"/>
                    <a:pt x="249" y="105"/>
                  </a:cubicBezTo>
                  <a:cubicBezTo>
                    <a:pt x="367" y="2"/>
                    <a:pt x="527" y="0"/>
                    <a:pt x="627" y="158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3AEA509F-E95A-410E-AF14-2B73297EC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4776788"/>
              <a:ext cx="598488" cy="1003300"/>
            </a:xfrm>
            <a:custGeom>
              <a:avLst/>
              <a:gdLst>
                <a:gd name="T0" fmla="*/ 627 w 627"/>
                <a:gd name="T1" fmla="*/ 158 h 1051"/>
                <a:gd name="T2" fmla="*/ 627 w 627"/>
                <a:gd name="T3" fmla="*/ 158 h 1051"/>
                <a:gd name="T4" fmla="*/ 406 w 627"/>
                <a:gd name="T5" fmla="*/ 221 h 1051"/>
                <a:gd name="T6" fmla="*/ 366 w 627"/>
                <a:gd name="T7" fmla="*/ 636 h 1051"/>
                <a:gd name="T8" fmla="*/ 427 w 627"/>
                <a:gd name="T9" fmla="*/ 918 h 1051"/>
                <a:gd name="T10" fmla="*/ 66 w 627"/>
                <a:gd name="T11" fmla="*/ 849 h 1051"/>
                <a:gd name="T12" fmla="*/ 249 w 627"/>
                <a:gd name="T13" fmla="*/ 105 h 1051"/>
                <a:gd name="T14" fmla="*/ 627 w 627"/>
                <a:gd name="T15" fmla="*/ 158 h 1051"/>
                <a:gd name="T16" fmla="*/ 627 w 627"/>
                <a:gd name="T17" fmla="*/ 158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1051">
                  <a:moveTo>
                    <a:pt x="627" y="158"/>
                  </a:moveTo>
                  <a:lnTo>
                    <a:pt x="627" y="158"/>
                  </a:lnTo>
                  <a:cubicBezTo>
                    <a:pt x="627" y="158"/>
                    <a:pt x="472" y="152"/>
                    <a:pt x="406" y="221"/>
                  </a:cubicBezTo>
                  <a:cubicBezTo>
                    <a:pt x="368" y="261"/>
                    <a:pt x="279" y="442"/>
                    <a:pt x="366" y="636"/>
                  </a:cubicBezTo>
                  <a:cubicBezTo>
                    <a:pt x="439" y="799"/>
                    <a:pt x="450" y="786"/>
                    <a:pt x="427" y="918"/>
                  </a:cubicBezTo>
                  <a:cubicBezTo>
                    <a:pt x="405" y="1051"/>
                    <a:pt x="132" y="1030"/>
                    <a:pt x="66" y="849"/>
                  </a:cubicBezTo>
                  <a:cubicBezTo>
                    <a:pt x="0" y="669"/>
                    <a:pt x="121" y="217"/>
                    <a:pt x="249" y="105"/>
                  </a:cubicBezTo>
                  <a:cubicBezTo>
                    <a:pt x="367" y="2"/>
                    <a:pt x="527" y="0"/>
                    <a:pt x="627" y="158"/>
                  </a:cubicBezTo>
                  <a:lnTo>
                    <a:pt x="627" y="15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B277C061-AA80-4930-AB3C-0089BDDF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4678363"/>
              <a:ext cx="244475" cy="188913"/>
            </a:xfrm>
            <a:custGeom>
              <a:avLst/>
              <a:gdLst>
                <a:gd name="T0" fmla="*/ 0 w 255"/>
                <a:gd name="T1" fmla="*/ 134 h 198"/>
                <a:gd name="T2" fmla="*/ 0 w 255"/>
                <a:gd name="T3" fmla="*/ 134 h 198"/>
                <a:gd name="T4" fmla="*/ 160 w 255"/>
                <a:gd name="T5" fmla="*/ 198 h 198"/>
                <a:gd name="T6" fmla="*/ 255 w 255"/>
                <a:gd name="T7" fmla="*/ 73 h 198"/>
                <a:gd name="T8" fmla="*/ 158 w 255"/>
                <a:gd name="T9" fmla="*/ 82 h 198"/>
                <a:gd name="T10" fmla="*/ 144 w 255"/>
                <a:gd name="T11" fmla="*/ 12 h 198"/>
                <a:gd name="T12" fmla="*/ 82 w 255"/>
                <a:gd name="T13" fmla="*/ 50 h 198"/>
                <a:gd name="T14" fmla="*/ 26 w 255"/>
                <a:gd name="T15" fmla="*/ 0 h 198"/>
                <a:gd name="T16" fmla="*/ 0 w 255"/>
                <a:gd name="T17" fmla="*/ 13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98">
                  <a:moveTo>
                    <a:pt x="0" y="134"/>
                  </a:moveTo>
                  <a:lnTo>
                    <a:pt x="0" y="134"/>
                  </a:lnTo>
                  <a:cubicBezTo>
                    <a:pt x="0" y="134"/>
                    <a:pt x="95" y="131"/>
                    <a:pt x="160" y="198"/>
                  </a:cubicBezTo>
                  <a:lnTo>
                    <a:pt x="255" y="73"/>
                  </a:lnTo>
                  <a:cubicBezTo>
                    <a:pt x="255" y="73"/>
                    <a:pt x="193" y="113"/>
                    <a:pt x="158" y="82"/>
                  </a:cubicBezTo>
                  <a:cubicBezTo>
                    <a:pt x="134" y="60"/>
                    <a:pt x="144" y="12"/>
                    <a:pt x="144" y="12"/>
                  </a:cubicBezTo>
                  <a:cubicBezTo>
                    <a:pt x="144" y="12"/>
                    <a:pt x="117" y="43"/>
                    <a:pt x="82" y="50"/>
                  </a:cubicBezTo>
                  <a:cubicBezTo>
                    <a:pt x="48" y="57"/>
                    <a:pt x="26" y="0"/>
                    <a:pt x="26" y="0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92E8C492-9F91-4466-A77A-75466861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4678363"/>
              <a:ext cx="244475" cy="188913"/>
            </a:xfrm>
            <a:custGeom>
              <a:avLst/>
              <a:gdLst>
                <a:gd name="T0" fmla="*/ 0 w 255"/>
                <a:gd name="T1" fmla="*/ 134 h 198"/>
                <a:gd name="T2" fmla="*/ 0 w 255"/>
                <a:gd name="T3" fmla="*/ 134 h 198"/>
                <a:gd name="T4" fmla="*/ 160 w 255"/>
                <a:gd name="T5" fmla="*/ 198 h 198"/>
                <a:gd name="T6" fmla="*/ 255 w 255"/>
                <a:gd name="T7" fmla="*/ 73 h 198"/>
                <a:gd name="T8" fmla="*/ 158 w 255"/>
                <a:gd name="T9" fmla="*/ 82 h 198"/>
                <a:gd name="T10" fmla="*/ 144 w 255"/>
                <a:gd name="T11" fmla="*/ 12 h 198"/>
                <a:gd name="T12" fmla="*/ 82 w 255"/>
                <a:gd name="T13" fmla="*/ 50 h 198"/>
                <a:gd name="T14" fmla="*/ 26 w 255"/>
                <a:gd name="T15" fmla="*/ 0 h 198"/>
                <a:gd name="T16" fmla="*/ 0 w 255"/>
                <a:gd name="T17" fmla="*/ 134 h 198"/>
                <a:gd name="T18" fmla="*/ 0 w 255"/>
                <a:gd name="T19" fmla="*/ 13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198">
                  <a:moveTo>
                    <a:pt x="0" y="134"/>
                  </a:moveTo>
                  <a:lnTo>
                    <a:pt x="0" y="134"/>
                  </a:lnTo>
                  <a:cubicBezTo>
                    <a:pt x="0" y="134"/>
                    <a:pt x="95" y="131"/>
                    <a:pt x="160" y="198"/>
                  </a:cubicBezTo>
                  <a:lnTo>
                    <a:pt x="255" y="73"/>
                  </a:lnTo>
                  <a:cubicBezTo>
                    <a:pt x="255" y="73"/>
                    <a:pt x="193" y="113"/>
                    <a:pt x="158" y="82"/>
                  </a:cubicBezTo>
                  <a:cubicBezTo>
                    <a:pt x="134" y="60"/>
                    <a:pt x="144" y="12"/>
                    <a:pt x="144" y="12"/>
                  </a:cubicBezTo>
                  <a:cubicBezTo>
                    <a:pt x="144" y="12"/>
                    <a:pt x="117" y="43"/>
                    <a:pt x="82" y="50"/>
                  </a:cubicBezTo>
                  <a:cubicBezTo>
                    <a:pt x="48" y="57"/>
                    <a:pt x="26" y="0"/>
                    <a:pt x="26" y="0"/>
                  </a:cubicBez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F04F603D-3F22-4C7E-BED4-576B1EBB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5310188"/>
              <a:ext cx="57150" cy="23813"/>
            </a:xfrm>
            <a:custGeom>
              <a:avLst/>
              <a:gdLst>
                <a:gd name="T0" fmla="*/ 0 w 60"/>
                <a:gd name="T1" fmla="*/ 0 h 25"/>
                <a:gd name="T2" fmla="*/ 0 w 60"/>
                <a:gd name="T3" fmla="*/ 0 h 25"/>
                <a:gd name="T4" fmla="*/ 60 w 60"/>
                <a:gd name="T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3" y="25"/>
                    <a:pt x="60" y="24"/>
                  </a:cubicBezTo>
                </a:path>
              </a:pathLst>
            </a:custGeom>
            <a:noFill/>
            <a:ln w="9525" cap="flat">
              <a:solidFill>
                <a:srgbClr val="D1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A0DE843D-CFC9-44AB-B532-384F6FB0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5207000"/>
              <a:ext cx="460375" cy="487363"/>
            </a:xfrm>
            <a:custGeom>
              <a:avLst/>
              <a:gdLst>
                <a:gd name="T0" fmla="*/ 264 w 483"/>
                <a:gd name="T1" fmla="*/ 511 h 511"/>
                <a:gd name="T2" fmla="*/ 264 w 483"/>
                <a:gd name="T3" fmla="*/ 511 h 511"/>
                <a:gd name="T4" fmla="*/ 483 w 483"/>
                <a:gd name="T5" fmla="*/ 249 h 511"/>
                <a:gd name="T6" fmla="*/ 0 w 483"/>
                <a:gd name="T7" fmla="*/ 270 h 511"/>
                <a:gd name="T8" fmla="*/ 264 w 483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511">
                  <a:moveTo>
                    <a:pt x="264" y="511"/>
                  </a:moveTo>
                  <a:lnTo>
                    <a:pt x="264" y="511"/>
                  </a:lnTo>
                  <a:lnTo>
                    <a:pt x="483" y="249"/>
                  </a:lnTo>
                  <a:cubicBezTo>
                    <a:pt x="483" y="249"/>
                    <a:pt x="201" y="0"/>
                    <a:pt x="0" y="270"/>
                  </a:cubicBezTo>
                  <a:lnTo>
                    <a:pt x="264" y="511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284B07-422B-4E9B-8369-F2A94DA16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5207000"/>
              <a:ext cx="460375" cy="487363"/>
            </a:xfrm>
            <a:custGeom>
              <a:avLst/>
              <a:gdLst>
                <a:gd name="T0" fmla="*/ 264 w 483"/>
                <a:gd name="T1" fmla="*/ 511 h 511"/>
                <a:gd name="T2" fmla="*/ 264 w 483"/>
                <a:gd name="T3" fmla="*/ 511 h 511"/>
                <a:gd name="T4" fmla="*/ 483 w 483"/>
                <a:gd name="T5" fmla="*/ 249 h 511"/>
                <a:gd name="T6" fmla="*/ 0 w 483"/>
                <a:gd name="T7" fmla="*/ 270 h 511"/>
                <a:gd name="T8" fmla="*/ 264 w 483"/>
                <a:gd name="T9" fmla="*/ 511 h 511"/>
                <a:gd name="T10" fmla="*/ 264 w 483"/>
                <a:gd name="T11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511">
                  <a:moveTo>
                    <a:pt x="264" y="511"/>
                  </a:moveTo>
                  <a:lnTo>
                    <a:pt x="264" y="511"/>
                  </a:lnTo>
                  <a:lnTo>
                    <a:pt x="483" y="249"/>
                  </a:lnTo>
                  <a:cubicBezTo>
                    <a:pt x="483" y="249"/>
                    <a:pt x="201" y="0"/>
                    <a:pt x="0" y="270"/>
                  </a:cubicBezTo>
                  <a:lnTo>
                    <a:pt x="264" y="511"/>
                  </a:lnTo>
                  <a:lnTo>
                    <a:pt x="264" y="51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D14A529F-6D16-42B6-B061-30ED33299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5510213"/>
              <a:ext cx="204788" cy="158750"/>
            </a:xfrm>
            <a:custGeom>
              <a:avLst/>
              <a:gdLst>
                <a:gd name="T0" fmla="*/ 95 w 214"/>
                <a:gd name="T1" fmla="*/ 162 h 167"/>
                <a:gd name="T2" fmla="*/ 95 w 214"/>
                <a:gd name="T3" fmla="*/ 162 h 167"/>
                <a:gd name="T4" fmla="*/ 168 w 214"/>
                <a:gd name="T5" fmla="*/ 44 h 167"/>
                <a:gd name="T6" fmla="*/ 119 w 214"/>
                <a:gd name="T7" fmla="*/ 48 h 167"/>
                <a:gd name="T8" fmla="*/ 81 w 214"/>
                <a:gd name="T9" fmla="*/ 64 h 167"/>
                <a:gd name="T10" fmla="*/ 45 w 214"/>
                <a:gd name="T11" fmla="*/ 84 h 167"/>
                <a:gd name="T12" fmla="*/ 19 w 214"/>
                <a:gd name="T13" fmla="*/ 116 h 167"/>
                <a:gd name="T14" fmla="*/ 95 w 214"/>
                <a:gd name="T15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7">
                  <a:moveTo>
                    <a:pt x="95" y="162"/>
                  </a:moveTo>
                  <a:lnTo>
                    <a:pt x="95" y="162"/>
                  </a:lnTo>
                  <a:cubicBezTo>
                    <a:pt x="95" y="162"/>
                    <a:pt x="214" y="167"/>
                    <a:pt x="168" y="44"/>
                  </a:cubicBezTo>
                  <a:cubicBezTo>
                    <a:pt x="168" y="44"/>
                    <a:pt x="129" y="0"/>
                    <a:pt x="119" y="48"/>
                  </a:cubicBezTo>
                  <a:cubicBezTo>
                    <a:pt x="119" y="48"/>
                    <a:pt x="84" y="22"/>
                    <a:pt x="81" y="64"/>
                  </a:cubicBezTo>
                  <a:cubicBezTo>
                    <a:pt x="81" y="64"/>
                    <a:pt x="42" y="47"/>
                    <a:pt x="45" y="84"/>
                  </a:cubicBezTo>
                  <a:cubicBezTo>
                    <a:pt x="45" y="84"/>
                    <a:pt x="0" y="74"/>
                    <a:pt x="19" y="116"/>
                  </a:cubicBezTo>
                  <a:cubicBezTo>
                    <a:pt x="19" y="116"/>
                    <a:pt x="38" y="166"/>
                    <a:pt x="95" y="162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967AA2E2-AC36-43E5-AEEA-65BB86AA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5510213"/>
              <a:ext cx="204788" cy="158750"/>
            </a:xfrm>
            <a:custGeom>
              <a:avLst/>
              <a:gdLst>
                <a:gd name="T0" fmla="*/ 95 w 214"/>
                <a:gd name="T1" fmla="*/ 162 h 167"/>
                <a:gd name="T2" fmla="*/ 95 w 214"/>
                <a:gd name="T3" fmla="*/ 162 h 167"/>
                <a:gd name="T4" fmla="*/ 168 w 214"/>
                <a:gd name="T5" fmla="*/ 44 h 167"/>
                <a:gd name="T6" fmla="*/ 119 w 214"/>
                <a:gd name="T7" fmla="*/ 48 h 167"/>
                <a:gd name="T8" fmla="*/ 81 w 214"/>
                <a:gd name="T9" fmla="*/ 64 h 167"/>
                <a:gd name="T10" fmla="*/ 45 w 214"/>
                <a:gd name="T11" fmla="*/ 84 h 167"/>
                <a:gd name="T12" fmla="*/ 19 w 214"/>
                <a:gd name="T13" fmla="*/ 116 h 167"/>
                <a:gd name="T14" fmla="*/ 95 w 214"/>
                <a:gd name="T15" fmla="*/ 162 h 167"/>
                <a:gd name="T16" fmla="*/ 95 w 214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67">
                  <a:moveTo>
                    <a:pt x="95" y="162"/>
                  </a:moveTo>
                  <a:lnTo>
                    <a:pt x="95" y="162"/>
                  </a:lnTo>
                  <a:cubicBezTo>
                    <a:pt x="95" y="162"/>
                    <a:pt x="214" y="167"/>
                    <a:pt x="168" y="44"/>
                  </a:cubicBezTo>
                  <a:cubicBezTo>
                    <a:pt x="168" y="44"/>
                    <a:pt x="129" y="0"/>
                    <a:pt x="119" y="48"/>
                  </a:cubicBezTo>
                  <a:cubicBezTo>
                    <a:pt x="119" y="48"/>
                    <a:pt x="84" y="22"/>
                    <a:pt x="81" y="64"/>
                  </a:cubicBezTo>
                  <a:cubicBezTo>
                    <a:pt x="81" y="64"/>
                    <a:pt x="42" y="47"/>
                    <a:pt x="45" y="84"/>
                  </a:cubicBezTo>
                  <a:cubicBezTo>
                    <a:pt x="45" y="84"/>
                    <a:pt x="0" y="74"/>
                    <a:pt x="19" y="116"/>
                  </a:cubicBezTo>
                  <a:cubicBezTo>
                    <a:pt x="19" y="116"/>
                    <a:pt x="38" y="166"/>
                    <a:pt x="95" y="162"/>
                  </a:cubicBezTo>
                  <a:lnTo>
                    <a:pt x="95" y="16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87971F5B-0C5F-404F-AC19-896E5F71C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4752975"/>
              <a:ext cx="36513" cy="36513"/>
            </a:xfrm>
            <a:custGeom>
              <a:avLst/>
              <a:gdLst>
                <a:gd name="T0" fmla="*/ 14 w 39"/>
                <a:gd name="T1" fmla="*/ 36 h 39"/>
                <a:gd name="T2" fmla="*/ 14 w 39"/>
                <a:gd name="T3" fmla="*/ 36 h 39"/>
                <a:gd name="T4" fmla="*/ 36 w 39"/>
                <a:gd name="T5" fmla="*/ 25 h 39"/>
                <a:gd name="T6" fmla="*/ 25 w 39"/>
                <a:gd name="T7" fmla="*/ 3 h 39"/>
                <a:gd name="T8" fmla="*/ 3 w 39"/>
                <a:gd name="T9" fmla="*/ 14 h 39"/>
                <a:gd name="T10" fmla="*/ 14 w 39"/>
                <a:gd name="T11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14" y="36"/>
                  </a:moveTo>
                  <a:lnTo>
                    <a:pt x="14" y="36"/>
                  </a:lnTo>
                  <a:cubicBezTo>
                    <a:pt x="24" y="39"/>
                    <a:pt x="33" y="34"/>
                    <a:pt x="36" y="25"/>
                  </a:cubicBezTo>
                  <a:cubicBezTo>
                    <a:pt x="39" y="15"/>
                    <a:pt x="34" y="6"/>
                    <a:pt x="25" y="3"/>
                  </a:cubicBezTo>
                  <a:cubicBezTo>
                    <a:pt x="15" y="0"/>
                    <a:pt x="6" y="5"/>
                    <a:pt x="3" y="14"/>
                  </a:cubicBezTo>
                  <a:cubicBezTo>
                    <a:pt x="0" y="24"/>
                    <a:pt x="5" y="33"/>
                    <a:pt x="14" y="3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F95068DE-0B68-47EA-A9BC-31B16AF6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4752975"/>
              <a:ext cx="36513" cy="36513"/>
            </a:xfrm>
            <a:custGeom>
              <a:avLst/>
              <a:gdLst>
                <a:gd name="T0" fmla="*/ 14 w 39"/>
                <a:gd name="T1" fmla="*/ 36 h 39"/>
                <a:gd name="T2" fmla="*/ 14 w 39"/>
                <a:gd name="T3" fmla="*/ 36 h 39"/>
                <a:gd name="T4" fmla="*/ 36 w 39"/>
                <a:gd name="T5" fmla="*/ 25 h 39"/>
                <a:gd name="T6" fmla="*/ 25 w 39"/>
                <a:gd name="T7" fmla="*/ 3 h 39"/>
                <a:gd name="T8" fmla="*/ 3 w 39"/>
                <a:gd name="T9" fmla="*/ 14 h 39"/>
                <a:gd name="T10" fmla="*/ 14 w 39"/>
                <a:gd name="T11" fmla="*/ 36 h 39"/>
                <a:gd name="T12" fmla="*/ 14 w 39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9">
                  <a:moveTo>
                    <a:pt x="14" y="36"/>
                  </a:moveTo>
                  <a:lnTo>
                    <a:pt x="14" y="36"/>
                  </a:lnTo>
                  <a:cubicBezTo>
                    <a:pt x="24" y="39"/>
                    <a:pt x="33" y="34"/>
                    <a:pt x="36" y="25"/>
                  </a:cubicBezTo>
                  <a:cubicBezTo>
                    <a:pt x="39" y="15"/>
                    <a:pt x="34" y="6"/>
                    <a:pt x="25" y="3"/>
                  </a:cubicBezTo>
                  <a:cubicBezTo>
                    <a:pt x="15" y="0"/>
                    <a:pt x="6" y="5"/>
                    <a:pt x="3" y="14"/>
                  </a:cubicBezTo>
                  <a:cubicBezTo>
                    <a:pt x="0" y="24"/>
                    <a:pt x="5" y="33"/>
                    <a:pt x="14" y="36"/>
                  </a:cubicBezTo>
                  <a:lnTo>
                    <a:pt x="14" y="3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72F97259-5863-4C1C-8639-B51D1F8C8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5" y="4768850"/>
              <a:ext cx="36513" cy="36513"/>
            </a:xfrm>
            <a:custGeom>
              <a:avLst/>
              <a:gdLst>
                <a:gd name="T0" fmla="*/ 14 w 39"/>
                <a:gd name="T1" fmla="*/ 36 h 39"/>
                <a:gd name="T2" fmla="*/ 14 w 39"/>
                <a:gd name="T3" fmla="*/ 36 h 39"/>
                <a:gd name="T4" fmla="*/ 36 w 39"/>
                <a:gd name="T5" fmla="*/ 25 h 39"/>
                <a:gd name="T6" fmla="*/ 25 w 39"/>
                <a:gd name="T7" fmla="*/ 3 h 39"/>
                <a:gd name="T8" fmla="*/ 3 w 39"/>
                <a:gd name="T9" fmla="*/ 14 h 39"/>
                <a:gd name="T10" fmla="*/ 14 w 39"/>
                <a:gd name="T11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14" y="36"/>
                  </a:moveTo>
                  <a:lnTo>
                    <a:pt x="14" y="36"/>
                  </a:lnTo>
                  <a:cubicBezTo>
                    <a:pt x="24" y="39"/>
                    <a:pt x="33" y="34"/>
                    <a:pt x="36" y="25"/>
                  </a:cubicBezTo>
                  <a:cubicBezTo>
                    <a:pt x="39" y="15"/>
                    <a:pt x="34" y="6"/>
                    <a:pt x="25" y="3"/>
                  </a:cubicBezTo>
                  <a:cubicBezTo>
                    <a:pt x="15" y="0"/>
                    <a:pt x="6" y="5"/>
                    <a:pt x="3" y="14"/>
                  </a:cubicBezTo>
                  <a:cubicBezTo>
                    <a:pt x="0" y="24"/>
                    <a:pt x="5" y="33"/>
                    <a:pt x="14" y="3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872B8FC9-AD6F-494E-8702-594C0272A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5" y="4768850"/>
              <a:ext cx="36513" cy="36513"/>
            </a:xfrm>
            <a:custGeom>
              <a:avLst/>
              <a:gdLst>
                <a:gd name="T0" fmla="*/ 14 w 39"/>
                <a:gd name="T1" fmla="*/ 36 h 39"/>
                <a:gd name="T2" fmla="*/ 14 w 39"/>
                <a:gd name="T3" fmla="*/ 36 h 39"/>
                <a:gd name="T4" fmla="*/ 36 w 39"/>
                <a:gd name="T5" fmla="*/ 25 h 39"/>
                <a:gd name="T6" fmla="*/ 25 w 39"/>
                <a:gd name="T7" fmla="*/ 3 h 39"/>
                <a:gd name="T8" fmla="*/ 3 w 39"/>
                <a:gd name="T9" fmla="*/ 14 h 39"/>
                <a:gd name="T10" fmla="*/ 14 w 39"/>
                <a:gd name="T11" fmla="*/ 36 h 39"/>
                <a:gd name="T12" fmla="*/ 14 w 39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9">
                  <a:moveTo>
                    <a:pt x="14" y="36"/>
                  </a:moveTo>
                  <a:lnTo>
                    <a:pt x="14" y="36"/>
                  </a:lnTo>
                  <a:cubicBezTo>
                    <a:pt x="24" y="39"/>
                    <a:pt x="33" y="34"/>
                    <a:pt x="36" y="25"/>
                  </a:cubicBezTo>
                  <a:cubicBezTo>
                    <a:pt x="39" y="15"/>
                    <a:pt x="34" y="6"/>
                    <a:pt x="25" y="3"/>
                  </a:cubicBezTo>
                  <a:cubicBezTo>
                    <a:pt x="15" y="0"/>
                    <a:pt x="6" y="5"/>
                    <a:pt x="3" y="14"/>
                  </a:cubicBezTo>
                  <a:cubicBezTo>
                    <a:pt x="0" y="24"/>
                    <a:pt x="5" y="33"/>
                    <a:pt x="14" y="36"/>
                  </a:cubicBezTo>
                  <a:lnTo>
                    <a:pt x="14" y="3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95983B9B-B18A-4A58-AF16-582FF296F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4811713"/>
              <a:ext cx="36513" cy="38100"/>
            </a:xfrm>
            <a:custGeom>
              <a:avLst/>
              <a:gdLst>
                <a:gd name="T0" fmla="*/ 15 w 39"/>
                <a:gd name="T1" fmla="*/ 36 h 39"/>
                <a:gd name="T2" fmla="*/ 15 w 39"/>
                <a:gd name="T3" fmla="*/ 36 h 39"/>
                <a:gd name="T4" fmla="*/ 36 w 39"/>
                <a:gd name="T5" fmla="*/ 25 h 39"/>
                <a:gd name="T6" fmla="*/ 25 w 39"/>
                <a:gd name="T7" fmla="*/ 3 h 39"/>
                <a:gd name="T8" fmla="*/ 3 w 39"/>
                <a:gd name="T9" fmla="*/ 14 h 39"/>
                <a:gd name="T10" fmla="*/ 15 w 39"/>
                <a:gd name="T11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15" y="36"/>
                  </a:moveTo>
                  <a:lnTo>
                    <a:pt x="15" y="36"/>
                  </a:lnTo>
                  <a:cubicBezTo>
                    <a:pt x="24" y="39"/>
                    <a:pt x="34" y="34"/>
                    <a:pt x="36" y="25"/>
                  </a:cubicBezTo>
                  <a:cubicBezTo>
                    <a:pt x="39" y="15"/>
                    <a:pt x="34" y="6"/>
                    <a:pt x="25" y="3"/>
                  </a:cubicBezTo>
                  <a:cubicBezTo>
                    <a:pt x="16" y="0"/>
                    <a:pt x="6" y="5"/>
                    <a:pt x="3" y="14"/>
                  </a:cubicBezTo>
                  <a:cubicBezTo>
                    <a:pt x="0" y="24"/>
                    <a:pt x="5" y="33"/>
                    <a:pt x="15" y="3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6EA09216-9B5E-41A3-98B1-CEFCFA10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4811713"/>
              <a:ext cx="36513" cy="38100"/>
            </a:xfrm>
            <a:custGeom>
              <a:avLst/>
              <a:gdLst>
                <a:gd name="T0" fmla="*/ 15 w 39"/>
                <a:gd name="T1" fmla="*/ 36 h 39"/>
                <a:gd name="T2" fmla="*/ 15 w 39"/>
                <a:gd name="T3" fmla="*/ 36 h 39"/>
                <a:gd name="T4" fmla="*/ 36 w 39"/>
                <a:gd name="T5" fmla="*/ 25 h 39"/>
                <a:gd name="T6" fmla="*/ 25 w 39"/>
                <a:gd name="T7" fmla="*/ 3 h 39"/>
                <a:gd name="T8" fmla="*/ 3 w 39"/>
                <a:gd name="T9" fmla="*/ 14 h 39"/>
                <a:gd name="T10" fmla="*/ 15 w 39"/>
                <a:gd name="T11" fmla="*/ 36 h 39"/>
                <a:gd name="T12" fmla="*/ 15 w 39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9">
                  <a:moveTo>
                    <a:pt x="15" y="36"/>
                  </a:moveTo>
                  <a:lnTo>
                    <a:pt x="15" y="36"/>
                  </a:lnTo>
                  <a:cubicBezTo>
                    <a:pt x="24" y="39"/>
                    <a:pt x="34" y="34"/>
                    <a:pt x="36" y="25"/>
                  </a:cubicBezTo>
                  <a:cubicBezTo>
                    <a:pt x="39" y="15"/>
                    <a:pt x="34" y="6"/>
                    <a:pt x="25" y="3"/>
                  </a:cubicBezTo>
                  <a:cubicBezTo>
                    <a:pt x="16" y="0"/>
                    <a:pt x="6" y="5"/>
                    <a:pt x="3" y="14"/>
                  </a:cubicBezTo>
                  <a:cubicBezTo>
                    <a:pt x="0" y="24"/>
                    <a:pt x="5" y="33"/>
                    <a:pt x="15" y="36"/>
                  </a:cubicBezTo>
                  <a:lnTo>
                    <a:pt x="15" y="3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07AFE531-61FB-4B1C-969B-2ED53F913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5751513"/>
              <a:ext cx="539750" cy="538163"/>
            </a:xfrm>
            <a:custGeom>
              <a:avLst/>
              <a:gdLst>
                <a:gd name="T0" fmla="*/ 356 w 565"/>
                <a:gd name="T1" fmla="*/ 41 h 565"/>
                <a:gd name="T2" fmla="*/ 356 w 565"/>
                <a:gd name="T3" fmla="*/ 41 h 565"/>
                <a:gd name="T4" fmla="*/ 41 w 565"/>
                <a:gd name="T5" fmla="*/ 209 h 565"/>
                <a:gd name="T6" fmla="*/ 208 w 565"/>
                <a:gd name="T7" fmla="*/ 524 h 565"/>
                <a:gd name="T8" fmla="*/ 524 w 565"/>
                <a:gd name="T9" fmla="*/ 356 h 565"/>
                <a:gd name="T10" fmla="*/ 356 w 565"/>
                <a:gd name="T11" fmla="*/ 4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565">
                  <a:moveTo>
                    <a:pt x="356" y="41"/>
                  </a:moveTo>
                  <a:lnTo>
                    <a:pt x="356" y="41"/>
                  </a:lnTo>
                  <a:cubicBezTo>
                    <a:pt x="223" y="0"/>
                    <a:pt x="82" y="75"/>
                    <a:pt x="41" y="209"/>
                  </a:cubicBezTo>
                  <a:cubicBezTo>
                    <a:pt x="0" y="342"/>
                    <a:pt x="75" y="483"/>
                    <a:pt x="208" y="524"/>
                  </a:cubicBezTo>
                  <a:cubicBezTo>
                    <a:pt x="342" y="565"/>
                    <a:pt x="483" y="490"/>
                    <a:pt x="524" y="356"/>
                  </a:cubicBezTo>
                  <a:cubicBezTo>
                    <a:pt x="565" y="223"/>
                    <a:pt x="490" y="82"/>
                    <a:pt x="356" y="41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A7F1F30B-0B86-4830-82F7-C15CCD80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5751513"/>
              <a:ext cx="539750" cy="538163"/>
            </a:xfrm>
            <a:custGeom>
              <a:avLst/>
              <a:gdLst>
                <a:gd name="T0" fmla="*/ 356 w 565"/>
                <a:gd name="T1" fmla="*/ 41 h 565"/>
                <a:gd name="T2" fmla="*/ 356 w 565"/>
                <a:gd name="T3" fmla="*/ 41 h 565"/>
                <a:gd name="T4" fmla="*/ 41 w 565"/>
                <a:gd name="T5" fmla="*/ 209 h 565"/>
                <a:gd name="T6" fmla="*/ 208 w 565"/>
                <a:gd name="T7" fmla="*/ 524 h 565"/>
                <a:gd name="T8" fmla="*/ 524 w 565"/>
                <a:gd name="T9" fmla="*/ 356 h 565"/>
                <a:gd name="T10" fmla="*/ 356 w 565"/>
                <a:gd name="T11" fmla="*/ 41 h 565"/>
                <a:gd name="T12" fmla="*/ 356 w 565"/>
                <a:gd name="T13" fmla="*/ 4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356" y="41"/>
                  </a:moveTo>
                  <a:lnTo>
                    <a:pt x="356" y="41"/>
                  </a:lnTo>
                  <a:cubicBezTo>
                    <a:pt x="223" y="0"/>
                    <a:pt x="82" y="75"/>
                    <a:pt x="41" y="209"/>
                  </a:cubicBezTo>
                  <a:cubicBezTo>
                    <a:pt x="0" y="342"/>
                    <a:pt x="75" y="483"/>
                    <a:pt x="208" y="524"/>
                  </a:cubicBezTo>
                  <a:cubicBezTo>
                    <a:pt x="342" y="565"/>
                    <a:pt x="483" y="490"/>
                    <a:pt x="524" y="356"/>
                  </a:cubicBezTo>
                  <a:cubicBezTo>
                    <a:pt x="565" y="223"/>
                    <a:pt x="490" y="82"/>
                    <a:pt x="356" y="41"/>
                  </a:cubicBezTo>
                  <a:lnTo>
                    <a:pt x="356" y="41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4">
              <a:extLst>
                <a:ext uri="{FF2B5EF4-FFF2-40B4-BE49-F238E27FC236}">
                  <a16:creationId xmlns:a16="http://schemas.microsoft.com/office/drawing/2014/main" id="{35E8A41F-1AD6-4B1C-9B34-8F1E1804A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5924550"/>
              <a:ext cx="131763" cy="131763"/>
            </a:xfrm>
            <a:custGeom>
              <a:avLst/>
              <a:gdLst>
                <a:gd name="T0" fmla="*/ 88 w 139"/>
                <a:gd name="T1" fmla="*/ 10 h 138"/>
                <a:gd name="T2" fmla="*/ 88 w 139"/>
                <a:gd name="T3" fmla="*/ 10 h 138"/>
                <a:gd name="T4" fmla="*/ 10 w 139"/>
                <a:gd name="T5" fmla="*/ 51 h 138"/>
                <a:gd name="T6" fmla="*/ 51 w 139"/>
                <a:gd name="T7" fmla="*/ 128 h 138"/>
                <a:gd name="T8" fmla="*/ 129 w 139"/>
                <a:gd name="T9" fmla="*/ 87 h 138"/>
                <a:gd name="T10" fmla="*/ 88 w 139"/>
                <a:gd name="T11" fmla="*/ 10 h 138"/>
                <a:gd name="T12" fmla="*/ 88 w 139"/>
                <a:gd name="T13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38">
                  <a:moveTo>
                    <a:pt x="88" y="10"/>
                  </a:moveTo>
                  <a:lnTo>
                    <a:pt x="88" y="10"/>
                  </a:lnTo>
                  <a:cubicBezTo>
                    <a:pt x="55" y="0"/>
                    <a:pt x="20" y="19"/>
                    <a:pt x="10" y="51"/>
                  </a:cubicBezTo>
                  <a:cubicBezTo>
                    <a:pt x="0" y="84"/>
                    <a:pt x="19" y="118"/>
                    <a:pt x="51" y="128"/>
                  </a:cubicBezTo>
                  <a:cubicBezTo>
                    <a:pt x="84" y="138"/>
                    <a:pt x="119" y="120"/>
                    <a:pt x="129" y="87"/>
                  </a:cubicBezTo>
                  <a:cubicBezTo>
                    <a:pt x="139" y="55"/>
                    <a:pt x="120" y="20"/>
                    <a:pt x="88" y="10"/>
                  </a:cubicBezTo>
                  <a:lnTo>
                    <a:pt x="88" y="1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5">
              <a:extLst>
                <a:ext uri="{FF2B5EF4-FFF2-40B4-BE49-F238E27FC236}">
                  <a16:creationId xmlns:a16="http://schemas.microsoft.com/office/drawing/2014/main" id="{10A525E5-8C7E-42DD-939D-E1E645A6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5953125"/>
              <a:ext cx="74613" cy="76200"/>
            </a:xfrm>
            <a:custGeom>
              <a:avLst/>
              <a:gdLst>
                <a:gd name="T0" fmla="*/ 49 w 77"/>
                <a:gd name="T1" fmla="*/ 6 h 80"/>
                <a:gd name="T2" fmla="*/ 49 w 77"/>
                <a:gd name="T3" fmla="*/ 6 h 80"/>
                <a:gd name="T4" fmla="*/ 6 w 77"/>
                <a:gd name="T5" fmla="*/ 30 h 80"/>
                <a:gd name="T6" fmla="*/ 28 w 77"/>
                <a:gd name="T7" fmla="*/ 75 h 80"/>
                <a:gd name="T8" fmla="*/ 71 w 77"/>
                <a:gd name="T9" fmla="*/ 50 h 80"/>
                <a:gd name="T10" fmla="*/ 49 w 77"/>
                <a:gd name="T11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80">
                  <a:moveTo>
                    <a:pt x="49" y="6"/>
                  </a:moveTo>
                  <a:lnTo>
                    <a:pt x="49" y="6"/>
                  </a:lnTo>
                  <a:cubicBezTo>
                    <a:pt x="31" y="0"/>
                    <a:pt x="12" y="11"/>
                    <a:pt x="6" y="30"/>
                  </a:cubicBezTo>
                  <a:cubicBezTo>
                    <a:pt x="0" y="49"/>
                    <a:pt x="10" y="69"/>
                    <a:pt x="28" y="75"/>
                  </a:cubicBezTo>
                  <a:cubicBezTo>
                    <a:pt x="46" y="80"/>
                    <a:pt x="65" y="69"/>
                    <a:pt x="71" y="50"/>
                  </a:cubicBezTo>
                  <a:cubicBezTo>
                    <a:pt x="77" y="31"/>
                    <a:pt x="67" y="11"/>
                    <a:pt x="49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42C23260-4D84-4CB4-A38D-C384E4D2A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5953125"/>
              <a:ext cx="74613" cy="76200"/>
            </a:xfrm>
            <a:custGeom>
              <a:avLst/>
              <a:gdLst>
                <a:gd name="T0" fmla="*/ 49 w 77"/>
                <a:gd name="T1" fmla="*/ 6 h 80"/>
                <a:gd name="T2" fmla="*/ 49 w 77"/>
                <a:gd name="T3" fmla="*/ 6 h 80"/>
                <a:gd name="T4" fmla="*/ 6 w 77"/>
                <a:gd name="T5" fmla="*/ 30 h 80"/>
                <a:gd name="T6" fmla="*/ 28 w 77"/>
                <a:gd name="T7" fmla="*/ 75 h 80"/>
                <a:gd name="T8" fmla="*/ 71 w 77"/>
                <a:gd name="T9" fmla="*/ 50 h 80"/>
                <a:gd name="T10" fmla="*/ 49 w 77"/>
                <a:gd name="T11" fmla="*/ 6 h 80"/>
                <a:gd name="T12" fmla="*/ 49 w 77"/>
                <a:gd name="T13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0">
                  <a:moveTo>
                    <a:pt x="49" y="6"/>
                  </a:moveTo>
                  <a:lnTo>
                    <a:pt x="49" y="6"/>
                  </a:lnTo>
                  <a:cubicBezTo>
                    <a:pt x="31" y="0"/>
                    <a:pt x="12" y="11"/>
                    <a:pt x="6" y="30"/>
                  </a:cubicBezTo>
                  <a:cubicBezTo>
                    <a:pt x="0" y="49"/>
                    <a:pt x="10" y="69"/>
                    <a:pt x="28" y="75"/>
                  </a:cubicBezTo>
                  <a:cubicBezTo>
                    <a:pt x="46" y="80"/>
                    <a:pt x="65" y="69"/>
                    <a:pt x="71" y="50"/>
                  </a:cubicBezTo>
                  <a:cubicBezTo>
                    <a:pt x="77" y="31"/>
                    <a:pt x="67" y="11"/>
                    <a:pt x="49" y="6"/>
                  </a:cubicBezTo>
                  <a:lnTo>
                    <a:pt x="49" y="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Line 77">
              <a:extLst>
                <a:ext uri="{FF2B5EF4-FFF2-40B4-BE49-F238E27FC236}">
                  <a16:creationId xmlns:a16="http://schemas.microsoft.com/office/drawing/2014/main" id="{1C7BCAA8-2A04-483D-9CD6-A9DB2D470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950" y="6019800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id="{BB104622-8E4B-478B-8A4A-157B7628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5" y="6078538"/>
              <a:ext cx="542925" cy="250825"/>
            </a:xfrm>
            <a:custGeom>
              <a:avLst/>
              <a:gdLst>
                <a:gd name="T0" fmla="*/ 28 w 569"/>
                <a:gd name="T1" fmla="*/ 35 h 264"/>
                <a:gd name="T2" fmla="*/ 28 w 569"/>
                <a:gd name="T3" fmla="*/ 35 h 264"/>
                <a:gd name="T4" fmla="*/ 137 w 569"/>
                <a:gd name="T5" fmla="*/ 48 h 264"/>
                <a:gd name="T6" fmla="*/ 303 w 569"/>
                <a:gd name="T7" fmla="*/ 51 h 264"/>
                <a:gd name="T8" fmla="*/ 415 w 569"/>
                <a:gd name="T9" fmla="*/ 9 h 264"/>
                <a:gd name="T10" fmla="*/ 465 w 569"/>
                <a:gd name="T11" fmla="*/ 22 h 264"/>
                <a:gd name="T12" fmla="*/ 525 w 569"/>
                <a:gd name="T13" fmla="*/ 10 h 264"/>
                <a:gd name="T14" fmla="*/ 529 w 569"/>
                <a:gd name="T15" fmla="*/ 92 h 264"/>
                <a:gd name="T16" fmla="*/ 350 w 569"/>
                <a:gd name="T17" fmla="*/ 233 h 264"/>
                <a:gd name="T18" fmla="*/ 28 w 569"/>
                <a:gd name="T19" fmla="*/ 3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264">
                  <a:moveTo>
                    <a:pt x="28" y="35"/>
                  </a:moveTo>
                  <a:lnTo>
                    <a:pt x="28" y="35"/>
                  </a:lnTo>
                  <a:cubicBezTo>
                    <a:pt x="28" y="35"/>
                    <a:pt x="90" y="105"/>
                    <a:pt x="137" y="48"/>
                  </a:cubicBezTo>
                  <a:cubicBezTo>
                    <a:pt x="172" y="5"/>
                    <a:pt x="250" y="10"/>
                    <a:pt x="303" y="51"/>
                  </a:cubicBezTo>
                  <a:cubicBezTo>
                    <a:pt x="303" y="51"/>
                    <a:pt x="329" y="0"/>
                    <a:pt x="415" y="9"/>
                  </a:cubicBezTo>
                  <a:cubicBezTo>
                    <a:pt x="502" y="17"/>
                    <a:pt x="465" y="22"/>
                    <a:pt x="465" y="22"/>
                  </a:cubicBezTo>
                  <a:cubicBezTo>
                    <a:pt x="465" y="22"/>
                    <a:pt x="491" y="15"/>
                    <a:pt x="525" y="10"/>
                  </a:cubicBezTo>
                  <a:cubicBezTo>
                    <a:pt x="569" y="5"/>
                    <a:pt x="529" y="92"/>
                    <a:pt x="529" y="92"/>
                  </a:cubicBezTo>
                  <a:cubicBezTo>
                    <a:pt x="529" y="92"/>
                    <a:pt x="483" y="214"/>
                    <a:pt x="350" y="233"/>
                  </a:cubicBezTo>
                  <a:cubicBezTo>
                    <a:pt x="123" y="264"/>
                    <a:pt x="0" y="128"/>
                    <a:pt x="28" y="3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id="{C818F378-8613-434D-99E5-9C541131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5" y="6078538"/>
              <a:ext cx="542925" cy="250825"/>
            </a:xfrm>
            <a:custGeom>
              <a:avLst/>
              <a:gdLst>
                <a:gd name="T0" fmla="*/ 28 w 569"/>
                <a:gd name="T1" fmla="*/ 35 h 264"/>
                <a:gd name="T2" fmla="*/ 28 w 569"/>
                <a:gd name="T3" fmla="*/ 35 h 264"/>
                <a:gd name="T4" fmla="*/ 137 w 569"/>
                <a:gd name="T5" fmla="*/ 48 h 264"/>
                <a:gd name="T6" fmla="*/ 303 w 569"/>
                <a:gd name="T7" fmla="*/ 51 h 264"/>
                <a:gd name="T8" fmla="*/ 415 w 569"/>
                <a:gd name="T9" fmla="*/ 9 h 264"/>
                <a:gd name="T10" fmla="*/ 465 w 569"/>
                <a:gd name="T11" fmla="*/ 22 h 264"/>
                <a:gd name="T12" fmla="*/ 525 w 569"/>
                <a:gd name="T13" fmla="*/ 10 h 264"/>
                <a:gd name="T14" fmla="*/ 529 w 569"/>
                <a:gd name="T15" fmla="*/ 92 h 264"/>
                <a:gd name="T16" fmla="*/ 350 w 569"/>
                <a:gd name="T17" fmla="*/ 233 h 264"/>
                <a:gd name="T18" fmla="*/ 28 w 569"/>
                <a:gd name="T19" fmla="*/ 35 h 264"/>
                <a:gd name="T20" fmla="*/ 28 w 569"/>
                <a:gd name="T21" fmla="*/ 3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264">
                  <a:moveTo>
                    <a:pt x="28" y="35"/>
                  </a:moveTo>
                  <a:lnTo>
                    <a:pt x="28" y="35"/>
                  </a:lnTo>
                  <a:cubicBezTo>
                    <a:pt x="28" y="35"/>
                    <a:pt x="90" y="105"/>
                    <a:pt x="137" y="48"/>
                  </a:cubicBezTo>
                  <a:cubicBezTo>
                    <a:pt x="172" y="5"/>
                    <a:pt x="250" y="10"/>
                    <a:pt x="303" y="51"/>
                  </a:cubicBezTo>
                  <a:cubicBezTo>
                    <a:pt x="303" y="51"/>
                    <a:pt x="329" y="0"/>
                    <a:pt x="415" y="9"/>
                  </a:cubicBezTo>
                  <a:cubicBezTo>
                    <a:pt x="502" y="17"/>
                    <a:pt x="465" y="22"/>
                    <a:pt x="465" y="22"/>
                  </a:cubicBezTo>
                  <a:cubicBezTo>
                    <a:pt x="465" y="22"/>
                    <a:pt x="491" y="15"/>
                    <a:pt x="525" y="10"/>
                  </a:cubicBezTo>
                  <a:cubicBezTo>
                    <a:pt x="569" y="5"/>
                    <a:pt x="529" y="92"/>
                    <a:pt x="529" y="92"/>
                  </a:cubicBezTo>
                  <a:cubicBezTo>
                    <a:pt x="529" y="92"/>
                    <a:pt x="483" y="214"/>
                    <a:pt x="350" y="233"/>
                  </a:cubicBezTo>
                  <a:cubicBezTo>
                    <a:pt x="123" y="264"/>
                    <a:pt x="0" y="128"/>
                    <a:pt x="28" y="35"/>
                  </a:cubicBezTo>
                  <a:lnTo>
                    <a:pt x="28" y="3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id="{DC8B5A6D-DB5F-4481-90EA-B60AADBF8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5380038"/>
              <a:ext cx="598488" cy="1001713"/>
            </a:xfrm>
            <a:custGeom>
              <a:avLst/>
              <a:gdLst>
                <a:gd name="T0" fmla="*/ 0 w 627"/>
                <a:gd name="T1" fmla="*/ 892 h 1050"/>
                <a:gd name="T2" fmla="*/ 0 w 627"/>
                <a:gd name="T3" fmla="*/ 892 h 1050"/>
                <a:gd name="T4" fmla="*/ 221 w 627"/>
                <a:gd name="T5" fmla="*/ 829 h 1050"/>
                <a:gd name="T6" fmla="*/ 262 w 627"/>
                <a:gd name="T7" fmla="*/ 415 h 1050"/>
                <a:gd name="T8" fmla="*/ 200 w 627"/>
                <a:gd name="T9" fmla="*/ 132 h 1050"/>
                <a:gd name="T10" fmla="*/ 561 w 627"/>
                <a:gd name="T11" fmla="*/ 201 h 1050"/>
                <a:gd name="T12" fmla="*/ 378 w 627"/>
                <a:gd name="T13" fmla="*/ 946 h 1050"/>
                <a:gd name="T14" fmla="*/ 0 w 627"/>
                <a:gd name="T15" fmla="*/ 89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1050">
                  <a:moveTo>
                    <a:pt x="0" y="892"/>
                  </a:moveTo>
                  <a:lnTo>
                    <a:pt x="0" y="892"/>
                  </a:lnTo>
                  <a:cubicBezTo>
                    <a:pt x="0" y="892"/>
                    <a:pt x="155" y="898"/>
                    <a:pt x="221" y="829"/>
                  </a:cubicBezTo>
                  <a:cubicBezTo>
                    <a:pt x="259" y="789"/>
                    <a:pt x="348" y="609"/>
                    <a:pt x="262" y="415"/>
                  </a:cubicBezTo>
                  <a:cubicBezTo>
                    <a:pt x="189" y="252"/>
                    <a:pt x="177" y="265"/>
                    <a:pt x="200" y="132"/>
                  </a:cubicBezTo>
                  <a:cubicBezTo>
                    <a:pt x="222" y="0"/>
                    <a:pt x="495" y="21"/>
                    <a:pt x="561" y="201"/>
                  </a:cubicBezTo>
                  <a:cubicBezTo>
                    <a:pt x="627" y="382"/>
                    <a:pt x="506" y="833"/>
                    <a:pt x="378" y="946"/>
                  </a:cubicBezTo>
                  <a:cubicBezTo>
                    <a:pt x="260" y="1049"/>
                    <a:pt x="100" y="1050"/>
                    <a:pt x="0" y="892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A7646B14-DFE2-49F5-81FC-06CD8B0FC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5380038"/>
              <a:ext cx="598488" cy="1001713"/>
            </a:xfrm>
            <a:custGeom>
              <a:avLst/>
              <a:gdLst>
                <a:gd name="T0" fmla="*/ 0 w 627"/>
                <a:gd name="T1" fmla="*/ 892 h 1050"/>
                <a:gd name="T2" fmla="*/ 0 w 627"/>
                <a:gd name="T3" fmla="*/ 892 h 1050"/>
                <a:gd name="T4" fmla="*/ 221 w 627"/>
                <a:gd name="T5" fmla="*/ 829 h 1050"/>
                <a:gd name="T6" fmla="*/ 262 w 627"/>
                <a:gd name="T7" fmla="*/ 415 h 1050"/>
                <a:gd name="T8" fmla="*/ 200 w 627"/>
                <a:gd name="T9" fmla="*/ 132 h 1050"/>
                <a:gd name="T10" fmla="*/ 561 w 627"/>
                <a:gd name="T11" fmla="*/ 201 h 1050"/>
                <a:gd name="T12" fmla="*/ 378 w 627"/>
                <a:gd name="T13" fmla="*/ 946 h 1050"/>
                <a:gd name="T14" fmla="*/ 0 w 627"/>
                <a:gd name="T15" fmla="*/ 892 h 1050"/>
                <a:gd name="T16" fmla="*/ 0 w 627"/>
                <a:gd name="T17" fmla="*/ 89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1050">
                  <a:moveTo>
                    <a:pt x="0" y="892"/>
                  </a:moveTo>
                  <a:lnTo>
                    <a:pt x="0" y="892"/>
                  </a:lnTo>
                  <a:cubicBezTo>
                    <a:pt x="0" y="892"/>
                    <a:pt x="155" y="898"/>
                    <a:pt x="221" y="829"/>
                  </a:cubicBezTo>
                  <a:cubicBezTo>
                    <a:pt x="259" y="789"/>
                    <a:pt x="348" y="609"/>
                    <a:pt x="262" y="415"/>
                  </a:cubicBezTo>
                  <a:cubicBezTo>
                    <a:pt x="189" y="252"/>
                    <a:pt x="177" y="265"/>
                    <a:pt x="200" y="132"/>
                  </a:cubicBezTo>
                  <a:cubicBezTo>
                    <a:pt x="222" y="0"/>
                    <a:pt x="495" y="21"/>
                    <a:pt x="561" y="201"/>
                  </a:cubicBezTo>
                  <a:cubicBezTo>
                    <a:pt x="627" y="382"/>
                    <a:pt x="506" y="833"/>
                    <a:pt x="378" y="946"/>
                  </a:cubicBezTo>
                  <a:cubicBezTo>
                    <a:pt x="260" y="1049"/>
                    <a:pt x="100" y="1050"/>
                    <a:pt x="0" y="892"/>
                  </a:cubicBezTo>
                  <a:lnTo>
                    <a:pt x="0" y="892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52E51EDE-4A5A-4536-BBDB-E09ADAF4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6291263"/>
              <a:ext cx="241300" cy="188913"/>
            </a:xfrm>
            <a:custGeom>
              <a:avLst/>
              <a:gdLst>
                <a:gd name="T0" fmla="*/ 254 w 254"/>
                <a:gd name="T1" fmla="*/ 64 h 198"/>
                <a:gd name="T2" fmla="*/ 254 w 254"/>
                <a:gd name="T3" fmla="*/ 64 h 198"/>
                <a:gd name="T4" fmla="*/ 94 w 254"/>
                <a:gd name="T5" fmla="*/ 0 h 198"/>
                <a:gd name="T6" fmla="*/ 0 w 254"/>
                <a:gd name="T7" fmla="*/ 126 h 198"/>
                <a:gd name="T8" fmla="*/ 96 w 254"/>
                <a:gd name="T9" fmla="*/ 116 h 198"/>
                <a:gd name="T10" fmla="*/ 110 w 254"/>
                <a:gd name="T11" fmla="*/ 186 h 198"/>
                <a:gd name="T12" fmla="*/ 172 w 254"/>
                <a:gd name="T13" fmla="*/ 149 h 198"/>
                <a:gd name="T14" fmla="*/ 228 w 254"/>
                <a:gd name="T15" fmla="*/ 198 h 198"/>
                <a:gd name="T16" fmla="*/ 254 w 254"/>
                <a:gd name="T17" fmla="*/ 6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198">
                  <a:moveTo>
                    <a:pt x="254" y="64"/>
                  </a:moveTo>
                  <a:lnTo>
                    <a:pt x="254" y="64"/>
                  </a:lnTo>
                  <a:cubicBezTo>
                    <a:pt x="254" y="64"/>
                    <a:pt x="159" y="68"/>
                    <a:pt x="94" y="0"/>
                  </a:cubicBezTo>
                  <a:lnTo>
                    <a:pt x="0" y="126"/>
                  </a:lnTo>
                  <a:cubicBezTo>
                    <a:pt x="0" y="126"/>
                    <a:pt x="61" y="85"/>
                    <a:pt x="96" y="116"/>
                  </a:cubicBezTo>
                  <a:cubicBezTo>
                    <a:pt x="120" y="139"/>
                    <a:pt x="110" y="186"/>
                    <a:pt x="110" y="186"/>
                  </a:cubicBezTo>
                  <a:cubicBezTo>
                    <a:pt x="110" y="186"/>
                    <a:pt x="137" y="156"/>
                    <a:pt x="172" y="149"/>
                  </a:cubicBezTo>
                  <a:cubicBezTo>
                    <a:pt x="207" y="141"/>
                    <a:pt x="228" y="198"/>
                    <a:pt x="228" y="198"/>
                  </a:cubicBezTo>
                  <a:lnTo>
                    <a:pt x="254" y="64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83">
              <a:extLst>
                <a:ext uri="{FF2B5EF4-FFF2-40B4-BE49-F238E27FC236}">
                  <a16:creationId xmlns:a16="http://schemas.microsoft.com/office/drawing/2014/main" id="{A12579AC-AF39-448A-8023-D369BB4AD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6291263"/>
              <a:ext cx="241300" cy="188913"/>
            </a:xfrm>
            <a:custGeom>
              <a:avLst/>
              <a:gdLst>
                <a:gd name="T0" fmla="*/ 254 w 254"/>
                <a:gd name="T1" fmla="*/ 64 h 198"/>
                <a:gd name="T2" fmla="*/ 254 w 254"/>
                <a:gd name="T3" fmla="*/ 64 h 198"/>
                <a:gd name="T4" fmla="*/ 94 w 254"/>
                <a:gd name="T5" fmla="*/ 0 h 198"/>
                <a:gd name="T6" fmla="*/ 0 w 254"/>
                <a:gd name="T7" fmla="*/ 126 h 198"/>
                <a:gd name="T8" fmla="*/ 96 w 254"/>
                <a:gd name="T9" fmla="*/ 116 h 198"/>
                <a:gd name="T10" fmla="*/ 110 w 254"/>
                <a:gd name="T11" fmla="*/ 186 h 198"/>
                <a:gd name="T12" fmla="*/ 172 w 254"/>
                <a:gd name="T13" fmla="*/ 149 h 198"/>
                <a:gd name="T14" fmla="*/ 228 w 254"/>
                <a:gd name="T15" fmla="*/ 198 h 198"/>
                <a:gd name="T16" fmla="*/ 254 w 254"/>
                <a:gd name="T17" fmla="*/ 64 h 198"/>
                <a:gd name="T18" fmla="*/ 254 w 254"/>
                <a:gd name="T19" fmla="*/ 6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98">
                  <a:moveTo>
                    <a:pt x="254" y="64"/>
                  </a:moveTo>
                  <a:lnTo>
                    <a:pt x="254" y="64"/>
                  </a:lnTo>
                  <a:cubicBezTo>
                    <a:pt x="254" y="64"/>
                    <a:pt x="159" y="68"/>
                    <a:pt x="94" y="0"/>
                  </a:cubicBezTo>
                  <a:lnTo>
                    <a:pt x="0" y="126"/>
                  </a:lnTo>
                  <a:cubicBezTo>
                    <a:pt x="0" y="126"/>
                    <a:pt x="61" y="85"/>
                    <a:pt x="96" y="116"/>
                  </a:cubicBezTo>
                  <a:cubicBezTo>
                    <a:pt x="120" y="139"/>
                    <a:pt x="110" y="186"/>
                    <a:pt x="110" y="186"/>
                  </a:cubicBezTo>
                  <a:cubicBezTo>
                    <a:pt x="110" y="186"/>
                    <a:pt x="137" y="156"/>
                    <a:pt x="172" y="149"/>
                  </a:cubicBezTo>
                  <a:cubicBezTo>
                    <a:pt x="207" y="141"/>
                    <a:pt x="228" y="198"/>
                    <a:pt x="228" y="198"/>
                  </a:cubicBezTo>
                  <a:lnTo>
                    <a:pt x="254" y="64"/>
                  </a:lnTo>
                  <a:lnTo>
                    <a:pt x="254" y="6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C40D4699-58DA-414D-ABDA-D947F0144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5824538"/>
              <a:ext cx="58738" cy="23813"/>
            </a:xfrm>
            <a:custGeom>
              <a:avLst/>
              <a:gdLst>
                <a:gd name="T0" fmla="*/ 61 w 61"/>
                <a:gd name="T1" fmla="*/ 24 h 24"/>
                <a:gd name="T2" fmla="*/ 61 w 61"/>
                <a:gd name="T3" fmla="*/ 24 h 24"/>
                <a:gd name="T4" fmla="*/ 0 w 6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4">
                  <a:moveTo>
                    <a:pt x="61" y="24"/>
                  </a:moveTo>
                  <a:lnTo>
                    <a:pt x="61" y="24"/>
                  </a:lnTo>
                  <a:cubicBezTo>
                    <a:pt x="61" y="24"/>
                    <a:pt x="47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D1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85">
              <a:extLst>
                <a:ext uri="{FF2B5EF4-FFF2-40B4-BE49-F238E27FC236}">
                  <a16:creationId xmlns:a16="http://schemas.microsoft.com/office/drawing/2014/main" id="{57A880BB-6D2F-4F9C-B86C-F9A4492B5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5" y="5464175"/>
              <a:ext cx="460375" cy="487363"/>
            </a:xfrm>
            <a:custGeom>
              <a:avLst/>
              <a:gdLst>
                <a:gd name="T0" fmla="*/ 219 w 483"/>
                <a:gd name="T1" fmla="*/ 0 h 511"/>
                <a:gd name="T2" fmla="*/ 219 w 483"/>
                <a:gd name="T3" fmla="*/ 0 h 511"/>
                <a:gd name="T4" fmla="*/ 0 w 483"/>
                <a:gd name="T5" fmla="*/ 262 h 511"/>
                <a:gd name="T6" fmla="*/ 483 w 483"/>
                <a:gd name="T7" fmla="*/ 240 h 511"/>
                <a:gd name="T8" fmla="*/ 219 w 483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511">
                  <a:moveTo>
                    <a:pt x="219" y="0"/>
                  </a:moveTo>
                  <a:lnTo>
                    <a:pt x="219" y="0"/>
                  </a:lnTo>
                  <a:lnTo>
                    <a:pt x="0" y="262"/>
                  </a:lnTo>
                  <a:cubicBezTo>
                    <a:pt x="0" y="262"/>
                    <a:pt x="282" y="511"/>
                    <a:pt x="483" y="240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86">
              <a:extLst>
                <a:ext uri="{FF2B5EF4-FFF2-40B4-BE49-F238E27FC236}">
                  <a16:creationId xmlns:a16="http://schemas.microsoft.com/office/drawing/2014/main" id="{5E3CB41A-2058-4310-BB38-B6E056E8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5" y="5464175"/>
              <a:ext cx="460375" cy="487363"/>
            </a:xfrm>
            <a:custGeom>
              <a:avLst/>
              <a:gdLst>
                <a:gd name="T0" fmla="*/ 219 w 483"/>
                <a:gd name="T1" fmla="*/ 0 h 511"/>
                <a:gd name="T2" fmla="*/ 219 w 483"/>
                <a:gd name="T3" fmla="*/ 0 h 511"/>
                <a:gd name="T4" fmla="*/ 0 w 483"/>
                <a:gd name="T5" fmla="*/ 262 h 511"/>
                <a:gd name="T6" fmla="*/ 483 w 483"/>
                <a:gd name="T7" fmla="*/ 240 h 511"/>
                <a:gd name="T8" fmla="*/ 219 w 483"/>
                <a:gd name="T9" fmla="*/ 0 h 511"/>
                <a:gd name="T10" fmla="*/ 219 w 483"/>
                <a:gd name="T1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511">
                  <a:moveTo>
                    <a:pt x="219" y="0"/>
                  </a:moveTo>
                  <a:lnTo>
                    <a:pt x="219" y="0"/>
                  </a:lnTo>
                  <a:lnTo>
                    <a:pt x="0" y="262"/>
                  </a:lnTo>
                  <a:cubicBezTo>
                    <a:pt x="0" y="262"/>
                    <a:pt x="282" y="511"/>
                    <a:pt x="483" y="240"/>
                  </a:cubicBez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7">
              <a:extLst>
                <a:ext uri="{FF2B5EF4-FFF2-40B4-BE49-F238E27FC236}">
                  <a16:creationId xmlns:a16="http://schemas.microsoft.com/office/drawing/2014/main" id="{BC8831A0-EAD7-4C8D-9BF6-F26BAC681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5489575"/>
              <a:ext cx="203200" cy="158750"/>
            </a:xfrm>
            <a:custGeom>
              <a:avLst/>
              <a:gdLst>
                <a:gd name="T0" fmla="*/ 119 w 214"/>
                <a:gd name="T1" fmla="*/ 5 h 167"/>
                <a:gd name="T2" fmla="*/ 119 w 214"/>
                <a:gd name="T3" fmla="*/ 5 h 167"/>
                <a:gd name="T4" fmla="*/ 46 w 214"/>
                <a:gd name="T5" fmla="*/ 124 h 167"/>
                <a:gd name="T6" fmla="*/ 95 w 214"/>
                <a:gd name="T7" fmla="*/ 120 h 167"/>
                <a:gd name="T8" fmla="*/ 134 w 214"/>
                <a:gd name="T9" fmla="*/ 103 h 167"/>
                <a:gd name="T10" fmla="*/ 169 w 214"/>
                <a:gd name="T11" fmla="*/ 84 h 167"/>
                <a:gd name="T12" fmla="*/ 195 w 214"/>
                <a:gd name="T13" fmla="*/ 52 h 167"/>
                <a:gd name="T14" fmla="*/ 119 w 214"/>
                <a:gd name="T15" fmla="*/ 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7">
                  <a:moveTo>
                    <a:pt x="119" y="5"/>
                  </a:moveTo>
                  <a:lnTo>
                    <a:pt x="119" y="5"/>
                  </a:lnTo>
                  <a:cubicBezTo>
                    <a:pt x="119" y="5"/>
                    <a:pt x="0" y="0"/>
                    <a:pt x="46" y="124"/>
                  </a:cubicBezTo>
                  <a:cubicBezTo>
                    <a:pt x="46" y="124"/>
                    <a:pt x="85" y="167"/>
                    <a:pt x="95" y="120"/>
                  </a:cubicBezTo>
                  <a:cubicBezTo>
                    <a:pt x="95" y="120"/>
                    <a:pt x="130" y="145"/>
                    <a:pt x="134" y="103"/>
                  </a:cubicBezTo>
                  <a:cubicBezTo>
                    <a:pt x="134" y="103"/>
                    <a:pt x="172" y="121"/>
                    <a:pt x="169" y="84"/>
                  </a:cubicBezTo>
                  <a:cubicBezTo>
                    <a:pt x="169" y="84"/>
                    <a:pt x="214" y="93"/>
                    <a:pt x="195" y="52"/>
                  </a:cubicBezTo>
                  <a:cubicBezTo>
                    <a:pt x="195" y="52"/>
                    <a:pt x="177" y="2"/>
                    <a:pt x="119" y="5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88">
              <a:extLst>
                <a:ext uri="{FF2B5EF4-FFF2-40B4-BE49-F238E27FC236}">
                  <a16:creationId xmlns:a16="http://schemas.microsoft.com/office/drawing/2014/main" id="{0FA2899D-9A51-4945-BB65-934BC1380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5489575"/>
              <a:ext cx="203200" cy="158750"/>
            </a:xfrm>
            <a:custGeom>
              <a:avLst/>
              <a:gdLst>
                <a:gd name="T0" fmla="*/ 119 w 214"/>
                <a:gd name="T1" fmla="*/ 5 h 167"/>
                <a:gd name="T2" fmla="*/ 119 w 214"/>
                <a:gd name="T3" fmla="*/ 5 h 167"/>
                <a:gd name="T4" fmla="*/ 46 w 214"/>
                <a:gd name="T5" fmla="*/ 124 h 167"/>
                <a:gd name="T6" fmla="*/ 95 w 214"/>
                <a:gd name="T7" fmla="*/ 120 h 167"/>
                <a:gd name="T8" fmla="*/ 134 w 214"/>
                <a:gd name="T9" fmla="*/ 103 h 167"/>
                <a:gd name="T10" fmla="*/ 169 w 214"/>
                <a:gd name="T11" fmla="*/ 84 h 167"/>
                <a:gd name="T12" fmla="*/ 195 w 214"/>
                <a:gd name="T13" fmla="*/ 52 h 167"/>
                <a:gd name="T14" fmla="*/ 119 w 214"/>
                <a:gd name="T15" fmla="*/ 5 h 167"/>
                <a:gd name="T16" fmla="*/ 119 w 214"/>
                <a:gd name="T17" fmla="*/ 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67">
                  <a:moveTo>
                    <a:pt x="119" y="5"/>
                  </a:moveTo>
                  <a:lnTo>
                    <a:pt x="119" y="5"/>
                  </a:lnTo>
                  <a:cubicBezTo>
                    <a:pt x="119" y="5"/>
                    <a:pt x="0" y="0"/>
                    <a:pt x="46" y="124"/>
                  </a:cubicBezTo>
                  <a:cubicBezTo>
                    <a:pt x="46" y="124"/>
                    <a:pt x="85" y="167"/>
                    <a:pt x="95" y="120"/>
                  </a:cubicBezTo>
                  <a:cubicBezTo>
                    <a:pt x="95" y="120"/>
                    <a:pt x="130" y="145"/>
                    <a:pt x="134" y="103"/>
                  </a:cubicBezTo>
                  <a:cubicBezTo>
                    <a:pt x="134" y="103"/>
                    <a:pt x="172" y="121"/>
                    <a:pt x="169" y="84"/>
                  </a:cubicBezTo>
                  <a:cubicBezTo>
                    <a:pt x="169" y="84"/>
                    <a:pt x="214" y="93"/>
                    <a:pt x="195" y="52"/>
                  </a:cubicBezTo>
                  <a:cubicBezTo>
                    <a:pt x="195" y="52"/>
                    <a:pt x="177" y="2"/>
                    <a:pt x="119" y="5"/>
                  </a:cubicBezTo>
                  <a:lnTo>
                    <a:pt x="119" y="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89">
              <a:extLst>
                <a:ext uri="{FF2B5EF4-FFF2-40B4-BE49-F238E27FC236}">
                  <a16:creationId xmlns:a16="http://schemas.microsoft.com/office/drawing/2014/main" id="{9047E058-BB36-4F5C-ACFE-E4827C720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6367463"/>
              <a:ext cx="38100" cy="39688"/>
            </a:xfrm>
            <a:custGeom>
              <a:avLst/>
              <a:gdLst>
                <a:gd name="T0" fmla="*/ 25 w 39"/>
                <a:gd name="T1" fmla="*/ 3 h 40"/>
                <a:gd name="T2" fmla="*/ 25 w 39"/>
                <a:gd name="T3" fmla="*/ 3 h 40"/>
                <a:gd name="T4" fmla="*/ 3 w 39"/>
                <a:gd name="T5" fmla="*/ 15 h 40"/>
                <a:gd name="T6" fmla="*/ 15 w 39"/>
                <a:gd name="T7" fmla="*/ 37 h 40"/>
                <a:gd name="T8" fmla="*/ 36 w 39"/>
                <a:gd name="T9" fmla="*/ 25 h 40"/>
                <a:gd name="T10" fmla="*/ 25 w 39"/>
                <a:gd name="T1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5" y="3"/>
                  </a:moveTo>
                  <a:lnTo>
                    <a:pt x="25" y="3"/>
                  </a:lnTo>
                  <a:cubicBezTo>
                    <a:pt x="16" y="0"/>
                    <a:pt x="6" y="6"/>
                    <a:pt x="3" y="15"/>
                  </a:cubicBezTo>
                  <a:cubicBezTo>
                    <a:pt x="0" y="24"/>
                    <a:pt x="5" y="34"/>
                    <a:pt x="15" y="37"/>
                  </a:cubicBezTo>
                  <a:cubicBezTo>
                    <a:pt x="24" y="40"/>
                    <a:pt x="34" y="34"/>
                    <a:pt x="36" y="25"/>
                  </a:cubicBezTo>
                  <a:cubicBezTo>
                    <a:pt x="39" y="16"/>
                    <a:pt x="34" y="6"/>
                    <a:pt x="25" y="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90">
              <a:extLst>
                <a:ext uri="{FF2B5EF4-FFF2-40B4-BE49-F238E27FC236}">
                  <a16:creationId xmlns:a16="http://schemas.microsoft.com/office/drawing/2014/main" id="{BACE2B25-1901-4DF5-8114-A49F89A5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6367463"/>
              <a:ext cx="38100" cy="39688"/>
            </a:xfrm>
            <a:custGeom>
              <a:avLst/>
              <a:gdLst>
                <a:gd name="T0" fmla="*/ 25 w 39"/>
                <a:gd name="T1" fmla="*/ 3 h 40"/>
                <a:gd name="T2" fmla="*/ 25 w 39"/>
                <a:gd name="T3" fmla="*/ 3 h 40"/>
                <a:gd name="T4" fmla="*/ 3 w 39"/>
                <a:gd name="T5" fmla="*/ 15 h 40"/>
                <a:gd name="T6" fmla="*/ 15 w 39"/>
                <a:gd name="T7" fmla="*/ 37 h 40"/>
                <a:gd name="T8" fmla="*/ 36 w 39"/>
                <a:gd name="T9" fmla="*/ 25 h 40"/>
                <a:gd name="T10" fmla="*/ 25 w 39"/>
                <a:gd name="T11" fmla="*/ 3 h 40"/>
                <a:gd name="T12" fmla="*/ 25 w 39"/>
                <a:gd name="T13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0">
                  <a:moveTo>
                    <a:pt x="25" y="3"/>
                  </a:moveTo>
                  <a:lnTo>
                    <a:pt x="25" y="3"/>
                  </a:lnTo>
                  <a:cubicBezTo>
                    <a:pt x="16" y="0"/>
                    <a:pt x="6" y="6"/>
                    <a:pt x="3" y="15"/>
                  </a:cubicBezTo>
                  <a:cubicBezTo>
                    <a:pt x="0" y="24"/>
                    <a:pt x="5" y="34"/>
                    <a:pt x="15" y="37"/>
                  </a:cubicBezTo>
                  <a:cubicBezTo>
                    <a:pt x="24" y="40"/>
                    <a:pt x="34" y="34"/>
                    <a:pt x="36" y="25"/>
                  </a:cubicBezTo>
                  <a:cubicBezTo>
                    <a:pt x="39" y="16"/>
                    <a:pt x="34" y="6"/>
                    <a:pt x="25" y="3"/>
                  </a:cubicBezTo>
                  <a:lnTo>
                    <a:pt x="25" y="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91">
              <a:extLst>
                <a:ext uri="{FF2B5EF4-FFF2-40B4-BE49-F238E27FC236}">
                  <a16:creationId xmlns:a16="http://schemas.microsoft.com/office/drawing/2014/main" id="{2F120810-5328-4C47-8178-EC8BD792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6353175"/>
              <a:ext cx="38100" cy="38100"/>
            </a:xfrm>
            <a:custGeom>
              <a:avLst/>
              <a:gdLst>
                <a:gd name="T0" fmla="*/ 25 w 39"/>
                <a:gd name="T1" fmla="*/ 3 h 40"/>
                <a:gd name="T2" fmla="*/ 25 w 39"/>
                <a:gd name="T3" fmla="*/ 3 h 40"/>
                <a:gd name="T4" fmla="*/ 3 w 39"/>
                <a:gd name="T5" fmla="*/ 15 h 40"/>
                <a:gd name="T6" fmla="*/ 15 w 39"/>
                <a:gd name="T7" fmla="*/ 37 h 40"/>
                <a:gd name="T8" fmla="*/ 36 w 39"/>
                <a:gd name="T9" fmla="*/ 25 h 40"/>
                <a:gd name="T10" fmla="*/ 25 w 39"/>
                <a:gd name="T1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5" y="3"/>
                  </a:moveTo>
                  <a:lnTo>
                    <a:pt x="25" y="3"/>
                  </a:lnTo>
                  <a:cubicBezTo>
                    <a:pt x="16" y="0"/>
                    <a:pt x="6" y="6"/>
                    <a:pt x="3" y="15"/>
                  </a:cubicBezTo>
                  <a:cubicBezTo>
                    <a:pt x="0" y="24"/>
                    <a:pt x="5" y="34"/>
                    <a:pt x="15" y="37"/>
                  </a:cubicBezTo>
                  <a:cubicBezTo>
                    <a:pt x="24" y="40"/>
                    <a:pt x="34" y="34"/>
                    <a:pt x="36" y="25"/>
                  </a:cubicBezTo>
                  <a:cubicBezTo>
                    <a:pt x="39" y="16"/>
                    <a:pt x="34" y="6"/>
                    <a:pt x="25" y="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92">
              <a:extLst>
                <a:ext uri="{FF2B5EF4-FFF2-40B4-BE49-F238E27FC236}">
                  <a16:creationId xmlns:a16="http://schemas.microsoft.com/office/drawing/2014/main" id="{C5CE6BE7-1FF7-48F9-B5D3-7266D988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6353175"/>
              <a:ext cx="38100" cy="38100"/>
            </a:xfrm>
            <a:custGeom>
              <a:avLst/>
              <a:gdLst>
                <a:gd name="T0" fmla="*/ 25 w 39"/>
                <a:gd name="T1" fmla="*/ 3 h 40"/>
                <a:gd name="T2" fmla="*/ 25 w 39"/>
                <a:gd name="T3" fmla="*/ 3 h 40"/>
                <a:gd name="T4" fmla="*/ 3 w 39"/>
                <a:gd name="T5" fmla="*/ 15 h 40"/>
                <a:gd name="T6" fmla="*/ 15 w 39"/>
                <a:gd name="T7" fmla="*/ 37 h 40"/>
                <a:gd name="T8" fmla="*/ 36 w 39"/>
                <a:gd name="T9" fmla="*/ 25 h 40"/>
                <a:gd name="T10" fmla="*/ 25 w 39"/>
                <a:gd name="T11" fmla="*/ 3 h 40"/>
                <a:gd name="T12" fmla="*/ 25 w 39"/>
                <a:gd name="T13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0">
                  <a:moveTo>
                    <a:pt x="25" y="3"/>
                  </a:moveTo>
                  <a:lnTo>
                    <a:pt x="25" y="3"/>
                  </a:lnTo>
                  <a:cubicBezTo>
                    <a:pt x="16" y="0"/>
                    <a:pt x="6" y="6"/>
                    <a:pt x="3" y="15"/>
                  </a:cubicBezTo>
                  <a:cubicBezTo>
                    <a:pt x="0" y="24"/>
                    <a:pt x="5" y="34"/>
                    <a:pt x="15" y="37"/>
                  </a:cubicBezTo>
                  <a:cubicBezTo>
                    <a:pt x="24" y="40"/>
                    <a:pt x="34" y="34"/>
                    <a:pt x="36" y="25"/>
                  </a:cubicBezTo>
                  <a:cubicBezTo>
                    <a:pt x="39" y="16"/>
                    <a:pt x="34" y="6"/>
                    <a:pt x="25" y="3"/>
                  </a:cubicBezTo>
                  <a:lnTo>
                    <a:pt x="25" y="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93">
              <a:extLst>
                <a:ext uri="{FF2B5EF4-FFF2-40B4-BE49-F238E27FC236}">
                  <a16:creationId xmlns:a16="http://schemas.microsoft.com/office/drawing/2014/main" id="{3093FBA1-0D4C-4772-AA85-42F3B0F26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308725"/>
              <a:ext cx="38100" cy="38100"/>
            </a:xfrm>
            <a:custGeom>
              <a:avLst/>
              <a:gdLst>
                <a:gd name="T0" fmla="*/ 25 w 39"/>
                <a:gd name="T1" fmla="*/ 3 h 40"/>
                <a:gd name="T2" fmla="*/ 25 w 39"/>
                <a:gd name="T3" fmla="*/ 3 h 40"/>
                <a:gd name="T4" fmla="*/ 3 w 39"/>
                <a:gd name="T5" fmla="*/ 15 h 40"/>
                <a:gd name="T6" fmla="*/ 14 w 39"/>
                <a:gd name="T7" fmla="*/ 37 h 40"/>
                <a:gd name="T8" fmla="*/ 36 w 39"/>
                <a:gd name="T9" fmla="*/ 25 h 40"/>
                <a:gd name="T10" fmla="*/ 25 w 39"/>
                <a:gd name="T1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5" y="3"/>
                  </a:moveTo>
                  <a:lnTo>
                    <a:pt x="25" y="3"/>
                  </a:lnTo>
                  <a:cubicBezTo>
                    <a:pt x="15" y="0"/>
                    <a:pt x="6" y="6"/>
                    <a:pt x="3" y="15"/>
                  </a:cubicBezTo>
                  <a:cubicBezTo>
                    <a:pt x="0" y="24"/>
                    <a:pt x="5" y="34"/>
                    <a:pt x="14" y="37"/>
                  </a:cubicBezTo>
                  <a:cubicBezTo>
                    <a:pt x="24" y="40"/>
                    <a:pt x="33" y="34"/>
                    <a:pt x="36" y="25"/>
                  </a:cubicBezTo>
                  <a:cubicBezTo>
                    <a:pt x="39" y="16"/>
                    <a:pt x="34" y="6"/>
                    <a:pt x="25" y="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94">
              <a:extLst>
                <a:ext uri="{FF2B5EF4-FFF2-40B4-BE49-F238E27FC236}">
                  <a16:creationId xmlns:a16="http://schemas.microsoft.com/office/drawing/2014/main" id="{9C97EC4F-B153-41F8-B450-14594452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308725"/>
              <a:ext cx="38100" cy="38100"/>
            </a:xfrm>
            <a:custGeom>
              <a:avLst/>
              <a:gdLst>
                <a:gd name="T0" fmla="*/ 25 w 39"/>
                <a:gd name="T1" fmla="*/ 3 h 40"/>
                <a:gd name="T2" fmla="*/ 25 w 39"/>
                <a:gd name="T3" fmla="*/ 3 h 40"/>
                <a:gd name="T4" fmla="*/ 3 w 39"/>
                <a:gd name="T5" fmla="*/ 15 h 40"/>
                <a:gd name="T6" fmla="*/ 14 w 39"/>
                <a:gd name="T7" fmla="*/ 37 h 40"/>
                <a:gd name="T8" fmla="*/ 36 w 39"/>
                <a:gd name="T9" fmla="*/ 25 h 40"/>
                <a:gd name="T10" fmla="*/ 25 w 39"/>
                <a:gd name="T11" fmla="*/ 3 h 40"/>
                <a:gd name="T12" fmla="*/ 25 w 39"/>
                <a:gd name="T13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0">
                  <a:moveTo>
                    <a:pt x="25" y="3"/>
                  </a:moveTo>
                  <a:lnTo>
                    <a:pt x="25" y="3"/>
                  </a:lnTo>
                  <a:cubicBezTo>
                    <a:pt x="15" y="0"/>
                    <a:pt x="6" y="6"/>
                    <a:pt x="3" y="15"/>
                  </a:cubicBezTo>
                  <a:cubicBezTo>
                    <a:pt x="0" y="24"/>
                    <a:pt x="5" y="34"/>
                    <a:pt x="14" y="37"/>
                  </a:cubicBezTo>
                  <a:cubicBezTo>
                    <a:pt x="24" y="40"/>
                    <a:pt x="33" y="34"/>
                    <a:pt x="36" y="25"/>
                  </a:cubicBezTo>
                  <a:cubicBezTo>
                    <a:pt x="39" y="16"/>
                    <a:pt x="34" y="6"/>
                    <a:pt x="25" y="3"/>
                  </a:cubicBezTo>
                  <a:lnTo>
                    <a:pt x="25" y="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95">
              <a:extLst>
                <a:ext uri="{FF2B5EF4-FFF2-40B4-BE49-F238E27FC236}">
                  <a16:creationId xmlns:a16="http://schemas.microsoft.com/office/drawing/2014/main" id="{7FE7F9BB-82C9-4178-BAFD-36FA34CF7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238" y="4516438"/>
              <a:ext cx="119063" cy="217488"/>
            </a:xfrm>
            <a:custGeom>
              <a:avLst/>
              <a:gdLst>
                <a:gd name="T0" fmla="*/ 81 w 125"/>
                <a:gd name="T1" fmla="*/ 220 h 228"/>
                <a:gd name="T2" fmla="*/ 81 w 125"/>
                <a:gd name="T3" fmla="*/ 220 h 228"/>
                <a:gd name="T4" fmla="*/ 92 w 125"/>
                <a:gd name="T5" fmla="*/ 227 h 228"/>
                <a:gd name="T6" fmla="*/ 103 w 125"/>
                <a:gd name="T7" fmla="*/ 218 h 228"/>
                <a:gd name="T8" fmla="*/ 104 w 125"/>
                <a:gd name="T9" fmla="*/ 215 h 228"/>
                <a:gd name="T10" fmla="*/ 105 w 125"/>
                <a:gd name="T11" fmla="*/ 208 h 228"/>
                <a:gd name="T12" fmla="*/ 107 w 125"/>
                <a:gd name="T13" fmla="*/ 192 h 228"/>
                <a:gd name="T14" fmla="*/ 104 w 125"/>
                <a:gd name="T15" fmla="*/ 189 h 228"/>
                <a:gd name="T16" fmla="*/ 91 w 125"/>
                <a:gd name="T17" fmla="*/ 176 h 228"/>
                <a:gd name="T18" fmla="*/ 120 w 125"/>
                <a:gd name="T19" fmla="*/ 111 h 228"/>
                <a:gd name="T20" fmla="*/ 116 w 125"/>
                <a:gd name="T21" fmla="*/ 36 h 228"/>
                <a:gd name="T22" fmla="*/ 80 w 125"/>
                <a:gd name="T23" fmla="*/ 3 h 228"/>
                <a:gd name="T24" fmla="*/ 32 w 125"/>
                <a:gd name="T25" fmla="*/ 22 h 228"/>
                <a:gd name="T26" fmla="*/ 4 w 125"/>
                <a:gd name="T27" fmla="*/ 89 h 228"/>
                <a:gd name="T28" fmla="*/ 8 w 125"/>
                <a:gd name="T29" fmla="*/ 160 h 228"/>
                <a:gd name="T30" fmla="*/ 45 w 125"/>
                <a:gd name="T31" fmla="*/ 194 h 228"/>
                <a:gd name="T32" fmla="*/ 67 w 125"/>
                <a:gd name="T33" fmla="*/ 193 h 228"/>
                <a:gd name="T34" fmla="*/ 81 w 125"/>
                <a:gd name="T35" fmla="*/ 220 h 228"/>
                <a:gd name="T36" fmla="*/ 54 w 125"/>
                <a:gd name="T37" fmla="*/ 146 h 228"/>
                <a:gd name="T38" fmla="*/ 54 w 125"/>
                <a:gd name="T39" fmla="*/ 146 h 228"/>
                <a:gd name="T40" fmla="*/ 50 w 125"/>
                <a:gd name="T41" fmla="*/ 150 h 228"/>
                <a:gd name="T42" fmla="*/ 49 w 125"/>
                <a:gd name="T43" fmla="*/ 153 h 228"/>
                <a:gd name="T44" fmla="*/ 51 w 125"/>
                <a:gd name="T45" fmla="*/ 159 h 228"/>
                <a:gd name="T46" fmla="*/ 58 w 125"/>
                <a:gd name="T47" fmla="*/ 173 h 228"/>
                <a:gd name="T48" fmla="*/ 54 w 125"/>
                <a:gd name="T49" fmla="*/ 179 h 228"/>
                <a:gd name="T50" fmla="*/ 47 w 125"/>
                <a:gd name="T51" fmla="*/ 181 h 228"/>
                <a:gd name="T52" fmla="*/ 42 w 125"/>
                <a:gd name="T53" fmla="*/ 177 h 228"/>
                <a:gd name="T54" fmla="*/ 41 w 125"/>
                <a:gd name="T55" fmla="*/ 167 h 228"/>
                <a:gd name="T56" fmla="*/ 65 w 125"/>
                <a:gd name="T57" fmla="*/ 27 h 228"/>
                <a:gd name="T58" fmla="*/ 69 w 125"/>
                <a:gd name="T59" fmla="*/ 18 h 228"/>
                <a:gd name="T60" fmla="*/ 77 w 125"/>
                <a:gd name="T61" fmla="*/ 16 h 228"/>
                <a:gd name="T62" fmla="*/ 83 w 125"/>
                <a:gd name="T63" fmla="*/ 21 h 228"/>
                <a:gd name="T64" fmla="*/ 84 w 125"/>
                <a:gd name="T65" fmla="*/ 30 h 228"/>
                <a:gd name="T66" fmla="*/ 63 w 125"/>
                <a:gd name="T67" fmla="*/ 150 h 228"/>
                <a:gd name="T68" fmla="*/ 54 w 125"/>
                <a:gd name="T69" fmla="*/ 14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228">
                  <a:moveTo>
                    <a:pt x="81" y="220"/>
                  </a:moveTo>
                  <a:lnTo>
                    <a:pt x="81" y="220"/>
                  </a:lnTo>
                  <a:cubicBezTo>
                    <a:pt x="85" y="224"/>
                    <a:pt x="88" y="226"/>
                    <a:pt x="92" y="227"/>
                  </a:cubicBezTo>
                  <a:cubicBezTo>
                    <a:pt x="98" y="228"/>
                    <a:pt x="102" y="225"/>
                    <a:pt x="103" y="218"/>
                  </a:cubicBezTo>
                  <a:cubicBezTo>
                    <a:pt x="104" y="217"/>
                    <a:pt x="104" y="216"/>
                    <a:pt x="104" y="215"/>
                  </a:cubicBezTo>
                  <a:cubicBezTo>
                    <a:pt x="104" y="214"/>
                    <a:pt x="104" y="212"/>
                    <a:pt x="105" y="208"/>
                  </a:cubicBezTo>
                  <a:cubicBezTo>
                    <a:pt x="107" y="198"/>
                    <a:pt x="107" y="193"/>
                    <a:pt x="107" y="192"/>
                  </a:cubicBezTo>
                  <a:cubicBezTo>
                    <a:pt x="107" y="191"/>
                    <a:pt x="106" y="190"/>
                    <a:pt x="104" y="189"/>
                  </a:cubicBezTo>
                  <a:cubicBezTo>
                    <a:pt x="99" y="186"/>
                    <a:pt x="95" y="182"/>
                    <a:pt x="91" y="176"/>
                  </a:cubicBezTo>
                  <a:cubicBezTo>
                    <a:pt x="106" y="160"/>
                    <a:pt x="115" y="138"/>
                    <a:pt x="120" y="111"/>
                  </a:cubicBezTo>
                  <a:cubicBezTo>
                    <a:pt x="125" y="80"/>
                    <a:pt x="124" y="55"/>
                    <a:pt x="116" y="36"/>
                  </a:cubicBezTo>
                  <a:cubicBezTo>
                    <a:pt x="109" y="17"/>
                    <a:pt x="97" y="6"/>
                    <a:pt x="80" y="3"/>
                  </a:cubicBezTo>
                  <a:cubicBezTo>
                    <a:pt x="62" y="0"/>
                    <a:pt x="46" y="6"/>
                    <a:pt x="32" y="22"/>
                  </a:cubicBezTo>
                  <a:cubicBezTo>
                    <a:pt x="19" y="39"/>
                    <a:pt x="9" y="61"/>
                    <a:pt x="4" y="89"/>
                  </a:cubicBezTo>
                  <a:cubicBezTo>
                    <a:pt x="0" y="117"/>
                    <a:pt x="1" y="140"/>
                    <a:pt x="8" y="160"/>
                  </a:cubicBezTo>
                  <a:cubicBezTo>
                    <a:pt x="15" y="180"/>
                    <a:pt x="28" y="191"/>
                    <a:pt x="45" y="194"/>
                  </a:cubicBezTo>
                  <a:cubicBezTo>
                    <a:pt x="52" y="195"/>
                    <a:pt x="60" y="195"/>
                    <a:pt x="67" y="193"/>
                  </a:cubicBezTo>
                  <a:cubicBezTo>
                    <a:pt x="72" y="208"/>
                    <a:pt x="77" y="217"/>
                    <a:pt x="81" y="220"/>
                  </a:cubicBezTo>
                  <a:close/>
                  <a:moveTo>
                    <a:pt x="54" y="146"/>
                  </a:moveTo>
                  <a:lnTo>
                    <a:pt x="54" y="146"/>
                  </a:lnTo>
                  <a:cubicBezTo>
                    <a:pt x="52" y="145"/>
                    <a:pt x="50" y="147"/>
                    <a:pt x="50" y="150"/>
                  </a:cubicBezTo>
                  <a:lnTo>
                    <a:pt x="49" y="153"/>
                  </a:lnTo>
                  <a:cubicBezTo>
                    <a:pt x="49" y="155"/>
                    <a:pt x="49" y="157"/>
                    <a:pt x="51" y="159"/>
                  </a:cubicBezTo>
                  <a:cubicBezTo>
                    <a:pt x="56" y="165"/>
                    <a:pt x="59" y="170"/>
                    <a:pt x="58" y="173"/>
                  </a:cubicBezTo>
                  <a:cubicBezTo>
                    <a:pt x="58" y="175"/>
                    <a:pt x="57" y="177"/>
                    <a:pt x="54" y="179"/>
                  </a:cubicBezTo>
                  <a:cubicBezTo>
                    <a:pt x="52" y="181"/>
                    <a:pt x="50" y="182"/>
                    <a:pt x="47" y="181"/>
                  </a:cubicBezTo>
                  <a:cubicBezTo>
                    <a:pt x="45" y="181"/>
                    <a:pt x="43" y="179"/>
                    <a:pt x="42" y="177"/>
                  </a:cubicBezTo>
                  <a:cubicBezTo>
                    <a:pt x="40" y="174"/>
                    <a:pt x="40" y="171"/>
                    <a:pt x="41" y="167"/>
                  </a:cubicBezTo>
                  <a:lnTo>
                    <a:pt x="65" y="27"/>
                  </a:lnTo>
                  <a:cubicBezTo>
                    <a:pt x="66" y="23"/>
                    <a:pt x="67" y="21"/>
                    <a:pt x="69" y="18"/>
                  </a:cubicBezTo>
                  <a:cubicBezTo>
                    <a:pt x="71" y="16"/>
                    <a:pt x="74" y="15"/>
                    <a:pt x="77" y="16"/>
                  </a:cubicBezTo>
                  <a:cubicBezTo>
                    <a:pt x="79" y="16"/>
                    <a:pt x="81" y="18"/>
                    <a:pt x="83" y="21"/>
                  </a:cubicBezTo>
                  <a:cubicBezTo>
                    <a:pt x="84" y="23"/>
                    <a:pt x="84" y="26"/>
                    <a:pt x="84" y="30"/>
                  </a:cubicBezTo>
                  <a:lnTo>
                    <a:pt x="63" y="150"/>
                  </a:lnTo>
                  <a:cubicBezTo>
                    <a:pt x="58" y="147"/>
                    <a:pt x="55" y="146"/>
                    <a:pt x="54" y="1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96">
              <a:extLst>
                <a:ext uri="{FF2B5EF4-FFF2-40B4-BE49-F238E27FC236}">
                  <a16:creationId xmlns:a16="http://schemas.microsoft.com/office/drawing/2014/main" id="{1D40C03C-66D3-4067-AF1F-64C2E538D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7863" y="4729163"/>
              <a:ext cx="198438" cy="239713"/>
            </a:xfrm>
            <a:custGeom>
              <a:avLst/>
              <a:gdLst>
                <a:gd name="T0" fmla="*/ 161 w 208"/>
                <a:gd name="T1" fmla="*/ 81 h 250"/>
                <a:gd name="T2" fmla="*/ 161 w 208"/>
                <a:gd name="T3" fmla="*/ 81 h 250"/>
                <a:gd name="T4" fmla="*/ 161 w 208"/>
                <a:gd name="T5" fmla="*/ 81 h 250"/>
                <a:gd name="T6" fmla="*/ 166 w 208"/>
                <a:gd name="T7" fmla="*/ 65 h 250"/>
                <a:gd name="T8" fmla="*/ 124 w 208"/>
                <a:gd name="T9" fmla="*/ 5 h 250"/>
                <a:gd name="T10" fmla="*/ 65 w 208"/>
                <a:gd name="T11" fmla="*/ 47 h 250"/>
                <a:gd name="T12" fmla="*/ 65 w 208"/>
                <a:gd name="T13" fmla="*/ 65 h 250"/>
                <a:gd name="T14" fmla="*/ 64 w 208"/>
                <a:gd name="T15" fmla="*/ 65 h 250"/>
                <a:gd name="T16" fmla="*/ 5 w 208"/>
                <a:gd name="T17" fmla="*/ 107 h 250"/>
                <a:gd name="T18" fmla="*/ 46 w 208"/>
                <a:gd name="T19" fmla="*/ 167 h 250"/>
                <a:gd name="T20" fmla="*/ 93 w 208"/>
                <a:gd name="T21" fmla="*/ 151 h 250"/>
                <a:gd name="T22" fmla="*/ 71 w 208"/>
                <a:gd name="T23" fmla="*/ 245 h 250"/>
                <a:gd name="T24" fmla="*/ 96 w 208"/>
                <a:gd name="T25" fmla="*/ 250 h 250"/>
                <a:gd name="T26" fmla="*/ 104 w 208"/>
                <a:gd name="T27" fmla="*/ 149 h 250"/>
                <a:gd name="T28" fmla="*/ 143 w 208"/>
                <a:gd name="T29" fmla="*/ 182 h 250"/>
                <a:gd name="T30" fmla="*/ 203 w 208"/>
                <a:gd name="T31" fmla="*/ 140 h 250"/>
                <a:gd name="T32" fmla="*/ 161 w 208"/>
                <a:gd name="T33" fmla="*/ 81 h 250"/>
                <a:gd name="T34" fmla="*/ 106 w 208"/>
                <a:gd name="T35" fmla="*/ 107 h 250"/>
                <a:gd name="T36" fmla="*/ 106 w 208"/>
                <a:gd name="T37" fmla="*/ 107 h 250"/>
                <a:gd name="T38" fmla="*/ 107 w 208"/>
                <a:gd name="T39" fmla="*/ 107 h 250"/>
                <a:gd name="T40" fmla="*/ 106 w 208"/>
                <a:gd name="T41" fmla="*/ 108 h 250"/>
                <a:gd name="T42" fmla="*/ 106 w 208"/>
                <a:gd name="T43" fmla="*/ 107 h 250"/>
                <a:gd name="T44" fmla="*/ 106 w 208"/>
                <a:gd name="T45" fmla="*/ 10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50">
                  <a:moveTo>
                    <a:pt x="161" y="81"/>
                  </a:moveTo>
                  <a:lnTo>
                    <a:pt x="161" y="81"/>
                  </a:lnTo>
                  <a:cubicBezTo>
                    <a:pt x="161" y="81"/>
                    <a:pt x="161" y="81"/>
                    <a:pt x="161" y="81"/>
                  </a:cubicBezTo>
                  <a:cubicBezTo>
                    <a:pt x="163" y="76"/>
                    <a:pt x="165" y="71"/>
                    <a:pt x="166" y="65"/>
                  </a:cubicBezTo>
                  <a:cubicBezTo>
                    <a:pt x="171" y="37"/>
                    <a:pt x="153" y="10"/>
                    <a:pt x="124" y="5"/>
                  </a:cubicBezTo>
                  <a:cubicBezTo>
                    <a:pt x="96" y="0"/>
                    <a:pt x="70" y="19"/>
                    <a:pt x="65" y="47"/>
                  </a:cubicBezTo>
                  <a:cubicBezTo>
                    <a:pt x="63" y="53"/>
                    <a:pt x="64" y="59"/>
                    <a:pt x="65" y="65"/>
                  </a:cubicBezTo>
                  <a:cubicBezTo>
                    <a:pt x="65" y="65"/>
                    <a:pt x="65" y="65"/>
                    <a:pt x="64" y="65"/>
                  </a:cubicBezTo>
                  <a:cubicBezTo>
                    <a:pt x="36" y="60"/>
                    <a:pt x="9" y="79"/>
                    <a:pt x="5" y="107"/>
                  </a:cubicBezTo>
                  <a:cubicBezTo>
                    <a:pt x="0" y="135"/>
                    <a:pt x="18" y="162"/>
                    <a:pt x="46" y="167"/>
                  </a:cubicBezTo>
                  <a:cubicBezTo>
                    <a:pt x="64" y="170"/>
                    <a:pt x="81" y="163"/>
                    <a:pt x="93" y="151"/>
                  </a:cubicBezTo>
                  <a:cubicBezTo>
                    <a:pt x="91" y="176"/>
                    <a:pt x="85" y="220"/>
                    <a:pt x="71" y="245"/>
                  </a:cubicBezTo>
                  <a:lnTo>
                    <a:pt x="96" y="250"/>
                  </a:lnTo>
                  <a:cubicBezTo>
                    <a:pt x="96" y="250"/>
                    <a:pt x="93" y="195"/>
                    <a:pt x="104" y="149"/>
                  </a:cubicBezTo>
                  <a:cubicBezTo>
                    <a:pt x="110" y="166"/>
                    <a:pt x="124" y="179"/>
                    <a:pt x="143" y="182"/>
                  </a:cubicBezTo>
                  <a:cubicBezTo>
                    <a:pt x="171" y="187"/>
                    <a:pt x="198" y="169"/>
                    <a:pt x="203" y="140"/>
                  </a:cubicBezTo>
                  <a:cubicBezTo>
                    <a:pt x="208" y="112"/>
                    <a:pt x="189" y="85"/>
                    <a:pt x="161" y="81"/>
                  </a:cubicBezTo>
                  <a:close/>
                  <a:moveTo>
                    <a:pt x="106" y="107"/>
                  </a:moveTo>
                  <a:lnTo>
                    <a:pt x="106" y="107"/>
                  </a:ln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8"/>
                    <a:pt x="106" y="108"/>
                  </a:cubicBezTo>
                  <a:cubicBezTo>
                    <a:pt x="106" y="108"/>
                    <a:pt x="106" y="107"/>
                    <a:pt x="106" y="107"/>
                  </a:cubicBezTo>
                  <a:cubicBezTo>
                    <a:pt x="106" y="107"/>
                    <a:pt x="106" y="107"/>
                    <a:pt x="106" y="1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97">
              <a:extLst>
                <a:ext uri="{FF2B5EF4-FFF2-40B4-BE49-F238E27FC236}">
                  <a16:creationId xmlns:a16="http://schemas.microsoft.com/office/drawing/2014/main" id="{8A71498A-C84D-4B94-BCF8-BF5266300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925" y="6419850"/>
              <a:ext cx="120650" cy="217488"/>
            </a:xfrm>
            <a:custGeom>
              <a:avLst/>
              <a:gdLst>
                <a:gd name="T0" fmla="*/ 45 w 126"/>
                <a:gd name="T1" fmla="*/ 7 h 228"/>
                <a:gd name="T2" fmla="*/ 45 w 126"/>
                <a:gd name="T3" fmla="*/ 7 h 228"/>
                <a:gd name="T4" fmla="*/ 34 w 126"/>
                <a:gd name="T5" fmla="*/ 1 h 228"/>
                <a:gd name="T6" fmla="*/ 22 w 126"/>
                <a:gd name="T7" fmla="*/ 10 h 228"/>
                <a:gd name="T8" fmla="*/ 22 w 126"/>
                <a:gd name="T9" fmla="*/ 13 h 228"/>
                <a:gd name="T10" fmla="*/ 21 w 126"/>
                <a:gd name="T11" fmla="*/ 20 h 228"/>
                <a:gd name="T12" fmla="*/ 18 w 126"/>
                <a:gd name="T13" fmla="*/ 36 h 228"/>
                <a:gd name="T14" fmla="*/ 22 w 126"/>
                <a:gd name="T15" fmla="*/ 39 h 228"/>
                <a:gd name="T16" fmla="*/ 34 w 126"/>
                <a:gd name="T17" fmla="*/ 52 h 228"/>
                <a:gd name="T18" fmla="*/ 6 w 126"/>
                <a:gd name="T19" fmla="*/ 117 h 228"/>
                <a:gd name="T20" fmla="*/ 9 w 126"/>
                <a:gd name="T21" fmla="*/ 192 h 228"/>
                <a:gd name="T22" fmla="*/ 46 w 126"/>
                <a:gd name="T23" fmla="*/ 225 h 228"/>
                <a:gd name="T24" fmla="*/ 93 w 126"/>
                <a:gd name="T25" fmla="*/ 205 h 228"/>
                <a:gd name="T26" fmla="*/ 121 w 126"/>
                <a:gd name="T27" fmla="*/ 139 h 228"/>
                <a:gd name="T28" fmla="*/ 118 w 126"/>
                <a:gd name="T29" fmla="*/ 68 h 228"/>
                <a:gd name="T30" fmla="*/ 81 w 126"/>
                <a:gd name="T31" fmla="*/ 34 h 228"/>
                <a:gd name="T32" fmla="*/ 59 w 126"/>
                <a:gd name="T33" fmla="*/ 35 h 228"/>
                <a:gd name="T34" fmla="*/ 45 w 126"/>
                <a:gd name="T35" fmla="*/ 7 h 228"/>
                <a:gd name="T36" fmla="*/ 72 w 126"/>
                <a:gd name="T37" fmla="*/ 82 h 228"/>
                <a:gd name="T38" fmla="*/ 72 w 126"/>
                <a:gd name="T39" fmla="*/ 82 h 228"/>
                <a:gd name="T40" fmla="*/ 76 w 126"/>
                <a:gd name="T41" fmla="*/ 78 h 228"/>
                <a:gd name="T42" fmla="*/ 76 w 126"/>
                <a:gd name="T43" fmla="*/ 75 h 228"/>
                <a:gd name="T44" fmla="*/ 75 w 126"/>
                <a:gd name="T45" fmla="*/ 69 h 228"/>
                <a:gd name="T46" fmla="*/ 68 w 126"/>
                <a:gd name="T47" fmla="*/ 55 h 228"/>
                <a:gd name="T48" fmla="*/ 71 w 126"/>
                <a:gd name="T49" fmla="*/ 49 h 228"/>
                <a:gd name="T50" fmla="*/ 78 w 126"/>
                <a:gd name="T51" fmla="*/ 46 h 228"/>
                <a:gd name="T52" fmla="*/ 84 w 126"/>
                <a:gd name="T53" fmla="*/ 51 h 228"/>
                <a:gd name="T54" fmla="*/ 85 w 126"/>
                <a:gd name="T55" fmla="*/ 61 h 228"/>
                <a:gd name="T56" fmla="*/ 60 w 126"/>
                <a:gd name="T57" fmla="*/ 201 h 228"/>
                <a:gd name="T58" fmla="*/ 56 w 126"/>
                <a:gd name="T59" fmla="*/ 209 h 228"/>
                <a:gd name="T60" fmla="*/ 49 w 126"/>
                <a:gd name="T61" fmla="*/ 212 h 228"/>
                <a:gd name="T62" fmla="*/ 43 w 126"/>
                <a:gd name="T63" fmla="*/ 207 h 228"/>
                <a:gd name="T64" fmla="*/ 42 w 126"/>
                <a:gd name="T65" fmla="*/ 198 h 228"/>
                <a:gd name="T66" fmla="*/ 63 w 126"/>
                <a:gd name="T67" fmla="*/ 78 h 228"/>
                <a:gd name="T68" fmla="*/ 72 w 126"/>
                <a:gd name="T69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228">
                  <a:moveTo>
                    <a:pt x="45" y="7"/>
                  </a:moveTo>
                  <a:lnTo>
                    <a:pt x="45" y="7"/>
                  </a:lnTo>
                  <a:cubicBezTo>
                    <a:pt x="41" y="4"/>
                    <a:pt x="37" y="2"/>
                    <a:pt x="34" y="1"/>
                  </a:cubicBezTo>
                  <a:cubicBezTo>
                    <a:pt x="27" y="0"/>
                    <a:pt x="23" y="3"/>
                    <a:pt x="22" y="10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2" y="14"/>
                    <a:pt x="21" y="16"/>
                    <a:pt x="21" y="20"/>
                  </a:cubicBezTo>
                  <a:cubicBezTo>
                    <a:pt x="19" y="29"/>
                    <a:pt x="18" y="35"/>
                    <a:pt x="18" y="36"/>
                  </a:cubicBezTo>
                  <a:cubicBezTo>
                    <a:pt x="19" y="37"/>
                    <a:pt x="20" y="38"/>
                    <a:pt x="22" y="39"/>
                  </a:cubicBezTo>
                  <a:cubicBezTo>
                    <a:pt x="27" y="41"/>
                    <a:pt x="31" y="46"/>
                    <a:pt x="34" y="52"/>
                  </a:cubicBezTo>
                  <a:cubicBezTo>
                    <a:pt x="20" y="68"/>
                    <a:pt x="11" y="90"/>
                    <a:pt x="6" y="117"/>
                  </a:cubicBezTo>
                  <a:cubicBezTo>
                    <a:pt x="0" y="147"/>
                    <a:pt x="2" y="173"/>
                    <a:pt x="9" y="192"/>
                  </a:cubicBezTo>
                  <a:cubicBezTo>
                    <a:pt x="17" y="211"/>
                    <a:pt x="29" y="222"/>
                    <a:pt x="46" y="225"/>
                  </a:cubicBezTo>
                  <a:cubicBezTo>
                    <a:pt x="64" y="228"/>
                    <a:pt x="80" y="222"/>
                    <a:pt x="93" y="205"/>
                  </a:cubicBezTo>
                  <a:cubicBezTo>
                    <a:pt x="107" y="189"/>
                    <a:pt x="116" y="167"/>
                    <a:pt x="121" y="139"/>
                  </a:cubicBezTo>
                  <a:cubicBezTo>
                    <a:pt x="126" y="111"/>
                    <a:pt x="125" y="87"/>
                    <a:pt x="118" y="68"/>
                  </a:cubicBezTo>
                  <a:cubicBezTo>
                    <a:pt x="110" y="48"/>
                    <a:pt x="98" y="37"/>
                    <a:pt x="81" y="34"/>
                  </a:cubicBezTo>
                  <a:cubicBezTo>
                    <a:pt x="73" y="32"/>
                    <a:pt x="66" y="33"/>
                    <a:pt x="59" y="35"/>
                  </a:cubicBezTo>
                  <a:cubicBezTo>
                    <a:pt x="53" y="20"/>
                    <a:pt x="49" y="11"/>
                    <a:pt x="45" y="7"/>
                  </a:cubicBezTo>
                  <a:close/>
                  <a:moveTo>
                    <a:pt x="72" y="82"/>
                  </a:moveTo>
                  <a:lnTo>
                    <a:pt x="72" y="82"/>
                  </a:lnTo>
                  <a:cubicBezTo>
                    <a:pt x="74" y="83"/>
                    <a:pt x="75" y="81"/>
                    <a:pt x="76" y="78"/>
                  </a:cubicBezTo>
                  <a:lnTo>
                    <a:pt x="76" y="75"/>
                  </a:lnTo>
                  <a:cubicBezTo>
                    <a:pt x="77" y="73"/>
                    <a:pt x="76" y="70"/>
                    <a:pt x="75" y="69"/>
                  </a:cubicBezTo>
                  <a:cubicBezTo>
                    <a:pt x="69" y="63"/>
                    <a:pt x="67" y="58"/>
                    <a:pt x="68" y="55"/>
                  </a:cubicBezTo>
                  <a:cubicBezTo>
                    <a:pt x="68" y="53"/>
                    <a:pt x="69" y="51"/>
                    <a:pt x="71" y="49"/>
                  </a:cubicBezTo>
                  <a:cubicBezTo>
                    <a:pt x="74" y="47"/>
                    <a:pt x="76" y="46"/>
                    <a:pt x="78" y="46"/>
                  </a:cubicBezTo>
                  <a:cubicBezTo>
                    <a:pt x="81" y="47"/>
                    <a:pt x="83" y="48"/>
                    <a:pt x="84" y="51"/>
                  </a:cubicBezTo>
                  <a:cubicBezTo>
                    <a:pt x="85" y="54"/>
                    <a:pt x="86" y="57"/>
                    <a:pt x="85" y="61"/>
                  </a:cubicBezTo>
                  <a:lnTo>
                    <a:pt x="60" y="201"/>
                  </a:lnTo>
                  <a:cubicBezTo>
                    <a:pt x="60" y="204"/>
                    <a:pt x="58" y="207"/>
                    <a:pt x="56" y="209"/>
                  </a:cubicBezTo>
                  <a:cubicBezTo>
                    <a:pt x="54" y="212"/>
                    <a:pt x="52" y="212"/>
                    <a:pt x="49" y="212"/>
                  </a:cubicBezTo>
                  <a:cubicBezTo>
                    <a:pt x="46" y="211"/>
                    <a:pt x="44" y="210"/>
                    <a:pt x="43" y="207"/>
                  </a:cubicBezTo>
                  <a:cubicBezTo>
                    <a:pt x="42" y="204"/>
                    <a:pt x="41" y="201"/>
                    <a:pt x="42" y="198"/>
                  </a:cubicBezTo>
                  <a:lnTo>
                    <a:pt x="63" y="78"/>
                  </a:lnTo>
                  <a:cubicBezTo>
                    <a:pt x="68" y="81"/>
                    <a:pt x="71" y="82"/>
                    <a:pt x="72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98">
              <a:extLst>
                <a:ext uri="{FF2B5EF4-FFF2-40B4-BE49-F238E27FC236}">
                  <a16:creationId xmlns:a16="http://schemas.microsoft.com/office/drawing/2014/main" id="{9DA0A996-6FD1-4D01-8176-D37F4DB54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513" y="6184900"/>
              <a:ext cx="198438" cy="238125"/>
            </a:xfrm>
            <a:custGeom>
              <a:avLst/>
              <a:gdLst>
                <a:gd name="T0" fmla="*/ 47 w 208"/>
                <a:gd name="T1" fmla="*/ 169 h 250"/>
                <a:gd name="T2" fmla="*/ 47 w 208"/>
                <a:gd name="T3" fmla="*/ 169 h 250"/>
                <a:gd name="T4" fmla="*/ 47 w 208"/>
                <a:gd name="T5" fmla="*/ 169 h 250"/>
                <a:gd name="T6" fmla="*/ 41 w 208"/>
                <a:gd name="T7" fmla="*/ 185 h 250"/>
                <a:gd name="T8" fmla="*/ 83 w 208"/>
                <a:gd name="T9" fmla="*/ 245 h 250"/>
                <a:gd name="T10" fmla="*/ 143 w 208"/>
                <a:gd name="T11" fmla="*/ 203 h 250"/>
                <a:gd name="T12" fmla="*/ 143 w 208"/>
                <a:gd name="T13" fmla="*/ 185 h 250"/>
                <a:gd name="T14" fmla="*/ 143 w 208"/>
                <a:gd name="T15" fmla="*/ 185 h 250"/>
                <a:gd name="T16" fmla="*/ 203 w 208"/>
                <a:gd name="T17" fmla="*/ 143 h 250"/>
                <a:gd name="T18" fmla="*/ 161 w 208"/>
                <a:gd name="T19" fmla="*/ 83 h 250"/>
                <a:gd name="T20" fmla="*/ 115 w 208"/>
                <a:gd name="T21" fmla="*/ 99 h 250"/>
                <a:gd name="T22" fmla="*/ 137 w 208"/>
                <a:gd name="T23" fmla="*/ 5 h 250"/>
                <a:gd name="T24" fmla="*/ 112 w 208"/>
                <a:gd name="T25" fmla="*/ 0 h 250"/>
                <a:gd name="T26" fmla="*/ 104 w 208"/>
                <a:gd name="T27" fmla="*/ 101 h 250"/>
                <a:gd name="T28" fmla="*/ 65 w 208"/>
                <a:gd name="T29" fmla="*/ 68 h 250"/>
                <a:gd name="T30" fmla="*/ 5 w 208"/>
                <a:gd name="T31" fmla="*/ 109 h 250"/>
                <a:gd name="T32" fmla="*/ 47 w 208"/>
                <a:gd name="T33" fmla="*/ 169 h 250"/>
                <a:gd name="T34" fmla="*/ 101 w 208"/>
                <a:gd name="T35" fmla="*/ 143 h 250"/>
                <a:gd name="T36" fmla="*/ 101 w 208"/>
                <a:gd name="T37" fmla="*/ 143 h 250"/>
                <a:gd name="T38" fmla="*/ 101 w 208"/>
                <a:gd name="T39" fmla="*/ 143 h 250"/>
                <a:gd name="T40" fmla="*/ 101 w 208"/>
                <a:gd name="T41" fmla="*/ 142 h 250"/>
                <a:gd name="T42" fmla="*/ 102 w 208"/>
                <a:gd name="T43" fmla="*/ 143 h 250"/>
                <a:gd name="T44" fmla="*/ 101 w 208"/>
                <a:gd name="T45" fmla="*/ 14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50">
                  <a:moveTo>
                    <a:pt x="47" y="169"/>
                  </a:moveTo>
                  <a:lnTo>
                    <a:pt x="47" y="169"/>
                  </a:lnTo>
                  <a:cubicBezTo>
                    <a:pt x="47" y="169"/>
                    <a:pt x="47" y="169"/>
                    <a:pt x="47" y="169"/>
                  </a:cubicBezTo>
                  <a:cubicBezTo>
                    <a:pt x="44" y="174"/>
                    <a:pt x="42" y="179"/>
                    <a:pt x="41" y="185"/>
                  </a:cubicBezTo>
                  <a:cubicBezTo>
                    <a:pt x="36" y="213"/>
                    <a:pt x="55" y="240"/>
                    <a:pt x="83" y="245"/>
                  </a:cubicBezTo>
                  <a:cubicBezTo>
                    <a:pt x="111" y="250"/>
                    <a:pt x="138" y="231"/>
                    <a:pt x="143" y="203"/>
                  </a:cubicBezTo>
                  <a:cubicBezTo>
                    <a:pt x="144" y="197"/>
                    <a:pt x="144" y="191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71" y="190"/>
                    <a:pt x="198" y="171"/>
                    <a:pt x="203" y="143"/>
                  </a:cubicBezTo>
                  <a:cubicBezTo>
                    <a:pt x="208" y="115"/>
                    <a:pt x="189" y="88"/>
                    <a:pt x="161" y="83"/>
                  </a:cubicBezTo>
                  <a:cubicBezTo>
                    <a:pt x="143" y="80"/>
                    <a:pt x="126" y="86"/>
                    <a:pt x="115" y="99"/>
                  </a:cubicBezTo>
                  <a:cubicBezTo>
                    <a:pt x="117" y="74"/>
                    <a:pt x="123" y="29"/>
                    <a:pt x="137" y="5"/>
                  </a:cubicBezTo>
                  <a:lnTo>
                    <a:pt x="112" y="0"/>
                  </a:lnTo>
                  <a:cubicBezTo>
                    <a:pt x="112" y="0"/>
                    <a:pt x="115" y="55"/>
                    <a:pt x="104" y="101"/>
                  </a:cubicBezTo>
                  <a:cubicBezTo>
                    <a:pt x="98" y="84"/>
                    <a:pt x="84" y="71"/>
                    <a:pt x="65" y="68"/>
                  </a:cubicBezTo>
                  <a:cubicBezTo>
                    <a:pt x="36" y="63"/>
                    <a:pt x="10" y="81"/>
                    <a:pt x="5" y="109"/>
                  </a:cubicBezTo>
                  <a:cubicBezTo>
                    <a:pt x="0" y="138"/>
                    <a:pt x="19" y="164"/>
                    <a:pt x="47" y="169"/>
                  </a:cubicBezTo>
                  <a:close/>
                  <a:moveTo>
                    <a:pt x="101" y="143"/>
                  </a:moveTo>
                  <a:lnTo>
                    <a:pt x="101" y="143"/>
                  </a:lnTo>
                  <a:cubicBezTo>
                    <a:pt x="101" y="143"/>
                    <a:pt x="101" y="143"/>
                    <a:pt x="101" y="143"/>
                  </a:cubicBezTo>
                  <a:cubicBezTo>
                    <a:pt x="101" y="142"/>
                    <a:pt x="101" y="142"/>
                    <a:pt x="101" y="142"/>
                  </a:cubicBezTo>
                  <a:cubicBezTo>
                    <a:pt x="101" y="142"/>
                    <a:pt x="102" y="143"/>
                    <a:pt x="102" y="143"/>
                  </a:cubicBezTo>
                  <a:cubicBezTo>
                    <a:pt x="101" y="143"/>
                    <a:pt x="101" y="143"/>
                    <a:pt x="101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19D0F125-985D-4A9B-86C7-F39768663BAF}"/>
              </a:ext>
            </a:extLst>
          </p:cNvPr>
          <p:cNvGrpSpPr>
            <a:grpSpLocks noChangeAspect="1"/>
          </p:cNvGrpSpPr>
          <p:nvPr/>
        </p:nvGrpSpPr>
        <p:grpSpPr>
          <a:xfrm>
            <a:off x="6977909" y="4545136"/>
            <a:ext cx="1897063" cy="1881188"/>
            <a:chOff x="7353300" y="4616450"/>
            <a:chExt cx="1897063" cy="1881188"/>
          </a:xfrm>
        </p:grpSpPr>
        <p:sp>
          <p:nvSpPr>
            <p:cNvPr id="69" name="Freeform 99">
              <a:extLst>
                <a:ext uri="{FF2B5EF4-FFF2-40B4-BE49-F238E27FC236}">
                  <a16:creationId xmlns:a16="http://schemas.microsoft.com/office/drawing/2014/main" id="{F860B63F-3B62-4A90-90D5-D99D60F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5068888"/>
              <a:ext cx="1879600" cy="276225"/>
            </a:xfrm>
            <a:custGeom>
              <a:avLst/>
              <a:gdLst>
                <a:gd name="T0" fmla="*/ 0 w 1971"/>
                <a:gd name="T1" fmla="*/ 289 h 289"/>
                <a:gd name="T2" fmla="*/ 0 w 1971"/>
                <a:gd name="T3" fmla="*/ 289 h 289"/>
                <a:gd name="T4" fmla="*/ 1971 w 1971"/>
                <a:gd name="T5" fmla="*/ 289 h 289"/>
                <a:gd name="T6" fmla="*/ 1971 w 1971"/>
                <a:gd name="T7" fmla="*/ 0 h 289"/>
                <a:gd name="T8" fmla="*/ 0 w 1971"/>
                <a:gd name="T9" fmla="*/ 0 h 289"/>
                <a:gd name="T10" fmla="*/ 0 w 1971"/>
                <a:gd name="T1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1" h="289">
                  <a:moveTo>
                    <a:pt x="0" y="289"/>
                  </a:moveTo>
                  <a:lnTo>
                    <a:pt x="0" y="289"/>
                  </a:lnTo>
                  <a:lnTo>
                    <a:pt x="1971" y="289"/>
                  </a:lnTo>
                  <a:lnTo>
                    <a:pt x="1971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01">
              <a:extLst>
                <a:ext uri="{FF2B5EF4-FFF2-40B4-BE49-F238E27FC236}">
                  <a16:creationId xmlns:a16="http://schemas.microsoft.com/office/drawing/2014/main" id="{4C50F513-DB03-493F-8796-7F504B3F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5162550"/>
              <a:ext cx="219075" cy="182563"/>
            </a:xfrm>
            <a:custGeom>
              <a:avLst/>
              <a:gdLst>
                <a:gd name="T0" fmla="*/ 0 w 230"/>
                <a:gd name="T1" fmla="*/ 190 h 190"/>
                <a:gd name="T2" fmla="*/ 0 w 230"/>
                <a:gd name="T3" fmla="*/ 190 h 190"/>
                <a:gd name="T4" fmla="*/ 230 w 230"/>
                <a:gd name="T5" fmla="*/ 190 h 190"/>
                <a:gd name="T6" fmla="*/ 0 w 230"/>
                <a:gd name="T7" fmla="*/ 0 h 190"/>
                <a:gd name="T8" fmla="*/ 0 w 230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90">
                  <a:moveTo>
                    <a:pt x="0" y="190"/>
                  </a:moveTo>
                  <a:lnTo>
                    <a:pt x="0" y="190"/>
                  </a:lnTo>
                  <a:lnTo>
                    <a:pt x="230" y="190"/>
                  </a:lnTo>
                  <a:lnTo>
                    <a:pt x="0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02">
              <a:extLst>
                <a:ext uri="{FF2B5EF4-FFF2-40B4-BE49-F238E27FC236}">
                  <a16:creationId xmlns:a16="http://schemas.microsoft.com/office/drawing/2014/main" id="{549E6E56-1EE8-495C-8CA1-D6E31D316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5" y="5068888"/>
              <a:ext cx="596900" cy="276225"/>
            </a:xfrm>
            <a:custGeom>
              <a:avLst/>
              <a:gdLst>
                <a:gd name="T0" fmla="*/ 0 w 627"/>
                <a:gd name="T1" fmla="*/ 0 h 289"/>
                <a:gd name="T2" fmla="*/ 0 w 627"/>
                <a:gd name="T3" fmla="*/ 0 h 289"/>
                <a:gd name="T4" fmla="*/ 350 w 627"/>
                <a:gd name="T5" fmla="*/ 289 h 289"/>
                <a:gd name="T6" fmla="*/ 627 w 627"/>
                <a:gd name="T7" fmla="*/ 289 h 289"/>
                <a:gd name="T8" fmla="*/ 276 w 627"/>
                <a:gd name="T9" fmla="*/ 0 h 289"/>
                <a:gd name="T10" fmla="*/ 0 w 627"/>
                <a:gd name="T1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289">
                  <a:moveTo>
                    <a:pt x="0" y="0"/>
                  </a:moveTo>
                  <a:lnTo>
                    <a:pt x="0" y="0"/>
                  </a:lnTo>
                  <a:lnTo>
                    <a:pt x="350" y="289"/>
                  </a:lnTo>
                  <a:lnTo>
                    <a:pt x="627" y="289"/>
                  </a:lnTo>
                  <a:lnTo>
                    <a:pt x="2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03">
              <a:extLst>
                <a:ext uri="{FF2B5EF4-FFF2-40B4-BE49-F238E27FC236}">
                  <a16:creationId xmlns:a16="http://schemas.microsoft.com/office/drawing/2014/main" id="{BE9E89F2-45CF-4D5F-91AF-1F51AC8E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5" y="5068888"/>
              <a:ext cx="600075" cy="276225"/>
            </a:xfrm>
            <a:custGeom>
              <a:avLst/>
              <a:gdLst>
                <a:gd name="T0" fmla="*/ 0 w 628"/>
                <a:gd name="T1" fmla="*/ 0 h 289"/>
                <a:gd name="T2" fmla="*/ 0 w 628"/>
                <a:gd name="T3" fmla="*/ 0 h 289"/>
                <a:gd name="T4" fmla="*/ 351 w 628"/>
                <a:gd name="T5" fmla="*/ 289 h 289"/>
                <a:gd name="T6" fmla="*/ 628 w 628"/>
                <a:gd name="T7" fmla="*/ 289 h 289"/>
                <a:gd name="T8" fmla="*/ 277 w 628"/>
                <a:gd name="T9" fmla="*/ 0 h 289"/>
                <a:gd name="T10" fmla="*/ 0 w 628"/>
                <a:gd name="T1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8" h="289">
                  <a:moveTo>
                    <a:pt x="0" y="0"/>
                  </a:moveTo>
                  <a:lnTo>
                    <a:pt x="0" y="0"/>
                  </a:lnTo>
                  <a:lnTo>
                    <a:pt x="351" y="289"/>
                  </a:lnTo>
                  <a:lnTo>
                    <a:pt x="628" y="289"/>
                  </a:lnTo>
                  <a:lnTo>
                    <a:pt x="2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104">
              <a:extLst>
                <a:ext uri="{FF2B5EF4-FFF2-40B4-BE49-F238E27FC236}">
                  <a16:creationId xmlns:a16="http://schemas.microsoft.com/office/drawing/2014/main" id="{A7072CA0-F535-4D79-8BEA-7F6FF575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700" y="5068888"/>
              <a:ext cx="598488" cy="276225"/>
            </a:xfrm>
            <a:custGeom>
              <a:avLst/>
              <a:gdLst>
                <a:gd name="T0" fmla="*/ 0 w 627"/>
                <a:gd name="T1" fmla="*/ 0 h 289"/>
                <a:gd name="T2" fmla="*/ 0 w 627"/>
                <a:gd name="T3" fmla="*/ 0 h 289"/>
                <a:gd name="T4" fmla="*/ 351 w 627"/>
                <a:gd name="T5" fmla="*/ 289 h 289"/>
                <a:gd name="T6" fmla="*/ 627 w 627"/>
                <a:gd name="T7" fmla="*/ 289 h 289"/>
                <a:gd name="T8" fmla="*/ 277 w 627"/>
                <a:gd name="T9" fmla="*/ 0 h 289"/>
                <a:gd name="T10" fmla="*/ 0 w 627"/>
                <a:gd name="T1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289">
                  <a:moveTo>
                    <a:pt x="0" y="0"/>
                  </a:moveTo>
                  <a:lnTo>
                    <a:pt x="0" y="0"/>
                  </a:lnTo>
                  <a:lnTo>
                    <a:pt x="351" y="289"/>
                  </a:lnTo>
                  <a:lnTo>
                    <a:pt x="627" y="289"/>
                  </a:lnTo>
                  <a:lnTo>
                    <a:pt x="2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140A6D6A-756C-4EE8-B1D8-DA5DB9B4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5068888"/>
              <a:ext cx="219075" cy="179388"/>
            </a:xfrm>
            <a:custGeom>
              <a:avLst/>
              <a:gdLst>
                <a:gd name="T0" fmla="*/ 0 w 229"/>
                <a:gd name="T1" fmla="*/ 0 h 189"/>
                <a:gd name="T2" fmla="*/ 0 w 229"/>
                <a:gd name="T3" fmla="*/ 0 h 189"/>
                <a:gd name="T4" fmla="*/ 229 w 229"/>
                <a:gd name="T5" fmla="*/ 189 h 189"/>
                <a:gd name="T6" fmla="*/ 229 w 229"/>
                <a:gd name="T7" fmla="*/ 0 h 189"/>
                <a:gd name="T8" fmla="*/ 0 w 22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89">
                  <a:moveTo>
                    <a:pt x="0" y="0"/>
                  </a:moveTo>
                  <a:lnTo>
                    <a:pt x="0" y="0"/>
                  </a:lnTo>
                  <a:lnTo>
                    <a:pt x="229" y="189"/>
                  </a:lnTo>
                  <a:lnTo>
                    <a:pt x="2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67BDD432-20F8-4BD4-910C-C48866BD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5068888"/>
              <a:ext cx="1879600" cy="276225"/>
            </a:xfrm>
            <a:custGeom>
              <a:avLst/>
              <a:gdLst>
                <a:gd name="T0" fmla="*/ 0 w 1971"/>
                <a:gd name="T1" fmla="*/ 289 h 289"/>
                <a:gd name="T2" fmla="*/ 0 w 1971"/>
                <a:gd name="T3" fmla="*/ 289 h 289"/>
                <a:gd name="T4" fmla="*/ 1971 w 1971"/>
                <a:gd name="T5" fmla="*/ 289 h 289"/>
                <a:gd name="T6" fmla="*/ 1971 w 1971"/>
                <a:gd name="T7" fmla="*/ 0 h 289"/>
                <a:gd name="T8" fmla="*/ 0 w 1971"/>
                <a:gd name="T9" fmla="*/ 0 h 289"/>
                <a:gd name="T10" fmla="*/ 0 w 1971"/>
                <a:gd name="T1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1" h="289">
                  <a:moveTo>
                    <a:pt x="0" y="289"/>
                  </a:moveTo>
                  <a:lnTo>
                    <a:pt x="0" y="289"/>
                  </a:lnTo>
                  <a:lnTo>
                    <a:pt x="1971" y="289"/>
                  </a:lnTo>
                  <a:lnTo>
                    <a:pt x="1971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97CBB39C-A5B7-48E0-B632-EF8845762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4616450"/>
              <a:ext cx="1897063" cy="438150"/>
            </a:xfrm>
            <a:custGeom>
              <a:avLst/>
              <a:gdLst>
                <a:gd name="T0" fmla="*/ 0 w 1989"/>
                <a:gd name="T1" fmla="*/ 172 h 460"/>
                <a:gd name="T2" fmla="*/ 0 w 1989"/>
                <a:gd name="T3" fmla="*/ 172 h 460"/>
                <a:gd name="T4" fmla="*/ 25 w 1989"/>
                <a:gd name="T5" fmla="*/ 460 h 460"/>
                <a:gd name="T6" fmla="*/ 1989 w 1989"/>
                <a:gd name="T7" fmla="*/ 288 h 460"/>
                <a:gd name="T8" fmla="*/ 1964 w 1989"/>
                <a:gd name="T9" fmla="*/ 0 h 460"/>
                <a:gd name="T10" fmla="*/ 0 w 1989"/>
                <a:gd name="T11" fmla="*/ 17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9" h="460">
                  <a:moveTo>
                    <a:pt x="0" y="172"/>
                  </a:moveTo>
                  <a:lnTo>
                    <a:pt x="0" y="172"/>
                  </a:lnTo>
                  <a:lnTo>
                    <a:pt x="25" y="460"/>
                  </a:lnTo>
                  <a:lnTo>
                    <a:pt x="1989" y="288"/>
                  </a:lnTo>
                  <a:lnTo>
                    <a:pt x="1964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10">
              <a:extLst>
                <a:ext uri="{FF2B5EF4-FFF2-40B4-BE49-F238E27FC236}">
                  <a16:creationId xmlns:a16="http://schemas.microsoft.com/office/drawing/2014/main" id="{8BFA3AFD-9D26-415A-8AE7-88014AB30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4616450"/>
              <a:ext cx="309563" cy="301625"/>
            </a:xfrm>
            <a:custGeom>
              <a:avLst/>
              <a:gdLst>
                <a:gd name="T0" fmla="*/ 212 w 324"/>
                <a:gd name="T1" fmla="*/ 9 h 317"/>
                <a:gd name="T2" fmla="*/ 212 w 324"/>
                <a:gd name="T3" fmla="*/ 9 h 317"/>
                <a:gd name="T4" fmla="*/ 0 w 324"/>
                <a:gd name="T5" fmla="*/ 317 h 317"/>
                <a:gd name="T6" fmla="*/ 227 w 324"/>
                <a:gd name="T7" fmla="*/ 297 h 317"/>
                <a:gd name="T8" fmla="*/ 324 w 324"/>
                <a:gd name="T9" fmla="*/ 156 h 317"/>
                <a:gd name="T10" fmla="*/ 311 w 324"/>
                <a:gd name="T11" fmla="*/ 0 h 317"/>
                <a:gd name="T12" fmla="*/ 212 w 324"/>
                <a:gd name="T13" fmla="*/ 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317">
                  <a:moveTo>
                    <a:pt x="212" y="9"/>
                  </a:moveTo>
                  <a:lnTo>
                    <a:pt x="212" y="9"/>
                  </a:lnTo>
                  <a:lnTo>
                    <a:pt x="0" y="317"/>
                  </a:lnTo>
                  <a:lnTo>
                    <a:pt x="227" y="297"/>
                  </a:lnTo>
                  <a:lnTo>
                    <a:pt x="324" y="156"/>
                  </a:lnTo>
                  <a:lnTo>
                    <a:pt x="311" y="0"/>
                  </a:lnTo>
                  <a:lnTo>
                    <a:pt x="21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1">
              <a:extLst>
                <a:ext uri="{FF2B5EF4-FFF2-40B4-BE49-F238E27FC236}">
                  <a16:creationId xmlns:a16="http://schemas.microsoft.com/office/drawing/2014/main" id="{228E9E62-F5EB-469E-B78A-79439D5A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588" y="4641850"/>
              <a:ext cx="419100" cy="314325"/>
            </a:xfrm>
            <a:custGeom>
              <a:avLst/>
              <a:gdLst>
                <a:gd name="T0" fmla="*/ 212 w 439"/>
                <a:gd name="T1" fmla="*/ 20 h 329"/>
                <a:gd name="T2" fmla="*/ 212 w 439"/>
                <a:gd name="T3" fmla="*/ 20 h 329"/>
                <a:gd name="T4" fmla="*/ 0 w 439"/>
                <a:gd name="T5" fmla="*/ 329 h 329"/>
                <a:gd name="T6" fmla="*/ 227 w 439"/>
                <a:gd name="T7" fmla="*/ 309 h 329"/>
                <a:gd name="T8" fmla="*/ 439 w 439"/>
                <a:gd name="T9" fmla="*/ 0 h 329"/>
                <a:gd name="T10" fmla="*/ 212 w 439"/>
                <a:gd name="T1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29">
                  <a:moveTo>
                    <a:pt x="212" y="20"/>
                  </a:moveTo>
                  <a:lnTo>
                    <a:pt x="212" y="20"/>
                  </a:lnTo>
                  <a:lnTo>
                    <a:pt x="0" y="329"/>
                  </a:lnTo>
                  <a:lnTo>
                    <a:pt x="227" y="309"/>
                  </a:lnTo>
                  <a:lnTo>
                    <a:pt x="439" y="0"/>
                  </a:lnTo>
                  <a:lnTo>
                    <a:pt x="2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12">
              <a:extLst>
                <a:ext uri="{FF2B5EF4-FFF2-40B4-BE49-F238E27FC236}">
                  <a16:creationId xmlns:a16="http://schemas.microsoft.com/office/drawing/2014/main" id="{EC13434D-8ABB-4257-BA33-565CC8438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5" y="4679950"/>
              <a:ext cx="417513" cy="312738"/>
            </a:xfrm>
            <a:custGeom>
              <a:avLst/>
              <a:gdLst>
                <a:gd name="T0" fmla="*/ 212 w 439"/>
                <a:gd name="T1" fmla="*/ 19 h 328"/>
                <a:gd name="T2" fmla="*/ 212 w 439"/>
                <a:gd name="T3" fmla="*/ 19 h 328"/>
                <a:gd name="T4" fmla="*/ 0 w 439"/>
                <a:gd name="T5" fmla="*/ 328 h 328"/>
                <a:gd name="T6" fmla="*/ 227 w 439"/>
                <a:gd name="T7" fmla="*/ 308 h 328"/>
                <a:gd name="T8" fmla="*/ 439 w 439"/>
                <a:gd name="T9" fmla="*/ 0 h 328"/>
                <a:gd name="T10" fmla="*/ 212 w 439"/>
                <a:gd name="T11" fmla="*/ 1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28">
                  <a:moveTo>
                    <a:pt x="212" y="19"/>
                  </a:moveTo>
                  <a:lnTo>
                    <a:pt x="212" y="19"/>
                  </a:lnTo>
                  <a:lnTo>
                    <a:pt x="0" y="328"/>
                  </a:lnTo>
                  <a:lnTo>
                    <a:pt x="227" y="308"/>
                  </a:lnTo>
                  <a:lnTo>
                    <a:pt x="439" y="0"/>
                  </a:lnTo>
                  <a:lnTo>
                    <a:pt x="2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13">
              <a:extLst>
                <a:ext uri="{FF2B5EF4-FFF2-40B4-BE49-F238E27FC236}">
                  <a16:creationId xmlns:a16="http://schemas.microsoft.com/office/drawing/2014/main" id="{1E444856-2751-4AF4-9185-16EF4AE8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4714875"/>
              <a:ext cx="419100" cy="314325"/>
            </a:xfrm>
            <a:custGeom>
              <a:avLst/>
              <a:gdLst>
                <a:gd name="T0" fmla="*/ 212 w 439"/>
                <a:gd name="T1" fmla="*/ 20 h 329"/>
                <a:gd name="T2" fmla="*/ 212 w 439"/>
                <a:gd name="T3" fmla="*/ 20 h 329"/>
                <a:gd name="T4" fmla="*/ 0 w 439"/>
                <a:gd name="T5" fmla="*/ 329 h 329"/>
                <a:gd name="T6" fmla="*/ 227 w 439"/>
                <a:gd name="T7" fmla="*/ 309 h 329"/>
                <a:gd name="T8" fmla="*/ 439 w 439"/>
                <a:gd name="T9" fmla="*/ 0 h 329"/>
                <a:gd name="T10" fmla="*/ 212 w 439"/>
                <a:gd name="T1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29">
                  <a:moveTo>
                    <a:pt x="212" y="20"/>
                  </a:moveTo>
                  <a:lnTo>
                    <a:pt x="212" y="20"/>
                  </a:lnTo>
                  <a:lnTo>
                    <a:pt x="0" y="329"/>
                  </a:lnTo>
                  <a:lnTo>
                    <a:pt x="227" y="309"/>
                  </a:lnTo>
                  <a:lnTo>
                    <a:pt x="439" y="0"/>
                  </a:lnTo>
                  <a:lnTo>
                    <a:pt x="2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114">
              <a:extLst>
                <a:ext uri="{FF2B5EF4-FFF2-40B4-BE49-F238E27FC236}">
                  <a16:creationId xmlns:a16="http://schemas.microsoft.com/office/drawing/2014/main" id="{658E4B86-4841-41E0-AE71-B98805413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4751388"/>
              <a:ext cx="309563" cy="303213"/>
            </a:xfrm>
            <a:custGeom>
              <a:avLst/>
              <a:gdLst>
                <a:gd name="T0" fmla="*/ 97 w 324"/>
                <a:gd name="T1" fmla="*/ 20 h 318"/>
                <a:gd name="T2" fmla="*/ 97 w 324"/>
                <a:gd name="T3" fmla="*/ 20 h 318"/>
                <a:gd name="T4" fmla="*/ 0 w 324"/>
                <a:gd name="T5" fmla="*/ 161 h 318"/>
                <a:gd name="T6" fmla="*/ 13 w 324"/>
                <a:gd name="T7" fmla="*/ 318 h 318"/>
                <a:gd name="T8" fmla="*/ 112 w 324"/>
                <a:gd name="T9" fmla="*/ 309 h 318"/>
                <a:gd name="T10" fmla="*/ 324 w 324"/>
                <a:gd name="T11" fmla="*/ 0 h 318"/>
                <a:gd name="T12" fmla="*/ 97 w 324"/>
                <a:gd name="T13" fmla="*/ 2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318">
                  <a:moveTo>
                    <a:pt x="97" y="20"/>
                  </a:moveTo>
                  <a:lnTo>
                    <a:pt x="97" y="20"/>
                  </a:lnTo>
                  <a:lnTo>
                    <a:pt x="0" y="161"/>
                  </a:lnTo>
                  <a:lnTo>
                    <a:pt x="13" y="318"/>
                  </a:lnTo>
                  <a:lnTo>
                    <a:pt x="112" y="309"/>
                  </a:lnTo>
                  <a:lnTo>
                    <a:pt x="324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16">
              <a:extLst>
                <a:ext uri="{FF2B5EF4-FFF2-40B4-BE49-F238E27FC236}">
                  <a16:creationId xmlns:a16="http://schemas.microsoft.com/office/drawing/2014/main" id="{299746BA-6891-4C47-A441-123993CC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4616450"/>
              <a:ext cx="1897063" cy="438150"/>
            </a:xfrm>
            <a:custGeom>
              <a:avLst/>
              <a:gdLst>
                <a:gd name="T0" fmla="*/ 0 w 1989"/>
                <a:gd name="T1" fmla="*/ 172 h 460"/>
                <a:gd name="T2" fmla="*/ 0 w 1989"/>
                <a:gd name="T3" fmla="*/ 172 h 460"/>
                <a:gd name="T4" fmla="*/ 25 w 1989"/>
                <a:gd name="T5" fmla="*/ 460 h 460"/>
                <a:gd name="T6" fmla="*/ 1989 w 1989"/>
                <a:gd name="T7" fmla="*/ 288 h 460"/>
                <a:gd name="T8" fmla="*/ 1964 w 1989"/>
                <a:gd name="T9" fmla="*/ 0 h 460"/>
                <a:gd name="T10" fmla="*/ 0 w 1989"/>
                <a:gd name="T11" fmla="*/ 172 h 460"/>
                <a:gd name="T12" fmla="*/ 0 w 1989"/>
                <a:gd name="T13" fmla="*/ 17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9" h="460">
                  <a:moveTo>
                    <a:pt x="0" y="172"/>
                  </a:moveTo>
                  <a:lnTo>
                    <a:pt x="0" y="172"/>
                  </a:lnTo>
                  <a:lnTo>
                    <a:pt x="25" y="460"/>
                  </a:lnTo>
                  <a:lnTo>
                    <a:pt x="1989" y="288"/>
                  </a:lnTo>
                  <a:lnTo>
                    <a:pt x="1964" y="0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17">
              <a:extLst>
                <a:ext uri="{FF2B5EF4-FFF2-40B4-BE49-F238E27FC236}">
                  <a16:creationId xmlns:a16="http://schemas.microsoft.com/office/drawing/2014/main" id="{3577DD33-A408-4086-8643-1B91DC28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5356225"/>
              <a:ext cx="1879600" cy="1141413"/>
            </a:xfrm>
            <a:custGeom>
              <a:avLst/>
              <a:gdLst>
                <a:gd name="T0" fmla="*/ 0 w 1971"/>
                <a:gd name="T1" fmla="*/ 1196 h 1196"/>
                <a:gd name="T2" fmla="*/ 0 w 1971"/>
                <a:gd name="T3" fmla="*/ 1196 h 1196"/>
                <a:gd name="T4" fmla="*/ 1971 w 1971"/>
                <a:gd name="T5" fmla="*/ 1196 h 1196"/>
                <a:gd name="T6" fmla="*/ 1971 w 1971"/>
                <a:gd name="T7" fmla="*/ 0 h 1196"/>
                <a:gd name="T8" fmla="*/ 0 w 1971"/>
                <a:gd name="T9" fmla="*/ 0 h 1196"/>
                <a:gd name="T10" fmla="*/ 0 w 1971"/>
                <a:gd name="T11" fmla="*/ 119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1" h="1196">
                  <a:moveTo>
                    <a:pt x="0" y="1196"/>
                  </a:moveTo>
                  <a:lnTo>
                    <a:pt x="0" y="1196"/>
                  </a:lnTo>
                  <a:lnTo>
                    <a:pt x="1971" y="1196"/>
                  </a:lnTo>
                  <a:lnTo>
                    <a:pt x="1971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18">
              <a:extLst>
                <a:ext uri="{FF2B5EF4-FFF2-40B4-BE49-F238E27FC236}">
                  <a16:creationId xmlns:a16="http://schemas.microsoft.com/office/drawing/2014/main" id="{35B240A7-CE90-47BA-93FC-38CB3136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5356225"/>
              <a:ext cx="1879600" cy="1141413"/>
            </a:xfrm>
            <a:custGeom>
              <a:avLst/>
              <a:gdLst>
                <a:gd name="T0" fmla="*/ 0 w 1971"/>
                <a:gd name="T1" fmla="*/ 1196 h 1196"/>
                <a:gd name="T2" fmla="*/ 0 w 1971"/>
                <a:gd name="T3" fmla="*/ 1196 h 1196"/>
                <a:gd name="T4" fmla="*/ 1971 w 1971"/>
                <a:gd name="T5" fmla="*/ 1196 h 1196"/>
                <a:gd name="T6" fmla="*/ 1971 w 1971"/>
                <a:gd name="T7" fmla="*/ 0 h 1196"/>
                <a:gd name="T8" fmla="*/ 0 w 1971"/>
                <a:gd name="T9" fmla="*/ 0 h 1196"/>
                <a:gd name="T10" fmla="*/ 0 w 1971"/>
                <a:gd name="T11" fmla="*/ 119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1" h="1196">
                  <a:moveTo>
                    <a:pt x="0" y="1196"/>
                  </a:moveTo>
                  <a:lnTo>
                    <a:pt x="0" y="1196"/>
                  </a:lnTo>
                  <a:lnTo>
                    <a:pt x="1971" y="1196"/>
                  </a:lnTo>
                  <a:lnTo>
                    <a:pt x="1971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19">
              <a:extLst>
                <a:ext uri="{FF2B5EF4-FFF2-40B4-BE49-F238E27FC236}">
                  <a16:creationId xmlns:a16="http://schemas.microsoft.com/office/drawing/2014/main" id="{6C5418DA-A6D1-4E01-8E9D-83F2592E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26163"/>
              <a:ext cx="1279525" cy="0"/>
            </a:xfrm>
            <a:custGeom>
              <a:avLst/>
              <a:gdLst>
                <a:gd name="T0" fmla="*/ 0 w 1342"/>
                <a:gd name="T1" fmla="*/ 0 w 1342"/>
                <a:gd name="T2" fmla="*/ 1342 w 13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42">
                  <a:moveTo>
                    <a:pt x="0" y="0"/>
                  </a:moveTo>
                  <a:lnTo>
                    <a:pt x="0" y="0"/>
                  </a:lnTo>
                  <a:lnTo>
                    <a:pt x="134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120">
              <a:extLst>
                <a:ext uri="{FF2B5EF4-FFF2-40B4-BE49-F238E27FC236}">
                  <a16:creationId xmlns:a16="http://schemas.microsoft.com/office/drawing/2014/main" id="{51091BCD-24A4-4B3D-B411-95CE614C9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270625"/>
              <a:ext cx="1279525" cy="0"/>
            </a:xfrm>
            <a:custGeom>
              <a:avLst/>
              <a:gdLst>
                <a:gd name="T0" fmla="*/ 0 w 1342"/>
                <a:gd name="T1" fmla="*/ 0 w 1342"/>
                <a:gd name="T2" fmla="*/ 1342 w 13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42">
                  <a:moveTo>
                    <a:pt x="0" y="0"/>
                  </a:moveTo>
                  <a:lnTo>
                    <a:pt x="0" y="0"/>
                  </a:lnTo>
                  <a:lnTo>
                    <a:pt x="134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121">
              <a:extLst>
                <a:ext uri="{FF2B5EF4-FFF2-40B4-BE49-F238E27FC236}">
                  <a16:creationId xmlns:a16="http://schemas.microsoft.com/office/drawing/2014/main" id="{E361003F-110A-4157-B966-05378FA9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5626100"/>
              <a:ext cx="1279525" cy="0"/>
            </a:xfrm>
            <a:custGeom>
              <a:avLst/>
              <a:gdLst>
                <a:gd name="T0" fmla="*/ 0 w 1342"/>
                <a:gd name="T1" fmla="*/ 0 w 1342"/>
                <a:gd name="T2" fmla="*/ 1342 w 13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42">
                  <a:moveTo>
                    <a:pt x="0" y="0"/>
                  </a:moveTo>
                  <a:lnTo>
                    <a:pt x="0" y="0"/>
                  </a:lnTo>
                  <a:lnTo>
                    <a:pt x="134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122">
              <a:extLst>
                <a:ext uri="{FF2B5EF4-FFF2-40B4-BE49-F238E27FC236}">
                  <a16:creationId xmlns:a16="http://schemas.microsoft.com/office/drawing/2014/main" id="{522BA475-E77A-4640-A3BC-DEA3E9E87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5725" y="5748338"/>
              <a:ext cx="1222375" cy="282575"/>
            </a:xfrm>
            <a:custGeom>
              <a:avLst/>
              <a:gdLst>
                <a:gd name="T0" fmla="*/ 252 w 1282"/>
                <a:gd name="T1" fmla="*/ 295 h 295"/>
                <a:gd name="T2" fmla="*/ 199 w 1282"/>
                <a:gd name="T3" fmla="*/ 0 h 295"/>
                <a:gd name="T4" fmla="*/ 53 w 1282"/>
                <a:gd name="T5" fmla="*/ 0 h 295"/>
                <a:gd name="T6" fmla="*/ 0 w 1282"/>
                <a:gd name="T7" fmla="*/ 295 h 295"/>
                <a:gd name="T8" fmla="*/ 54 w 1282"/>
                <a:gd name="T9" fmla="*/ 141 h 295"/>
                <a:gd name="T10" fmla="*/ 144 w 1282"/>
                <a:gd name="T11" fmla="*/ 253 h 295"/>
                <a:gd name="T12" fmla="*/ 198 w 1282"/>
                <a:gd name="T13" fmla="*/ 295 h 295"/>
                <a:gd name="T14" fmla="*/ 544 w 1282"/>
                <a:gd name="T15" fmla="*/ 216 h 295"/>
                <a:gd name="T16" fmla="*/ 544 w 1282"/>
                <a:gd name="T17" fmla="*/ 79 h 295"/>
                <a:gd name="T18" fmla="*/ 412 w 1282"/>
                <a:gd name="T19" fmla="*/ 0 h 295"/>
                <a:gd name="T20" fmla="*/ 333 w 1282"/>
                <a:gd name="T21" fmla="*/ 216 h 295"/>
                <a:gd name="T22" fmla="*/ 466 w 1282"/>
                <a:gd name="T23" fmla="*/ 295 h 295"/>
                <a:gd name="T24" fmla="*/ 490 w 1282"/>
                <a:gd name="T25" fmla="*/ 219 h 295"/>
                <a:gd name="T26" fmla="*/ 468 w 1282"/>
                <a:gd name="T27" fmla="*/ 241 h 295"/>
                <a:gd name="T28" fmla="*/ 386 w 1282"/>
                <a:gd name="T29" fmla="*/ 219 h 295"/>
                <a:gd name="T30" fmla="*/ 409 w 1282"/>
                <a:gd name="T31" fmla="*/ 53 h 295"/>
                <a:gd name="T32" fmla="*/ 490 w 1282"/>
                <a:gd name="T33" fmla="*/ 76 h 295"/>
                <a:gd name="T34" fmla="*/ 804 w 1282"/>
                <a:gd name="T35" fmla="*/ 0 h 295"/>
                <a:gd name="T36" fmla="*/ 752 w 1282"/>
                <a:gd name="T37" fmla="*/ 0 h 295"/>
                <a:gd name="T38" fmla="*/ 698 w 1282"/>
                <a:gd name="T39" fmla="*/ 213 h 295"/>
                <a:gd name="T40" fmla="*/ 644 w 1282"/>
                <a:gd name="T41" fmla="*/ 0 h 295"/>
                <a:gd name="T42" fmla="*/ 597 w 1282"/>
                <a:gd name="T43" fmla="*/ 54 h 295"/>
                <a:gd name="T44" fmla="*/ 724 w 1282"/>
                <a:gd name="T45" fmla="*/ 295 h 295"/>
                <a:gd name="T46" fmla="*/ 804 w 1282"/>
                <a:gd name="T47" fmla="*/ 0 h 295"/>
                <a:gd name="T48" fmla="*/ 990 w 1282"/>
                <a:gd name="T49" fmla="*/ 295 h 295"/>
                <a:gd name="T50" fmla="*/ 948 w 1282"/>
                <a:gd name="T51" fmla="*/ 241 h 295"/>
                <a:gd name="T52" fmla="*/ 990 w 1282"/>
                <a:gd name="T53" fmla="*/ 53 h 295"/>
                <a:gd name="T54" fmla="*/ 852 w 1282"/>
                <a:gd name="T55" fmla="*/ 0 h 295"/>
                <a:gd name="T56" fmla="*/ 894 w 1282"/>
                <a:gd name="T57" fmla="*/ 53 h 295"/>
                <a:gd name="T58" fmla="*/ 852 w 1282"/>
                <a:gd name="T59" fmla="*/ 241 h 295"/>
                <a:gd name="T60" fmla="*/ 990 w 1282"/>
                <a:gd name="T61" fmla="*/ 295 h 295"/>
                <a:gd name="T62" fmla="*/ 1282 w 1282"/>
                <a:gd name="T63" fmla="*/ 295 h 295"/>
                <a:gd name="T64" fmla="*/ 1124 w 1282"/>
                <a:gd name="T65" fmla="*/ 241 h 295"/>
                <a:gd name="T66" fmla="*/ 1245 w 1282"/>
                <a:gd name="T67" fmla="*/ 171 h 295"/>
                <a:gd name="T68" fmla="*/ 1124 w 1282"/>
                <a:gd name="T69" fmla="*/ 117 h 295"/>
                <a:gd name="T70" fmla="*/ 1282 w 1282"/>
                <a:gd name="T71" fmla="*/ 53 h 295"/>
                <a:gd name="T72" fmla="*/ 1070 w 1282"/>
                <a:gd name="T73" fmla="*/ 0 h 295"/>
                <a:gd name="T74" fmla="*/ 1282 w 1282"/>
                <a:gd name="T7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2" h="295">
                  <a:moveTo>
                    <a:pt x="252" y="295"/>
                  </a:moveTo>
                  <a:lnTo>
                    <a:pt x="252" y="295"/>
                  </a:lnTo>
                  <a:lnTo>
                    <a:pt x="252" y="0"/>
                  </a:lnTo>
                  <a:lnTo>
                    <a:pt x="199" y="0"/>
                  </a:lnTo>
                  <a:lnTo>
                    <a:pt x="126" y="17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4" y="295"/>
                  </a:lnTo>
                  <a:lnTo>
                    <a:pt x="54" y="141"/>
                  </a:lnTo>
                  <a:lnTo>
                    <a:pt x="109" y="253"/>
                  </a:lnTo>
                  <a:lnTo>
                    <a:pt x="144" y="253"/>
                  </a:lnTo>
                  <a:lnTo>
                    <a:pt x="198" y="141"/>
                  </a:lnTo>
                  <a:lnTo>
                    <a:pt x="198" y="295"/>
                  </a:lnTo>
                  <a:lnTo>
                    <a:pt x="252" y="295"/>
                  </a:lnTo>
                  <a:close/>
                  <a:moveTo>
                    <a:pt x="544" y="216"/>
                  </a:moveTo>
                  <a:lnTo>
                    <a:pt x="544" y="216"/>
                  </a:lnTo>
                  <a:lnTo>
                    <a:pt x="544" y="79"/>
                  </a:lnTo>
                  <a:cubicBezTo>
                    <a:pt x="544" y="35"/>
                    <a:pt x="509" y="0"/>
                    <a:pt x="466" y="0"/>
                  </a:cubicBezTo>
                  <a:lnTo>
                    <a:pt x="412" y="0"/>
                  </a:lnTo>
                  <a:cubicBezTo>
                    <a:pt x="368" y="0"/>
                    <a:pt x="333" y="35"/>
                    <a:pt x="333" y="79"/>
                  </a:cubicBezTo>
                  <a:lnTo>
                    <a:pt x="333" y="216"/>
                  </a:lnTo>
                  <a:cubicBezTo>
                    <a:pt x="333" y="259"/>
                    <a:pt x="368" y="295"/>
                    <a:pt x="412" y="295"/>
                  </a:cubicBezTo>
                  <a:lnTo>
                    <a:pt x="466" y="295"/>
                  </a:lnTo>
                  <a:cubicBezTo>
                    <a:pt x="509" y="295"/>
                    <a:pt x="544" y="259"/>
                    <a:pt x="544" y="216"/>
                  </a:cubicBezTo>
                  <a:close/>
                  <a:moveTo>
                    <a:pt x="490" y="219"/>
                  </a:moveTo>
                  <a:lnTo>
                    <a:pt x="490" y="219"/>
                  </a:lnTo>
                  <a:cubicBezTo>
                    <a:pt x="490" y="231"/>
                    <a:pt x="480" y="241"/>
                    <a:pt x="468" y="241"/>
                  </a:cubicBezTo>
                  <a:lnTo>
                    <a:pt x="409" y="241"/>
                  </a:lnTo>
                  <a:cubicBezTo>
                    <a:pt x="396" y="241"/>
                    <a:pt x="386" y="231"/>
                    <a:pt x="386" y="219"/>
                  </a:cubicBezTo>
                  <a:lnTo>
                    <a:pt x="386" y="76"/>
                  </a:lnTo>
                  <a:cubicBezTo>
                    <a:pt x="386" y="63"/>
                    <a:pt x="396" y="53"/>
                    <a:pt x="409" y="53"/>
                  </a:cubicBezTo>
                  <a:lnTo>
                    <a:pt x="468" y="53"/>
                  </a:lnTo>
                  <a:cubicBezTo>
                    <a:pt x="480" y="53"/>
                    <a:pt x="490" y="63"/>
                    <a:pt x="490" y="76"/>
                  </a:cubicBezTo>
                  <a:lnTo>
                    <a:pt x="490" y="219"/>
                  </a:lnTo>
                  <a:close/>
                  <a:moveTo>
                    <a:pt x="804" y="0"/>
                  </a:moveTo>
                  <a:lnTo>
                    <a:pt x="804" y="0"/>
                  </a:lnTo>
                  <a:lnTo>
                    <a:pt x="752" y="0"/>
                  </a:lnTo>
                  <a:cubicBezTo>
                    <a:pt x="752" y="0"/>
                    <a:pt x="753" y="32"/>
                    <a:pt x="751" y="37"/>
                  </a:cubicBezTo>
                  <a:cubicBezTo>
                    <a:pt x="747" y="53"/>
                    <a:pt x="698" y="213"/>
                    <a:pt x="698" y="213"/>
                  </a:cubicBezTo>
                  <a:cubicBezTo>
                    <a:pt x="698" y="213"/>
                    <a:pt x="650" y="51"/>
                    <a:pt x="646" y="37"/>
                  </a:cubicBezTo>
                  <a:cubicBezTo>
                    <a:pt x="644" y="31"/>
                    <a:pt x="644" y="0"/>
                    <a:pt x="644" y="0"/>
                  </a:cubicBezTo>
                  <a:lnTo>
                    <a:pt x="593" y="0"/>
                  </a:lnTo>
                  <a:cubicBezTo>
                    <a:pt x="593" y="44"/>
                    <a:pt x="594" y="42"/>
                    <a:pt x="597" y="54"/>
                  </a:cubicBezTo>
                  <a:cubicBezTo>
                    <a:pt x="606" y="87"/>
                    <a:pt x="673" y="295"/>
                    <a:pt x="673" y="295"/>
                  </a:cubicBezTo>
                  <a:lnTo>
                    <a:pt x="724" y="295"/>
                  </a:lnTo>
                  <a:lnTo>
                    <a:pt x="800" y="54"/>
                  </a:lnTo>
                  <a:cubicBezTo>
                    <a:pt x="803" y="42"/>
                    <a:pt x="804" y="44"/>
                    <a:pt x="804" y="0"/>
                  </a:cubicBezTo>
                  <a:close/>
                  <a:moveTo>
                    <a:pt x="990" y="295"/>
                  </a:moveTo>
                  <a:lnTo>
                    <a:pt x="990" y="295"/>
                  </a:lnTo>
                  <a:lnTo>
                    <a:pt x="990" y="241"/>
                  </a:lnTo>
                  <a:lnTo>
                    <a:pt x="948" y="241"/>
                  </a:lnTo>
                  <a:lnTo>
                    <a:pt x="948" y="53"/>
                  </a:lnTo>
                  <a:lnTo>
                    <a:pt x="990" y="53"/>
                  </a:lnTo>
                  <a:lnTo>
                    <a:pt x="990" y="0"/>
                  </a:lnTo>
                  <a:lnTo>
                    <a:pt x="852" y="0"/>
                  </a:lnTo>
                  <a:lnTo>
                    <a:pt x="852" y="53"/>
                  </a:lnTo>
                  <a:lnTo>
                    <a:pt x="894" y="53"/>
                  </a:lnTo>
                  <a:lnTo>
                    <a:pt x="894" y="241"/>
                  </a:lnTo>
                  <a:lnTo>
                    <a:pt x="852" y="241"/>
                  </a:lnTo>
                  <a:lnTo>
                    <a:pt x="852" y="295"/>
                  </a:lnTo>
                  <a:lnTo>
                    <a:pt x="990" y="295"/>
                  </a:lnTo>
                  <a:close/>
                  <a:moveTo>
                    <a:pt x="1282" y="295"/>
                  </a:moveTo>
                  <a:lnTo>
                    <a:pt x="1282" y="295"/>
                  </a:lnTo>
                  <a:lnTo>
                    <a:pt x="1282" y="241"/>
                  </a:lnTo>
                  <a:lnTo>
                    <a:pt x="1124" y="241"/>
                  </a:lnTo>
                  <a:lnTo>
                    <a:pt x="1124" y="171"/>
                  </a:lnTo>
                  <a:lnTo>
                    <a:pt x="1245" y="171"/>
                  </a:lnTo>
                  <a:lnTo>
                    <a:pt x="1245" y="117"/>
                  </a:lnTo>
                  <a:lnTo>
                    <a:pt x="1124" y="117"/>
                  </a:lnTo>
                  <a:lnTo>
                    <a:pt x="1124" y="53"/>
                  </a:lnTo>
                  <a:lnTo>
                    <a:pt x="1282" y="53"/>
                  </a:lnTo>
                  <a:lnTo>
                    <a:pt x="1282" y="0"/>
                  </a:lnTo>
                  <a:lnTo>
                    <a:pt x="1070" y="0"/>
                  </a:lnTo>
                  <a:lnTo>
                    <a:pt x="1070" y="295"/>
                  </a:lnTo>
                  <a:lnTo>
                    <a:pt x="1282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3A0C73F5-C898-4E34-98FB-96209727B654}"/>
              </a:ext>
            </a:extLst>
          </p:cNvPr>
          <p:cNvGrpSpPr>
            <a:grpSpLocks noChangeAspect="1"/>
          </p:cNvGrpSpPr>
          <p:nvPr/>
        </p:nvGrpSpPr>
        <p:grpSpPr>
          <a:xfrm>
            <a:off x="5995247" y="1262186"/>
            <a:ext cx="1835150" cy="2424113"/>
            <a:chOff x="6370638" y="1333500"/>
            <a:chExt cx="1835150" cy="2424113"/>
          </a:xfrm>
        </p:grpSpPr>
        <p:sp>
          <p:nvSpPr>
            <p:cNvPr id="90" name="Freeform 123">
              <a:extLst>
                <a:ext uri="{FF2B5EF4-FFF2-40B4-BE49-F238E27FC236}">
                  <a16:creationId xmlns:a16="http://schemas.microsoft.com/office/drawing/2014/main" id="{D63B810A-154B-4F0C-AA5E-99A132EC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638" y="1333500"/>
              <a:ext cx="1403350" cy="2238375"/>
            </a:xfrm>
            <a:custGeom>
              <a:avLst/>
              <a:gdLst>
                <a:gd name="T0" fmla="*/ 94 w 1472"/>
                <a:gd name="T1" fmla="*/ 120 h 2346"/>
                <a:gd name="T2" fmla="*/ 94 w 1472"/>
                <a:gd name="T3" fmla="*/ 120 h 2346"/>
                <a:gd name="T4" fmla="*/ 10 w 1472"/>
                <a:gd name="T5" fmla="*/ 224 h 2346"/>
                <a:gd name="T6" fmla="*/ 223 w 1472"/>
                <a:gd name="T7" fmla="*/ 2252 h 2346"/>
                <a:gd name="T8" fmla="*/ 327 w 1472"/>
                <a:gd name="T9" fmla="*/ 2337 h 2346"/>
                <a:gd name="T10" fmla="*/ 1378 w 1472"/>
                <a:gd name="T11" fmla="*/ 2226 h 2346"/>
                <a:gd name="T12" fmla="*/ 1462 w 1472"/>
                <a:gd name="T13" fmla="*/ 2122 h 2346"/>
                <a:gd name="T14" fmla="*/ 1249 w 1472"/>
                <a:gd name="T15" fmla="*/ 94 h 2346"/>
                <a:gd name="T16" fmla="*/ 1145 w 1472"/>
                <a:gd name="T17" fmla="*/ 10 h 2346"/>
                <a:gd name="T18" fmla="*/ 94 w 1472"/>
                <a:gd name="T19" fmla="*/ 120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2346">
                  <a:moveTo>
                    <a:pt x="94" y="120"/>
                  </a:moveTo>
                  <a:lnTo>
                    <a:pt x="94" y="120"/>
                  </a:lnTo>
                  <a:cubicBezTo>
                    <a:pt x="94" y="120"/>
                    <a:pt x="0" y="130"/>
                    <a:pt x="10" y="224"/>
                  </a:cubicBezTo>
                  <a:lnTo>
                    <a:pt x="223" y="2252"/>
                  </a:lnTo>
                  <a:cubicBezTo>
                    <a:pt x="223" y="2252"/>
                    <a:pt x="233" y="2346"/>
                    <a:pt x="327" y="2337"/>
                  </a:cubicBezTo>
                  <a:lnTo>
                    <a:pt x="1378" y="2226"/>
                  </a:lnTo>
                  <a:cubicBezTo>
                    <a:pt x="1378" y="2226"/>
                    <a:pt x="1472" y="2216"/>
                    <a:pt x="1462" y="2122"/>
                  </a:cubicBezTo>
                  <a:lnTo>
                    <a:pt x="1249" y="94"/>
                  </a:lnTo>
                  <a:cubicBezTo>
                    <a:pt x="1249" y="94"/>
                    <a:pt x="1239" y="0"/>
                    <a:pt x="1145" y="10"/>
                  </a:cubicBezTo>
                  <a:lnTo>
                    <a:pt x="94" y="12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124">
              <a:extLst>
                <a:ext uri="{FF2B5EF4-FFF2-40B4-BE49-F238E27FC236}">
                  <a16:creationId xmlns:a16="http://schemas.microsoft.com/office/drawing/2014/main" id="{AF63A96F-AF4F-4959-B91A-3B3BDDEF9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638" y="1333500"/>
              <a:ext cx="1403350" cy="2238375"/>
            </a:xfrm>
            <a:custGeom>
              <a:avLst/>
              <a:gdLst>
                <a:gd name="T0" fmla="*/ 94 w 1472"/>
                <a:gd name="T1" fmla="*/ 120 h 2346"/>
                <a:gd name="T2" fmla="*/ 94 w 1472"/>
                <a:gd name="T3" fmla="*/ 120 h 2346"/>
                <a:gd name="T4" fmla="*/ 10 w 1472"/>
                <a:gd name="T5" fmla="*/ 224 h 2346"/>
                <a:gd name="T6" fmla="*/ 223 w 1472"/>
                <a:gd name="T7" fmla="*/ 2252 h 2346"/>
                <a:gd name="T8" fmla="*/ 327 w 1472"/>
                <a:gd name="T9" fmla="*/ 2337 h 2346"/>
                <a:gd name="T10" fmla="*/ 1378 w 1472"/>
                <a:gd name="T11" fmla="*/ 2226 h 2346"/>
                <a:gd name="T12" fmla="*/ 1462 w 1472"/>
                <a:gd name="T13" fmla="*/ 2122 h 2346"/>
                <a:gd name="T14" fmla="*/ 1249 w 1472"/>
                <a:gd name="T15" fmla="*/ 94 h 2346"/>
                <a:gd name="T16" fmla="*/ 1145 w 1472"/>
                <a:gd name="T17" fmla="*/ 10 h 2346"/>
                <a:gd name="T18" fmla="*/ 94 w 1472"/>
                <a:gd name="T19" fmla="*/ 120 h 2346"/>
                <a:gd name="T20" fmla="*/ 94 w 1472"/>
                <a:gd name="T21" fmla="*/ 120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2" h="2346">
                  <a:moveTo>
                    <a:pt x="94" y="120"/>
                  </a:moveTo>
                  <a:lnTo>
                    <a:pt x="94" y="120"/>
                  </a:lnTo>
                  <a:cubicBezTo>
                    <a:pt x="94" y="120"/>
                    <a:pt x="0" y="130"/>
                    <a:pt x="10" y="224"/>
                  </a:cubicBezTo>
                  <a:lnTo>
                    <a:pt x="223" y="2252"/>
                  </a:lnTo>
                  <a:cubicBezTo>
                    <a:pt x="223" y="2252"/>
                    <a:pt x="233" y="2346"/>
                    <a:pt x="327" y="2337"/>
                  </a:cubicBezTo>
                  <a:lnTo>
                    <a:pt x="1378" y="2226"/>
                  </a:lnTo>
                  <a:cubicBezTo>
                    <a:pt x="1378" y="2226"/>
                    <a:pt x="1472" y="2216"/>
                    <a:pt x="1462" y="2122"/>
                  </a:cubicBezTo>
                  <a:lnTo>
                    <a:pt x="1249" y="94"/>
                  </a:lnTo>
                  <a:cubicBezTo>
                    <a:pt x="1249" y="94"/>
                    <a:pt x="1239" y="0"/>
                    <a:pt x="1145" y="10"/>
                  </a:cubicBezTo>
                  <a:lnTo>
                    <a:pt x="94" y="120"/>
                  </a:lnTo>
                  <a:lnTo>
                    <a:pt x="94" y="12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125">
              <a:extLst>
                <a:ext uri="{FF2B5EF4-FFF2-40B4-BE49-F238E27FC236}">
                  <a16:creationId xmlns:a16="http://schemas.microsoft.com/office/drawing/2014/main" id="{8B955FCF-81A9-4442-8407-CC393C10E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1536700"/>
              <a:ext cx="1158875" cy="1801813"/>
            </a:xfrm>
            <a:custGeom>
              <a:avLst/>
              <a:gdLst>
                <a:gd name="T0" fmla="*/ 0 w 1216"/>
                <a:gd name="T1" fmla="*/ 108 h 1888"/>
                <a:gd name="T2" fmla="*/ 0 w 1216"/>
                <a:gd name="T3" fmla="*/ 108 h 1888"/>
                <a:gd name="T4" fmla="*/ 187 w 1216"/>
                <a:gd name="T5" fmla="*/ 1888 h 1888"/>
                <a:gd name="T6" fmla="*/ 1216 w 1216"/>
                <a:gd name="T7" fmla="*/ 1780 h 1888"/>
                <a:gd name="T8" fmla="*/ 1029 w 1216"/>
                <a:gd name="T9" fmla="*/ 0 h 1888"/>
                <a:gd name="T10" fmla="*/ 0 w 1216"/>
                <a:gd name="T11" fmla="*/ 10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888">
                  <a:moveTo>
                    <a:pt x="0" y="108"/>
                  </a:moveTo>
                  <a:lnTo>
                    <a:pt x="0" y="108"/>
                  </a:lnTo>
                  <a:lnTo>
                    <a:pt x="187" y="1888"/>
                  </a:lnTo>
                  <a:lnTo>
                    <a:pt x="1216" y="1780"/>
                  </a:lnTo>
                  <a:lnTo>
                    <a:pt x="1029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BEE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126">
              <a:extLst>
                <a:ext uri="{FF2B5EF4-FFF2-40B4-BE49-F238E27FC236}">
                  <a16:creationId xmlns:a16="http://schemas.microsoft.com/office/drawing/2014/main" id="{680F779A-76DF-4F35-BA4B-FAC4E8B9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1536700"/>
              <a:ext cx="1158875" cy="1801813"/>
            </a:xfrm>
            <a:custGeom>
              <a:avLst/>
              <a:gdLst>
                <a:gd name="T0" fmla="*/ 0 w 1216"/>
                <a:gd name="T1" fmla="*/ 108 h 1888"/>
                <a:gd name="T2" fmla="*/ 0 w 1216"/>
                <a:gd name="T3" fmla="*/ 108 h 1888"/>
                <a:gd name="T4" fmla="*/ 187 w 1216"/>
                <a:gd name="T5" fmla="*/ 1888 h 1888"/>
                <a:gd name="T6" fmla="*/ 1216 w 1216"/>
                <a:gd name="T7" fmla="*/ 1780 h 1888"/>
                <a:gd name="T8" fmla="*/ 1029 w 1216"/>
                <a:gd name="T9" fmla="*/ 0 h 1888"/>
                <a:gd name="T10" fmla="*/ 0 w 1216"/>
                <a:gd name="T11" fmla="*/ 108 h 1888"/>
                <a:gd name="T12" fmla="*/ 0 w 1216"/>
                <a:gd name="T13" fmla="*/ 10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1888">
                  <a:moveTo>
                    <a:pt x="0" y="108"/>
                  </a:moveTo>
                  <a:lnTo>
                    <a:pt x="0" y="108"/>
                  </a:lnTo>
                  <a:lnTo>
                    <a:pt x="187" y="1888"/>
                  </a:lnTo>
                  <a:lnTo>
                    <a:pt x="1216" y="1780"/>
                  </a:lnTo>
                  <a:lnTo>
                    <a:pt x="1029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127">
              <a:extLst>
                <a:ext uri="{FF2B5EF4-FFF2-40B4-BE49-F238E27FC236}">
                  <a16:creationId xmlns:a16="http://schemas.microsoft.com/office/drawing/2014/main" id="{5B4B79D2-23CE-4377-95BD-DCDAD5DA0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363" y="1452563"/>
              <a:ext cx="268288" cy="73025"/>
            </a:xfrm>
            <a:custGeom>
              <a:avLst/>
              <a:gdLst>
                <a:gd name="T0" fmla="*/ 0 w 281"/>
                <a:gd name="T1" fmla="*/ 29 h 76"/>
                <a:gd name="T2" fmla="*/ 0 w 281"/>
                <a:gd name="T3" fmla="*/ 29 h 76"/>
                <a:gd name="T4" fmla="*/ 0 w 281"/>
                <a:gd name="T5" fmla="*/ 29 h 76"/>
                <a:gd name="T6" fmla="*/ 5 w 281"/>
                <a:gd name="T7" fmla="*/ 76 h 76"/>
                <a:gd name="T8" fmla="*/ 281 w 281"/>
                <a:gd name="T9" fmla="*/ 47 h 76"/>
                <a:gd name="T10" fmla="*/ 276 w 281"/>
                <a:gd name="T11" fmla="*/ 0 h 76"/>
                <a:gd name="T12" fmla="*/ 0 w 281"/>
                <a:gd name="T1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76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5" y="76"/>
                  </a:lnTo>
                  <a:lnTo>
                    <a:pt x="281" y="47"/>
                  </a:lnTo>
                  <a:lnTo>
                    <a:pt x="27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73B0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128">
              <a:extLst>
                <a:ext uri="{FF2B5EF4-FFF2-40B4-BE49-F238E27FC236}">
                  <a16:creationId xmlns:a16="http://schemas.microsoft.com/office/drawing/2014/main" id="{58937304-0619-4004-8BE4-3D1CE7EF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363" y="1452563"/>
              <a:ext cx="268288" cy="73025"/>
            </a:xfrm>
            <a:custGeom>
              <a:avLst/>
              <a:gdLst>
                <a:gd name="T0" fmla="*/ 0 w 281"/>
                <a:gd name="T1" fmla="*/ 29 h 76"/>
                <a:gd name="T2" fmla="*/ 0 w 281"/>
                <a:gd name="T3" fmla="*/ 29 h 76"/>
                <a:gd name="T4" fmla="*/ 0 w 281"/>
                <a:gd name="T5" fmla="*/ 29 h 76"/>
                <a:gd name="T6" fmla="*/ 5 w 281"/>
                <a:gd name="T7" fmla="*/ 76 h 76"/>
                <a:gd name="T8" fmla="*/ 281 w 281"/>
                <a:gd name="T9" fmla="*/ 47 h 76"/>
                <a:gd name="T10" fmla="*/ 276 w 281"/>
                <a:gd name="T11" fmla="*/ 0 h 76"/>
                <a:gd name="T12" fmla="*/ 0 w 281"/>
                <a:gd name="T13" fmla="*/ 29 h 76"/>
                <a:gd name="T14" fmla="*/ 0 w 281"/>
                <a:gd name="T15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76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5" y="76"/>
                  </a:lnTo>
                  <a:lnTo>
                    <a:pt x="281" y="47"/>
                  </a:lnTo>
                  <a:lnTo>
                    <a:pt x="276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129">
              <a:extLst>
                <a:ext uri="{FF2B5EF4-FFF2-40B4-BE49-F238E27FC236}">
                  <a16:creationId xmlns:a16="http://schemas.microsoft.com/office/drawing/2014/main" id="{CF05B6CB-A569-4B31-ABFE-B9FA3AA9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3325813"/>
              <a:ext cx="141288" cy="141288"/>
            </a:xfrm>
            <a:custGeom>
              <a:avLst/>
              <a:gdLst>
                <a:gd name="T0" fmla="*/ 81 w 148"/>
                <a:gd name="T1" fmla="*/ 144 h 148"/>
                <a:gd name="T2" fmla="*/ 81 w 148"/>
                <a:gd name="T3" fmla="*/ 144 h 148"/>
                <a:gd name="T4" fmla="*/ 144 w 148"/>
                <a:gd name="T5" fmla="*/ 67 h 148"/>
                <a:gd name="T6" fmla="*/ 66 w 148"/>
                <a:gd name="T7" fmla="*/ 4 h 148"/>
                <a:gd name="T8" fmla="*/ 4 w 148"/>
                <a:gd name="T9" fmla="*/ 82 h 148"/>
                <a:gd name="T10" fmla="*/ 81 w 148"/>
                <a:gd name="T11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48">
                  <a:moveTo>
                    <a:pt x="81" y="144"/>
                  </a:moveTo>
                  <a:lnTo>
                    <a:pt x="81" y="144"/>
                  </a:lnTo>
                  <a:cubicBezTo>
                    <a:pt x="120" y="140"/>
                    <a:pt x="148" y="105"/>
                    <a:pt x="144" y="67"/>
                  </a:cubicBezTo>
                  <a:cubicBezTo>
                    <a:pt x="140" y="28"/>
                    <a:pt x="105" y="0"/>
                    <a:pt x="66" y="4"/>
                  </a:cubicBezTo>
                  <a:cubicBezTo>
                    <a:pt x="28" y="8"/>
                    <a:pt x="0" y="43"/>
                    <a:pt x="4" y="82"/>
                  </a:cubicBezTo>
                  <a:cubicBezTo>
                    <a:pt x="8" y="120"/>
                    <a:pt x="43" y="148"/>
                    <a:pt x="81" y="144"/>
                  </a:cubicBezTo>
                  <a:close/>
                </a:path>
              </a:pathLst>
            </a:custGeom>
            <a:solidFill>
              <a:srgbClr val="73B0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130">
              <a:extLst>
                <a:ext uri="{FF2B5EF4-FFF2-40B4-BE49-F238E27FC236}">
                  <a16:creationId xmlns:a16="http://schemas.microsoft.com/office/drawing/2014/main" id="{E8A73BA2-3830-4E18-85EC-70672E180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3325813"/>
              <a:ext cx="141288" cy="141288"/>
            </a:xfrm>
            <a:custGeom>
              <a:avLst/>
              <a:gdLst>
                <a:gd name="T0" fmla="*/ 81 w 148"/>
                <a:gd name="T1" fmla="*/ 144 h 148"/>
                <a:gd name="T2" fmla="*/ 81 w 148"/>
                <a:gd name="T3" fmla="*/ 144 h 148"/>
                <a:gd name="T4" fmla="*/ 144 w 148"/>
                <a:gd name="T5" fmla="*/ 67 h 148"/>
                <a:gd name="T6" fmla="*/ 66 w 148"/>
                <a:gd name="T7" fmla="*/ 4 h 148"/>
                <a:gd name="T8" fmla="*/ 4 w 148"/>
                <a:gd name="T9" fmla="*/ 82 h 148"/>
                <a:gd name="T10" fmla="*/ 81 w 148"/>
                <a:gd name="T11" fmla="*/ 144 h 148"/>
                <a:gd name="T12" fmla="*/ 81 w 148"/>
                <a:gd name="T13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8">
                  <a:moveTo>
                    <a:pt x="81" y="144"/>
                  </a:moveTo>
                  <a:lnTo>
                    <a:pt x="81" y="144"/>
                  </a:lnTo>
                  <a:cubicBezTo>
                    <a:pt x="120" y="140"/>
                    <a:pt x="148" y="105"/>
                    <a:pt x="144" y="67"/>
                  </a:cubicBezTo>
                  <a:cubicBezTo>
                    <a:pt x="140" y="28"/>
                    <a:pt x="105" y="0"/>
                    <a:pt x="66" y="4"/>
                  </a:cubicBezTo>
                  <a:cubicBezTo>
                    <a:pt x="28" y="8"/>
                    <a:pt x="0" y="43"/>
                    <a:pt x="4" y="82"/>
                  </a:cubicBezTo>
                  <a:cubicBezTo>
                    <a:pt x="8" y="120"/>
                    <a:pt x="43" y="148"/>
                    <a:pt x="81" y="144"/>
                  </a:cubicBezTo>
                  <a:lnTo>
                    <a:pt x="81" y="14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131">
              <a:extLst>
                <a:ext uri="{FF2B5EF4-FFF2-40B4-BE49-F238E27FC236}">
                  <a16:creationId xmlns:a16="http://schemas.microsoft.com/office/drawing/2014/main" id="{5526553D-DA24-4531-8ACD-73CAD4E4C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1835150"/>
              <a:ext cx="601663" cy="601663"/>
            </a:xfrm>
            <a:custGeom>
              <a:avLst/>
              <a:gdLst>
                <a:gd name="T0" fmla="*/ 347 w 631"/>
                <a:gd name="T1" fmla="*/ 613 h 631"/>
                <a:gd name="T2" fmla="*/ 347 w 631"/>
                <a:gd name="T3" fmla="*/ 613 h 631"/>
                <a:gd name="T4" fmla="*/ 614 w 631"/>
                <a:gd name="T5" fmla="*/ 284 h 631"/>
                <a:gd name="T6" fmla="*/ 284 w 631"/>
                <a:gd name="T7" fmla="*/ 17 h 631"/>
                <a:gd name="T8" fmla="*/ 18 w 631"/>
                <a:gd name="T9" fmla="*/ 347 h 631"/>
                <a:gd name="T10" fmla="*/ 347 w 631"/>
                <a:gd name="T11" fmla="*/ 61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" h="631">
                  <a:moveTo>
                    <a:pt x="347" y="613"/>
                  </a:moveTo>
                  <a:lnTo>
                    <a:pt x="347" y="613"/>
                  </a:lnTo>
                  <a:cubicBezTo>
                    <a:pt x="512" y="596"/>
                    <a:pt x="631" y="449"/>
                    <a:pt x="614" y="284"/>
                  </a:cubicBezTo>
                  <a:cubicBezTo>
                    <a:pt x="596" y="119"/>
                    <a:pt x="449" y="0"/>
                    <a:pt x="284" y="17"/>
                  </a:cubicBezTo>
                  <a:cubicBezTo>
                    <a:pt x="120" y="35"/>
                    <a:pt x="0" y="182"/>
                    <a:pt x="18" y="347"/>
                  </a:cubicBezTo>
                  <a:cubicBezTo>
                    <a:pt x="35" y="511"/>
                    <a:pt x="182" y="631"/>
                    <a:pt x="347" y="613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132">
              <a:extLst>
                <a:ext uri="{FF2B5EF4-FFF2-40B4-BE49-F238E27FC236}">
                  <a16:creationId xmlns:a16="http://schemas.microsoft.com/office/drawing/2014/main" id="{53C2C556-1647-4C66-B275-D94ED1CB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1835150"/>
              <a:ext cx="601663" cy="601663"/>
            </a:xfrm>
            <a:custGeom>
              <a:avLst/>
              <a:gdLst>
                <a:gd name="T0" fmla="*/ 347 w 631"/>
                <a:gd name="T1" fmla="*/ 613 h 631"/>
                <a:gd name="T2" fmla="*/ 347 w 631"/>
                <a:gd name="T3" fmla="*/ 613 h 631"/>
                <a:gd name="T4" fmla="*/ 614 w 631"/>
                <a:gd name="T5" fmla="*/ 284 h 631"/>
                <a:gd name="T6" fmla="*/ 284 w 631"/>
                <a:gd name="T7" fmla="*/ 17 h 631"/>
                <a:gd name="T8" fmla="*/ 18 w 631"/>
                <a:gd name="T9" fmla="*/ 347 h 631"/>
                <a:gd name="T10" fmla="*/ 347 w 631"/>
                <a:gd name="T11" fmla="*/ 613 h 631"/>
                <a:gd name="T12" fmla="*/ 347 w 631"/>
                <a:gd name="T13" fmla="*/ 61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631">
                  <a:moveTo>
                    <a:pt x="347" y="613"/>
                  </a:moveTo>
                  <a:lnTo>
                    <a:pt x="347" y="613"/>
                  </a:lnTo>
                  <a:cubicBezTo>
                    <a:pt x="512" y="596"/>
                    <a:pt x="631" y="449"/>
                    <a:pt x="614" y="284"/>
                  </a:cubicBezTo>
                  <a:cubicBezTo>
                    <a:pt x="596" y="119"/>
                    <a:pt x="449" y="0"/>
                    <a:pt x="284" y="17"/>
                  </a:cubicBezTo>
                  <a:cubicBezTo>
                    <a:pt x="120" y="35"/>
                    <a:pt x="0" y="182"/>
                    <a:pt x="18" y="347"/>
                  </a:cubicBezTo>
                  <a:cubicBezTo>
                    <a:pt x="35" y="511"/>
                    <a:pt x="182" y="631"/>
                    <a:pt x="347" y="613"/>
                  </a:cubicBezTo>
                  <a:lnTo>
                    <a:pt x="347" y="61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133">
              <a:extLst>
                <a:ext uri="{FF2B5EF4-FFF2-40B4-BE49-F238E27FC236}">
                  <a16:creationId xmlns:a16="http://schemas.microsoft.com/office/drawing/2014/main" id="{BB9ED6C2-8779-49E7-8242-96C61B6E0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5" y="1938338"/>
              <a:ext cx="241300" cy="390525"/>
            </a:xfrm>
            <a:custGeom>
              <a:avLst/>
              <a:gdLst>
                <a:gd name="T0" fmla="*/ 121 w 253"/>
                <a:gd name="T1" fmla="*/ 306 h 408"/>
                <a:gd name="T2" fmla="*/ 121 w 253"/>
                <a:gd name="T3" fmla="*/ 306 h 408"/>
                <a:gd name="T4" fmla="*/ 168 w 253"/>
                <a:gd name="T5" fmla="*/ 301 h 408"/>
                <a:gd name="T6" fmla="*/ 166 w 253"/>
                <a:gd name="T7" fmla="*/ 286 h 408"/>
                <a:gd name="T8" fmla="*/ 183 w 253"/>
                <a:gd name="T9" fmla="*/ 228 h 408"/>
                <a:gd name="T10" fmla="*/ 208 w 253"/>
                <a:gd name="T11" fmla="*/ 200 h 408"/>
                <a:gd name="T12" fmla="*/ 249 w 253"/>
                <a:gd name="T13" fmla="*/ 99 h 408"/>
                <a:gd name="T14" fmla="*/ 119 w 253"/>
                <a:gd name="T15" fmla="*/ 8 h 408"/>
                <a:gd name="T16" fmla="*/ 7 w 253"/>
                <a:gd name="T17" fmla="*/ 130 h 408"/>
                <a:gd name="T18" fmla="*/ 13 w 253"/>
                <a:gd name="T19" fmla="*/ 159 h 408"/>
                <a:gd name="T20" fmla="*/ 63 w 253"/>
                <a:gd name="T21" fmla="*/ 160 h 408"/>
                <a:gd name="T22" fmla="*/ 57 w 253"/>
                <a:gd name="T23" fmla="*/ 131 h 408"/>
                <a:gd name="T24" fmla="*/ 122 w 253"/>
                <a:gd name="T25" fmla="*/ 51 h 408"/>
                <a:gd name="T26" fmla="*/ 197 w 253"/>
                <a:gd name="T27" fmla="*/ 104 h 408"/>
                <a:gd name="T28" fmla="*/ 167 w 253"/>
                <a:gd name="T29" fmla="*/ 182 h 408"/>
                <a:gd name="T30" fmla="*/ 143 w 253"/>
                <a:gd name="T31" fmla="*/ 210 h 408"/>
                <a:gd name="T32" fmla="*/ 119 w 253"/>
                <a:gd name="T33" fmla="*/ 283 h 408"/>
                <a:gd name="T34" fmla="*/ 121 w 253"/>
                <a:gd name="T35" fmla="*/ 306 h 408"/>
                <a:gd name="T36" fmla="*/ 127 w 253"/>
                <a:gd name="T37" fmla="*/ 408 h 408"/>
                <a:gd name="T38" fmla="*/ 127 w 253"/>
                <a:gd name="T39" fmla="*/ 408 h 408"/>
                <a:gd name="T40" fmla="*/ 185 w 253"/>
                <a:gd name="T41" fmla="*/ 402 h 408"/>
                <a:gd name="T42" fmla="*/ 178 w 253"/>
                <a:gd name="T43" fmla="*/ 344 h 408"/>
                <a:gd name="T44" fmla="*/ 121 w 253"/>
                <a:gd name="T45" fmla="*/ 350 h 408"/>
                <a:gd name="T46" fmla="*/ 127 w 253"/>
                <a:gd name="T4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3" h="408">
                  <a:moveTo>
                    <a:pt x="121" y="306"/>
                  </a:moveTo>
                  <a:lnTo>
                    <a:pt x="121" y="306"/>
                  </a:lnTo>
                  <a:lnTo>
                    <a:pt x="168" y="301"/>
                  </a:lnTo>
                  <a:lnTo>
                    <a:pt x="166" y="286"/>
                  </a:lnTo>
                  <a:cubicBezTo>
                    <a:pt x="163" y="260"/>
                    <a:pt x="168" y="245"/>
                    <a:pt x="183" y="228"/>
                  </a:cubicBezTo>
                  <a:lnTo>
                    <a:pt x="208" y="200"/>
                  </a:lnTo>
                  <a:cubicBezTo>
                    <a:pt x="231" y="173"/>
                    <a:pt x="253" y="138"/>
                    <a:pt x="249" y="99"/>
                  </a:cubicBezTo>
                  <a:cubicBezTo>
                    <a:pt x="242" y="32"/>
                    <a:pt x="194" y="0"/>
                    <a:pt x="119" y="8"/>
                  </a:cubicBezTo>
                  <a:cubicBezTo>
                    <a:pt x="38" y="16"/>
                    <a:pt x="0" y="67"/>
                    <a:pt x="7" y="130"/>
                  </a:cubicBezTo>
                  <a:cubicBezTo>
                    <a:pt x="8" y="136"/>
                    <a:pt x="9" y="145"/>
                    <a:pt x="13" y="159"/>
                  </a:cubicBezTo>
                  <a:lnTo>
                    <a:pt x="63" y="160"/>
                  </a:lnTo>
                  <a:cubicBezTo>
                    <a:pt x="58" y="145"/>
                    <a:pt x="58" y="139"/>
                    <a:pt x="57" y="131"/>
                  </a:cubicBezTo>
                  <a:cubicBezTo>
                    <a:pt x="52" y="84"/>
                    <a:pt x="79" y="55"/>
                    <a:pt x="122" y="51"/>
                  </a:cubicBezTo>
                  <a:cubicBezTo>
                    <a:pt x="166" y="46"/>
                    <a:pt x="193" y="67"/>
                    <a:pt x="197" y="104"/>
                  </a:cubicBezTo>
                  <a:cubicBezTo>
                    <a:pt x="201" y="139"/>
                    <a:pt x="184" y="163"/>
                    <a:pt x="167" y="182"/>
                  </a:cubicBezTo>
                  <a:lnTo>
                    <a:pt x="143" y="210"/>
                  </a:lnTo>
                  <a:cubicBezTo>
                    <a:pt x="116" y="241"/>
                    <a:pt x="117" y="265"/>
                    <a:pt x="119" y="283"/>
                  </a:cubicBezTo>
                  <a:lnTo>
                    <a:pt x="121" y="306"/>
                  </a:lnTo>
                  <a:close/>
                  <a:moveTo>
                    <a:pt x="127" y="408"/>
                  </a:moveTo>
                  <a:lnTo>
                    <a:pt x="127" y="408"/>
                  </a:lnTo>
                  <a:lnTo>
                    <a:pt x="185" y="402"/>
                  </a:lnTo>
                  <a:lnTo>
                    <a:pt x="178" y="344"/>
                  </a:lnTo>
                  <a:lnTo>
                    <a:pt x="121" y="350"/>
                  </a:lnTo>
                  <a:lnTo>
                    <a:pt x="127" y="408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34">
              <a:extLst>
                <a:ext uri="{FF2B5EF4-FFF2-40B4-BE49-F238E27FC236}">
                  <a16:creationId xmlns:a16="http://schemas.microsoft.com/office/drawing/2014/main" id="{54F6E10E-4783-4433-8C1F-CCC126D53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5" y="1938338"/>
              <a:ext cx="241300" cy="390525"/>
            </a:xfrm>
            <a:custGeom>
              <a:avLst/>
              <a:gdLst>
                <a:gd name="T0" fmla="*/ 121 w 253"/>
                <a:gd name="T1" fmla="*/ 306 h 408"/>
                <a:gd name="T2" fmla="*/ 121 w 253"/>
                <a:gd name="T3" fmla="*/ 306 h 408"/>
                <a:gd name="T4" fmla="*/ 168 w 253"/>
                <a:gd name="T5" fmla="*/ 301 h 408"/>
                <a:gd name="T6" fmla="*/ 166 w 253"/>
                <a:gd name="T7" fmla="*/ 286 h 408"/>
                <a:gd name="T8" fmla="*/ 183 w 253"/>
                <a:gd name="T9" fmla="*/ 228 h 408"/>
                <a:gd name="T10" fmla="*/ 208 w 253"/>
                <a:gd name="T11" fmla="*/ 200 h 408"/>
                <a:gd name="T12" fmla="*/ 249 w 253"/>
                <a:gd name="T13" fmla="*/ 99 h 408"/>
                <a:gd name="T14" fmla="*/ 119 w 253"/>
                <a:gd name="T15" fmla="*/ 8 h 408"/>
                <a:gd name="T16" fmla="*/ 7 w 253"/>
                <a:gd name="T17" fmla="*/ 130 h 408"/>
                <a:gd name="T18" fmla="*/ 13 w 253"/>
                <a:gd name="T19" fmla="*/ 159 h 408"/>
                <a:gd name="T20" fmla="*/ 63 w 253"/>
                <a:gd name="T21" fmla="*/ 160 h 408"/>
                <a:gd name="T22" fmla="*/ 57 w 253"/>
                <a:gd name="T23" fmla="*/ 131 h 408"/>
                <a:gd name="T24" fmla="*/ 122 w 253"/>
                <a:gd name="T25" fmla="*/ 51 h 408"/>
                <a:gd name="T26" fmla="*/ 197 w 253"/>
                <a:gd name="T27" fmla="*/ 104 h 408"/>
                <a:gd name="T28" fmla="*/ 167 w 253"/>
                <a:gd name="T29" fmla="*/ 182 h 408"/>
                <a:gd name="T30" fmla="*/ 143 w 253"/>
                <a:gd name="T31" fmla="*/ 210 h 408"/>
                <a:gd name="T32" fmla="*/ 119 w 253"/>
                <a:gd name="T33" fmla="*/ 283 h 408"/>
                <a:gd name="T34" fmla="*/ 121 w 253"/>
                <a:gd name="T35" fmla="*/ 306 h 408"/>
                <a:gd name="T36" fmla="*/ 121 w 253"/>
                <a:gd name="T37" fmla="*/ 306 h 408"/>
                <a:gd name="T38" fmla="*/ 127 w 253"/>
                <a:gd name="T39" fmla="*/ 408 h 408"/>
                <a:gd name="T40" fmla="*/ 127 w 253"/>
                <a:gd name="T41" fmla="*/ 408 h 408"/>
                <a:gd name="T42" fmla="*/ 185 w 253"/>
                <a:gd name="T43" fmla="*/ 402 h 408"/>
                <a:gd name="T44" fmla="*/ 178 w 253"/>
                <a:gd name="T45" fmla="*/ 344 h 408"/>
                <a:gd name="T46" fmla="*/ 121 w 253"/>
                <a:gd name="T47" fmla="*/ 350 h 408"/>
                <a:gd name="T48" fmla="*/ 127 w 253"/>
                <a:gd name="T49" fmla="*/ 408 h 408"/>
                <a:gd name="T50" fmla="*/ 127 w 253"/>
                <a:gd name="T5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408">
                  <a:moveTo>
                    <a:pt x="121" y="306"/>
                  </a:moveTo>
                  <a:lnTo>
                    <a:pt x="121" y="306"/>
                  </a:lnTo>
                  <a:lnTo>
                    <a:pt x="168" y="301"/>
                  </a:lnTo>
                  <a:lnTo>
                    <a:pt x="166" y="286"/>
                  </a:lnTo>
                  <a:cubicBezTo>
                    <a:pt x="163" y="260"/>
                    <a:pt x="168" y="245"/>
                    <a:pt x="183" y="228"/>
                  </a:cubicBezTo>
                  <a:lnTo>
                    <a:pt x="208" y="200"/>
                  </a:lnTo>
                  <a:cubicBezTo>
                    <a:pt x="231" y="173"/>
                    <a:pt x="253" y="138"/>
                    <a:pt x="249" y="99"/>
                  </a:cubicBezTo>
                  <a:cubicBezTo>
                    <a:pt x="242" y="32"/>
                    <a:pt x="194" y="0"/>
                    <a:pt x="119" y="8"/>
                  </a:cubicBezTo>
                  <a:cubicBezTo>
                    <a:pt x="38" y="16"/>
                    <a:pt x="0" y="67"/>
                    <a:pt x="7" y="130"/>
                  </a:cubicBezTo>
                  <a:cubicBezTo>
                    <a:pt x="8" y="136"/>
                    <a:pt x="9" y="145"/>
                    <a:pt x="13" y="159"/>
                  </a:cubicBezTo>
                  <a:lnTo>
                    <a:pt x="63" y="160"/>
                  </a:lnTo>
                  <a:cubicBezTo>
                    <a:pt x="58" y="145"/>
                    <a:pt x="58" y="139"/>
                    <a:pt x="57" y="131"/>
                  </a:cubicBezTo>
                  <a:cubicBezTo>
                    <a:pt x="52" y="84"/>
                    <a:pt x="79" y="55"/>
                    <a:pt x="122" y="51"/>
                  </a:cubicBezTo>
                  <a:cubicBezTo>
                    <a:pt x="166" y="46"/>
                    <a:pt x="193" y="67"/>
                    <a:pt x="197" y="104"/>
                  </a:cubicBezTo>
                  <a:cubicBezTo>
                    <a:pt x="201" y="139"/>
                    <a:pt x="184" y="163"/>
                    <a:pt x="167" y="182"/>
                  </a:cubicBezTo>
                  <a:lnTo>
                    <a:pt x="143" y="210"/>
                  </a:lnTo>
                  <a:cubicBezTo>
                    <a:pt x="116" y="241"/>
                    <a:pt x="117" y="265"/>
                    <a:pt x="119" y="283"/>
                  </a:cubicBezTo>
                  <a:lnTo>
                    <a:pt x="121" y="306"/>
                  </a:lnTo>
                  <a:lnTo>
                    <a:pt x="121" y="306"/>
                  </a:lnTo>
                  <a:close/>
                  <a:moveTo>
                    <a:pt x="127" y="408"/>
                  </a:moveTo>
                  <a:lnTo>
                    <a:pt x="127" y="408"/>
                  </a:lnTo>
                  <a:lnTo>
                    <a:pt x="185" y="402"/>
                  </a:lnTo>
                  <a:lnTo>
                    <a:pt x="178" y="344"/>
                  </a:lnTo>
                  <a:lnTo>
                    <a:pt x="121" y="350"/>
                  </a:lnTo>
                  <a:lnTo>
                    <a:pt x="127" y="408"/>
                  </a:lnTo>
                  <a:lnTo>
                    <a:pt x="127" y="40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35">
              <a:extLst>
                <a:ext uri="{FF2B5EF4-FFF2-40B4-BE49-F238E27FC236}">
                  <a16:creationId xmlns:a16="http://schemas.microsoft.com/office/drawing/2014/main" id="{E91E18A6-D364-4E2D-8590-7A77B338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413" y="2673350"/>
              <a:ext cx="330200" cy="363538"/>
            </a:xfrm>
            <a:custGeom>
              <a:avLst/>
              <a:gdLst>
                <a:gd name="T0" fmla="*/ 0 w 345"/>
                <a:gd name="T1" fmla="*/ 0 h 382"/>
                <a:gd name="T2" fmla="*/ 0 w 345"/>
                <a:gd name="T3" fmla="*/ 0 h 382"/>
                <a:gd name="T4" fmla="*/ 345 w 345"/>
                <a:gd name="T5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382">
                  <a:moveTo>
                    <a:pt x="0" y="0"/>
                  </a:moveTo>
                  <a:lnTo>
                    <a:pt x="0" y="0"/>
                  </a:lnTo>
                  <a:lnTo>
                    <a:pt x="345" y="38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36">
              <a:extLst>
                <a:ext uri="{FF2B5EF4-FFF2-40B4-BE49-F238E27FC236}">
                  <a16:creationId xmlns:a16="http://schemas.microsoft.com/office/drawing/2014/main" id="{00BF6EEA-8FF1-40BC-866C-3CB4D3E20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413" y="2832100"/>
              <a:ext cx="227013" cy="260350"/>
            </a:xfrm>
            <a:custGeom>
              <a:avLst/>
              <a:gdLst>
                <a:gd name="T0" fmla="*/ 0 w 237"/>
                <a:gd name="T1" fmla="*/ 0 h 273"/>
                <a:gd name="T2" fmla="*/ 0 w 237"/>
                <a:gd name="T3" fmla="*/ 0 h 273"/>
                <a:gd name="T4" fmla="*/ 237 w 237"/>
                <a:gd name="T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273">
                  <a:moveTo>
                    <a:pt x="0" y="0"/>
                  </a:moveTo>
                  <a:lnTo>
                    <a:pt x="0" y="0"/>
                  </a:lnTo>
                  <a:lnTo>
                    <a:pt x="237" y="27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37">
              <a:extLst>
                <a:ext uri="{FF2B5EF4-FFF2-40B4-BE49-F238E27FC236}">
                  <a16:creationId xmlns:a16="http://schemas.microsoft.com/office/drawing/2014/main" id="{970D6FCD-1150-4041-87C2-DA130F12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0" y="2293938"/>
              <a:ext cx="1112838" cy="1463675"/>
            </a:xfrm>
            <a:custGeom>
              <a:avLst/>
              <a:gdLst>
                <a:gd name="T0" fmla="*/ 1166 w 1166"/>
                <a:gd name="T1" fmla="*/ 1356 h 1534"/>
                <a:gd name="T2" fmla="*/ 1166 w 1166"/>
                <a:gd name="T3" fmla="*/ 1356 h 1534"/>
                <a:gd name="T4" fmla="*/ 961 w 1166"/>
                <a:gd name="T5" fmla="*/ 305 h 1534"/>
                <a:gd name="T6" fmla="*/ 961 w 1166"/>
                <a:gd name="T7" fmla="*/ 305 h 1534"/>
                <a:gd name="T8" fmla="*/ 873 w 1166"/>
                <a:gd name="T9" fmla="*/ 241 h 1534"/>
                <a:gd name="T10" fmla="*/ 817 w 1166"/>
                <a:gd name="T11" fmla="*/ 334 h 1534"/>
                <a:gd name="T12" fmla="*/ 815 w 1166"/>
                <a:gd name="T13" fmla="*/ 335 h 1534"/>
                <a:gd name="T14" fmla="*/ 727 w 1166"/>
                <a:gd name="T15" fmla="*/ 270 h 1534"/>
                <a:gd name="T16" fmla="*/ 671 w 1166"/>
                <a:gd name="T17" fmla="*/ 364 h 1534"/>
                <a:gd name="T18" fmla="*/ 668 w 1166"/>
                <a:gd name="T19" fmla="*/ 365 h 1534"/>
                <a:gd name="T20" fmla="*/ 580 w 1166"/>
                <a:gd name="T21" fmla="*/ 300 h 1534"/>
                <a:gd name="T22" fmla="*/ 524 w 1166"/>
                <a:gd name="T23" fmla="*/ 394 h 1534"/>
                <a:gd name="T24" fmla="*/ 522 w 1166"/>
                <a:gd name="T25" fmla="*/ 395 h 1534"/>
                <a:gd name="T26" fmla="*/ 434 w 1166"/>
                <a:gd name="T27" fmla="*/ 330 h 1534"/>
                <a:gd name="T28" fmla="*/ 378 w 1166"/>
                <a:gd name="T29" fmla="*/ 424 h 1534"/>
                <a:gd name="T30" fmla="*/ 375 w 1166"/>
                <a:gd name="T31" fmla="*/ 424 h 1534"/>
                <a:gd name="T32" fmla="*/ 302 w 1166"/>
                <a:gd name="T33" fmla="*/ 341 h 1534"/>
                <a:gd name="T34" fmla="*/ 217 w 1166"/>
                <a:gd name="T35" fmla="*/ 392 h 1534"/>
                <a:gd name="T36" fmla="*/ 154 w 1166"/>
                <a:gd name="T37" fmla="*/ 72 h 1534"/>
                <a:gd name="T38" fmla="*/ 151 w 1166"/>
                <a:gd name="T39" fmla="*/ 73 h 1534"/>
                <a:gd name="T40" fmla="*/ 63 w 1166"/>
                <a:gd name="T41" fmla="*/ 8 h 1534"/>
                <a:gd name="T42" fmla="*/ 7 w 1166"/>
                <a:gd name="T43" fmla="*/ 102 h 1534"/>
                <a:gd name="T44" fmla="*/ 7 w 1166"/>
                <a:gd name="T45" fmla="*/ 102 h 1534"/>
                <a:gd name="T46" fmla="*/ 289 w 1166"/>
                <a:gd name="T47" fmla="*/ 1534 h 1534"/>
                <a:gd name="T48" fmla="*/ 1166 w 1166"/>
                <a:gd name="T49" fmla="*/ 1356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6" h="1534">
                  <a:moveTo>
                    <a:pt x="1166" y="1356"/>
                  </a:moveTo>
                  <a:lnTo>
                    <a:pt x="1166" y="1356"/>
                  </a:lnTo>
                  <a:lnTo>
                    <a:pt x="961" y="305"/>
                  </a:lnTo>
                  <a:lnTo>
                    <a:pt x="961" y="305"/>
                  </a:lnTo>
                  <a:cubicBezTo>
                    <a:pt x="950" y="262"/>
                    <a:pt x="912" y="233"/>
                    <a:pt x="873" y="241"/>
                  </a:cubicBezTo>
                  <a:cubicBezTo>
                    <a:pt x="834" y="249"/>
                    <a:pt x="810" y="290"/>
                    <a:pt x="817" y="334"/>
                  </a:cubicBezTo>
                  <a:lnTo>
                    <a:pt x="815" y="335"/>
                  </a:lnTo>
                  <a:cubicBezTo>
                    <a:pt x="804" y="291"/>
                    <a:pt x="765" y="263"/>
                    <a:pt x="727" y="270"/>
                  </a:cubicBezTo>
                  <a:cubicBezTo>
                    <a:pt x="688" y="278"/>
                    <a:pt x="664" y="320"/>
                    <a:pt x="671" y="364"/>
                  </a:cubicBezTo>
                  <a:lnTo>
                    <a:pt x="668" y="365"/>
                  </a:lnTo>
                  <a:cubicBezTo>
                    <a:pt x="657" y="321"/>
                    <a:pt x="619" y="292"/>
                    <a:pt x="580" y="300"/>
                  </a:cubicBezTo>
                  <a:cubicBezTo>
                    <a:pt x="541" y="308"/>
                    <a:pt x="517" y="350"/>
                    <a:pt x="524" y="394"/>
                  </a:cubicBezTo>
                  <a:lnTo>
                    <a:pt x="522" y="395"/>
                  </a:lnTo>
                  <a:cubicBezTo>
                    <a:pt x="511" y="351"/>
                    <a:pt x="472" y="322"/>
                    <a:pt x="434" y="330"/>
                  </a:cubicBezTo>
                  <a:cubicBezTo>
                    <a:pt x="395" y="338"/>
                    <a:pt x="371" y="379"/>
                    <a:pt x="378" y="424"/>
                  </a:cubicBezTo>
                  <a:lnTo>
                    <a:pt x="375" y="424"/>
                  </a:lnTo>
                  <a:cubicBezTo>
                    <a:pt x="364" y="381"/>
                    <a:pt x="341" y="343"/>
                    <a:pt x="302" y="341"/>
                  </a:cubicBezTo>
                  <a:cubicBezTo>
                    <a:pt x="219" y="338"/>
                    <a:pt x="217" y="392"/>
                    <a:pt x="217" y="392"/>
                  </a:cubicBezTo>
                  <a:cubicBezTo>
                    <a:pt x="217" y="392"/>
                    <a:pt x="147" y="33"/>
                    <a:pt x="154" y="72"/>
                  </a:cubicBezTo>
                  <a:lnTo>
                    <a:pt x="151" y="73"/>
                  </a:lnTo>
                  <a:cubicBezTo>
                    <a:pt x="140" y="29"/>
                    <a:pt x="102" y="0"/>
                    <a:pt x="63" y="8"/>
                  </a:cubicBezTo>
                  <a:cubicBezTo>
                    <a:pt x="24" y="16"/>
                    <a:pt x="0" y="57"/>
                    <a:pt x="7" y="102"/>
                  </a:cubicBezTo>
                  <a:lnTo>
                    <a:pt x="7" y="102"/>
                  </a:lnTo>
                  <a:lnTo>
                    <a:pt x="289" y="1534"/>
                  </a:lnTo>
                  <a:lnTo>
                    <a:pt x="1166" y="1356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38">
              <a:extLst>
                <a:ext uri="{FF2B5EF4-FFF2-40B4-BE49-F238E27FC236}">
                  <a16:creationId xmlns:a16="http://schemas.microsoft.com/office/drawing/2014/main" id="{452C018C-947A-498E-B9D0-80A4C28DA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0" y="2293938"/>
              <a:ext cx="1112838" cy="1463675"/>
            </a:xfrm>
            <a:custGeom>
              <a:avLst/>
              <a:gdLst>
                <a:gd name="T0" fmla="*/ 1166 w 1166"/>
                <a:gd name="T1" fmla="*/ 1356 h 1534"/>
                <a:gd name="T2" fmla="*/ 1166 w 1166"/>
                <a:gd name="T3" fmla="*/ 1356 h 1534"/>
                <a:gd name="T4" fmla="*/ 961 w 1166"/>
                <a:gd name="T5" fmla="*/ 305 h 1534"/>
                <a:gd name="T6" fmla="*/ 961 w 1166"/>
                <a:gd name="T7" fmla="*/ 305 h 1534"/>
                <a:gd name="T8" fmla="*/ 873 w 1166"/>
                <a:gd name="T9" fmla="*/ 241 h 1534"/>
                <a:gd name="T10" fmla="*/ 817 w 1166"/>
                <a:gd name="T11" fmla="*/ 334 h 1534"/>
                <a:gd name="T12" fmla="*/ 815 w 1166"/>
                <a:gd name="T13" fmla="*/ 335 h 1534"/>
                <a:gd name="T14" fmla="*/ 727 w 1166"/>
                <a:gd name="T15" fmla="*/ 270 h 1534"/>
                <a:gd name="T16" fmla="*/ 671 w 1166"/>
                <a:gd name="T17" fmla="*/ 364 h 1534"/>
                <a:gd name="T18" fmla="*/ 668 w 1166"/>
                <a:gd name="T19" fmla="*/ 365 h 1534"/>
                <a:gd name="T20" fmla="*/ 580 w 1166"/>
                <a:gd name="T21" fmla="*/ 300 h 1534"/>
                <a:gd name="T22" fmla="*/ 524 w 1166"/>
                <a:gd name="T23" fmla="*/ 394 h 1534"/>
                <a:gd name="T24" fmla="*/ 522 w 1166"/>
                <a:gd name="T25" fmla="*/ 395 h 1534"/>
                <a:gd name="T26" fmla="*/ 434 w 1166"/>
                <a:gd name="T27" fmla="*/ 330 h 1534"/>
                <a:gd name="T28" fmla="*/ 378 w 1166"/>
                <a:gd name="T29" fmla="*/ 424 h 1534"/>
                <a:gd name="T30" fmla="*/ 375 w 1166"/>
                <a:gd name="T31" fmla="*/ 424 h 1534"/>
                <a:gd name="T32" fmla="*/ 302 w 1166"/>
                <a:gd name="T33" fmla="*/ 341 h 1534"/>
                <a:gd name="T34" fmla="*/ 217 w 1166"/>
                <a:gd name="T35" fmla="*/ 392 h 1534"/>
                <a:gd name="T36" fmla="*/ 154 w 1166"/>
                <a:gd name="T37" fmla="*/ 72 h 1534"/>
                <a:gd name="T38" fmla="*/ 151 w 1166"/>
                <a:gd name="T39" fmla="*/ 73 h 1534"/>
                <a:gd name="T40" fmla="*/ 63 w 1166"/>
                <a:gd name="T41" fmla="*/ 8 h 1534"/>
                <a:gd name="T42" fmla="*/ 7 w 1166"/>
                <a:gd name="T43" fmla="*/ 102 h 1534"/>
                <a:gd name="T44" fmla="*/ 7 w 1166"/>
                <a:gd name="T45" fmla="*/ 102 h 1534"/>
                <a:gd name="T46" fmla="*/ 289 w 1166"/>
                <a:gd name="T47" fmla="*/ 1534 h 1534"/>
                <a:gd name="T48" fmla="*/ 1166 w 1166"/>
                <a:gd name="T49" fmla="*/ 1356 h 1534"/>
                <a:gd name="T50" fmla="*/ 1166 w 1166"/>
                <a:gd name="T51" fmla="*/ 1356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6" h="1534">
                  <a:moveTo>
                    <a:pt x="1166" y="1356"/>
                  </a:moveTo>
                  <a:lnTo>
                    <a:pt x="1166" y="1356"/>
                  </a:lnTo>
                  <a:lnTo>
                    <a:pt x="961" y="305"/>
                  </a:lnTo>
                  <a:lnTo>
                    <a:pt x="961" y="305"/>
                  </a:lnTo>
                  <a:cubicBezTo>
                    <a:pt x="950" y="262"/>
                    <a:pt x="912" y="233"/>
                    <a:pt x="873" y="241"/>
                  </a:cubicBezTo>
                  <a:cubicBezTo>
                    <a:pt x="834" y="249"/>
                    <a:pt x="810" y="290"/>
                    <a:pt x="817" y="334"/>
                  </a:cubicBezTo>
                  <a:lnTo>
                    <a:pt x="815" y="335"/>
                  </a:lnTo>
                  <a:cubicBezTo>
                    <a:pt x="804" y="291"/>
                    <a:pt x="765" y="263"/>
                    <a:pt x="727" y="270"/>
                  </a:cubicBezTo>
                  <a:cubicBezTo>
                    <a:pt x="688" y="278"/>
                    <a:pt x="664" y="320"/>
                    <a:pt x="671" y="364"/>
                  </a:cubicBezTo>
                  <a:lnTo>
                    <a:pt x="668" y="365"/>
                  </a:lnTo>
                  <a:cubicBezTo>
                    <a:pt x="657" y="321"/>
                    <a:pt x="619" y="292"/>
                    <a:pt x="580" y="300"/>
                  </a:cubicBezTo>
                  <a:cubicBezTo>
                    <a:pt x="541" y="308"/>
                    <a:pt x="517" y="350"/>
                    <a:pt x="524" y="394"/>
                  </a:cubicBezTo>
                  <a:lnTo>
                    <a:pt x="522" y="395"/>
                  </a:lnTo>
                  <a:cubicBezTo>
                    <a:pt x="511" y="351"/>
                    <a:pt x="472" y="322"/>
                    <a:pt x="434" y="330"/>
                  </a:cubicBezTo>
                  <a:cubicBezTo>
                    <a:pt x="395" y="338"/>
                    <a:pt x="371" y="379"/>
                    <a:pt x="378" y="424"/>
                  </a:cubicBezTo>
                  <a:lnTo>
                    <a:pt x="375" y="424"/>
                  </a:lnTo>
                  <a:cubicBezTo>
                    <a:pt x="364" y="381"/>
                    <a:pt x="341" y="343"/>
                    <a:pt x="302" y="341"/>
                  </a:cubicBezTo>
                  <a:cubicBezTo>
                    <a:pt x="219" y="338"/>
                    <a:pt x="217" y="392"/>
                    <a:pt x="217" y="392"/>
                  </a:cubicBezTo>
                  <a:cubicBezTo>
                    <a:pt x="217" y="392"/>
                    <a:pt x="147" y="33"/>
                    <a:pt x="154" y="72"/>
                  </a:cubicBezTo>
                  <a:lnTo>
                    <a:pt x="151" y="73"/>
                  </a:lnTo>
                  <a:cubicBezTo>
                    <a:pt x="140" y="29"/>
                    <a:pt x="102" y="0"/>
                    <a:pt x="63" y="8"/>
                  </a:cubicBezTo>
                  <a:cubicBezTo>
                    <a:pt x="24" y="16"/>
                    <a:pt x="0" y="57"/>
                    <a:pt x="7" y="102"/>
                  </a:cubicBezTo>
                  <a:lnTo>
                    <a:pt x="7" y="102"/>
                  </a:lnTo>
                  <a:lnTo>
                    <a:pt x="289" y="1534"/>
                  </a:lnTo>
                  <a:lnTo>
                    <a:pt x="1166" y="1356"/>
                  </a:lnTo>
                  <a:lnTo>
                    <a:pt x="1166" y="135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39">
              <a:extLst>
                <a:ext uri="{FF2B5EF4-FFF2-40B4-BE49-F238E27FC236}">
                  <a16:creationId xmlns:a16="http://schemas.microsoft.com/office/drawing/2014/main" id="{E103719E-6167-44F6-B6A0-F73605BF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2366963"/>
              <a:ext cx="114300" cy="560388"/>
            </a:xfrm>
            <a:custGeom>
              <a:avLst/>
              <a:gdLst>
                <a:gd name="T0" fmla="*/ 0 w 120"/>
                <a:gd name="T1" fmla="*/ 0 h 588"/>
                <a:gd name="T2" fmla="*/ 0 w 120"/>
                <a:gd name="T3" fmla="*/ 0 h 588"/>
                <a:gd name="T4" fmla="*/ 120 w 120"/>
                <a:gd name="T5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588">
                  <a:moveTo>
                    <a:pt x="0" y="0"/>
                  </a:moveTo>
                  <a:lnTo>
                    <a:pt x="0" y="0"/>
                  </a:lnTo>
                  <a:lnTo>
                    <a:pt x="120" y="58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40">
              <a:extLst>
                <a:ext uri="{FF2B5EF4-FFF2-40B4-BE49-F238E27FC236}">
                  <a16:creationId xmlns:a16="http://schemas.microsoft.com/office/drawing/2014/main" id="{AC0A4B11-F147-493D-9C03-D33827A42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2701925"/>
              <a:ext cx="39688" cy="196850"/>
            </a:xfrm>
            <a:custGeom>
              <a:avLst/>
              <a:gdLst>
                <a:gd name="T0" fmla="*/ 0 w 42"/>
                <a:gd name="T1" fmla="*/ 0 h 207"/>
                <a:gd name="T2" fmla="*/ 0 w 42"/>
                <a:gd name="T3" fmla="*/ 0 h 207"/>
                <a:gd name="T4" fmla="*/ 42 w 42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7">
                  <a:moveTo>
                    <a:pt x="0" y="0"/>
                  </a:moveTo>
                  <a:lnTo>
                    <a:pt x="0" y="0"/>
                  </a:lnTo>
                  <a:lnTo>
                    <a:pt x="42" y="20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41">
              <a:extLst>
                <a:ext uri="{FF2B5EF4-FFF2-40B4-BE49-F238E27FC236}">
                  <a16:creationId xmlns:a16="http://schemas.microsoft.com/office/drawing/2014/main" id="{142BF815-CA05-4434-AF1C-CF9070EE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673350"/>
              <a:ext cx="39688" cy="198438"/>
            </a:xfrm>
            <a:custGeom>
              <a:avLst/>
              <a:gdLst>
                <a:gd name="T0" fmla="*/ 0 w 42"/>
                <a:gd name="T1" fmla="*/ 0 h 207"/>
                <a:gd name="T2" fmla="*/ 0 w 42"/>
                <a:gd name="T3" fmla="*/ 0 h 207"/>
                <a:gd name="T4" fmla="*/ 42 w 42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7">
                  <a:moveTo>
                    <a:pt x="0" y="0"/>
                  </a:moveTo>
                  <a:lnTo>
                    <a:pt x="0" y="0"/>
                  </a:lnTo>
                  <a:lnTo>
                    <a:pt x="42" y="20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42">
              <a:extLst>
                <a:ext uri="{FF2B5EF4-FFF2-40B4-BE49-F238E27FC236}">
                  <a16:creationId xmlns:a16="http://schemas.microsoft.com/office/drawing/2014/main" id="{B5789298-7DFC-4A67-8CAC-67BBA02E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2644775"/>
              <a:ext cx="41275" cy="198438"/>
            </a:xfrm>
            <a:custGeom>
              <a:avLst/>
              <a:gdLst>
                <a:gd name="T0" fmla="*/ 0 w 42"/>
                <a:gd name="T1" fmla="*/ 0 h 207"/>
                <a:gd name="T2" fmla="*/ 0 w 42"/>
                <a:gd name="T3" fmla="*/ 0 h 207"/>
                <a:gd name="T4" fmla="*/ 42 w 42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7">
                  <a:moveTo>
                    <a:pt x="0" y="0"/>
                  </a:moveTo>
                  <a:lnTo>
                    <a:pt x="0" y="0"/>
                  </a:lnTo>
                  <a:lnTo>
                    <a:pt x="42" y="20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143">
              <a:extLst>
                <a:ext uri="{FF2B5EF4-FFF2-40B4-BE49-F238E27FC236}">
                  <a16:creationId xmlns:a16="http://schemas.microsoft.com/office/drawing/2014/main" id="{8B9F72CA-1209-461C-A97B-EB581DF4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2616200"/>
              <a:ext cx="39688" cy="198438"/>
            </a:xfrm>
            <a:custGeom>
              <a:avLst/>
              <a:gdLst>
                <a:gd name="T0" fmla="*/ 0 w 42"/>
                <a:gd name="T1" fmla="*/ 0 h 207"/>
                <a:gd name="T2" fmla="*/ 0 w 42"/>
                <a:gd name="T3" fmla="*/ 0 h 207"/>
                <a:gd name="T4" fmla="*/ 42 w 42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7">
                  <a:moveTo>
                    <a:pt x="0" y="0"/>
                  </a:moveTo>
                  <a:lnTo>
                    <a:pt x="0" y="0"/>
                  </a:lnTo>
                  <a:lnTo>
                    <a:pt x="42" y="20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E0DD9393-7994-40ED-B2A1-B348E6650605}"/>
              </a:ext>
            </a:extLst>
          </p:cNvPr>
          <p:cNvGrpSpPr>
            <a:grpSpLocks noChangeAspect="1"/>
          </p:cNvGrpSpPr>
          <p:nvPr/>
        </p:nvGrpSpPr>
        <p:grpSpPr>
          <a:xfrm>
            <a:off x="8120909" y="1271711"/>
            <a:ext cx="1835150" cy="2424113"/>
            <a:chOff x="8496300" y="1343025"/>
            <a:chExt cx="1835150" cy="2424113"/>
          </a:xfrm>
        </p:grpSpPr>
        <p:sp>
          <p:nvSpPr>
            <p:cNvPr id="112" name="Freeform 144">
              <a:extLst>
                <a:ext uri="{FF2B5EF4-FFF2-40B4-BE49-F238E27FC236}">
                  <a16:creationId xmlns:a16="http://schemas.microsoft.com/office/drawing/2014/main" id="{16B3B206-7E35-4774-AA1D-D98E507D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300" y="1343025"/>
              <a:ext cx="1404938" cy="2239963"/>
            </a:xfrm>
            <a:custGeom>
              <a:avLst/>
              <a:gdLst>
                <a:gd name="T0" fmla="*/ 94 w 1472"/>
                <a:gd name="T1" fmla="*/ 121 h 2347"/>
                <a:gd name="T2" fmla="*/ 94 w 1472"/>
                <a:gd name="T3" fmla="*/ 121 h 2347"/>
                <a:gd name="T4" fmla="*/ 10 w 1472"/>
                <a:gd name="T5" fmla="*/ 225 h 2347"/>
                <a:gd name="T6" fmla="*/ 223 w 1472"/>
                <a:gd name="T7" fmla="*/ 2253 h 2347"/>
                <a:gd name="T8" fmla="*/ 327 w 1472"/>
                <a:gd name="T9" fmla="*/ 2337 h 2347"/>
                <a:gd name="T10" fmla="*/ 1378 w 1472"/>
                <a:gd name="T11" fmla="*/ 2227 h 2347"/>
                <a:gd name="T12" fmla="*/ 1462 w 1472"/>
                <a:gd name="T13" fmla="*/ 2122 h 2347"/>
                <a:gd name="T14" fmla="*/ 1249 w 1472"/>
                <a:gd name="T15" fmla="*/ 94 h 2347"/>
                <a:gd name="T16" fmla="*/ 1145 w 1472"/>
                <a:gd name="T17" fmla="*/ 10 h 2347"/>
                <a:gd name="T18" fmla="*/ 94 w 1472"/>
                <a:gd name="T19" fmla="*/ 121 h 2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2347">
                  <a:moveTo>
                    <a:pt x="94" y="121"/>
                  </a:moveTo>
                  <a:lnTo>
                    <a:pt x="94" y="121"/>
                  </a:lnTo>
                  <a:cubicBezTo>
                    <a:pt x="94" y="121"/>
                    <a:pt x="0" y="130"/>
                    <a:pt x="10" y="225"/>
                  </a:cubicBezTo>
                  <a:lnTo>
                    <a:pt x="223" y="2253"/>
                  </a:lnTo>
                  <a:cubicBezTo>
                    <a:pt x="223" y="2253"/>
                    <a:pt x="233" y="2347"/>
                    <a:pt x="327" y="2337"/>
                  </a:cubicBezTo>
                  <a:lnTo>
                    <a:pt x="1378" y="2227"/>
                  </a:lnTo>
                  <a:cubicBezTo>
                    <a:pt x="1378" y="2227"/>
                    <a:pt x="1472" y="2217"/>
                    <a:pt x="1462" y="2122"/>
                  </a:cubicBezTo>
                  <a:lnTo>
                    <a:pt x="1249" y="94"/>
                  </a:lnTo>
                  <a:cubicBezTo>
                    <a:pt x="1249" y="94"/>
                    <a:pt x="1239" y="0"/>
                    <a:pt x="1145" y="10"/>
                  </a:cubicBezTo>
                  <a:lnTo>
                    <a:pt x="94" y="121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45">
              <a:extLst>
                <a:ext uri="{FF2B5EF4-FFF2-40B4-BE49-F238E27FC236}">
                  <a16:creationId xmlns:a16="http://schemas.microsoft.com/office/drawing/2014/main" id="{54759E16-9862-4369-8A46-66B446AB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300" y="1343025"/>
              <a:ext cx="1404938" cy="2239963"/>
            </a:xfrm>
            <a:custGeom>
              <a:avLst/>
              <a:gdLst>
                <a:gd name="T0" fmla="*/ 94 w 1472"/>
                <a:gd name="T1" fmla="*/ 121 h 2347"/>
                <a:gd name="T2" fmla="*/ 94 w 1472"/>
                <a:gd name="T3" fmla="*/ 121 h 2347"/>
                <a:gd name="T4" fmla="*/ 10 w 1472"/>
                <a:gd name="T5" fmla="*/ 225 h 2347"/>
                <a:gd name="T6" fmla="*/ 223 w 1472"/>
                <a:gd name="T7" fmla="*/ 2253 h 2347"/>
                <a:gd name="T8" fmla="*/ 327 w 1472"/>
                <a:gd name="T9" fmla="*/ 2337 h 2347"/>
                <a:gd name="T10" fmla="*/ 1378 w 1472"/>
                <a:gd name="T11" fmla="*/ 2227 h 2347"/>
                <a:gd name="T12" fmla="*/ 1462 w 1472"/>
                <a:gd name="T13" fmla="*/ 2122 h 2347"/>
                <a:gd name="T14" fmla="*/ 1249 w 1472"/>
                <a:gd name="T15" fmla="*/ 94 h 2347"/>
                <a:gd name="T16" fmla="*/ 1145 w 1472"/>
                <a:gd name="T17" fmla="*/ 10 h 2347"/>
                <a:gd name="T18" fmla="*/ 94 w 1472"/>
                <a:gd name="T19" fmla="*/ 121 h 2347"/>
                <a:gd name="T20" fmla="*/ 94 w 1472"/>
                <a:gd name="T21" fmla="*/ 121 h 2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2" h="2347">
                  <a:moveTo>
                    <a:pt x="94" y="121"/>
                  </a:moveTo>
                  <a:lnTo>
                    <a:pt x="94" y="121"/>
                  </a:lnTo>
                  <a:cubicBezTo>
                    <a:pt x="94" y="121"/>
                    <a:pt x="0" y="130"/>
                    <a:pt x="10" y="225"/>
                  </a:cubicBezTo>
                  <a:lnTo>
                    <a:pt x="223" y="2253"/>
                  </a:lnTo>
                  <a:cubicBezTo>
                    <a:pt x="223" y="2253"/>
                    <a:pt x="233" y="2347"/>
                    <a:pt x="327" y="2337"/>
                  </a:cubicBezTo>
                  <a:lnTo>
                    <a:pt x="1378" y="2227"/>
                  </a:lnTo>
                  <a:cubicBezTo>
                    <a:pt x="1378" y="2227"/>
                    <a:pt x="1472" y="2217"/>
                    <a:pt x="1462" y="2122"/>
                  </a:cubicBezTo>
                  <a:lnTo>
                    <a:pt x="1249" y="94"/>
                  </a:lnTo>
                  <a:cubicBezTo>
                    <a:pt x="1249" y="94"/>
                    <a:pt x="1239" y="0"/>
                    <a:pt x="1145" y="10"/>
                  </a:cubicBezTo>
                  <a:lnTo>
                    <a:pt x="94" y="121"/>
                  </a:lnTo>
                  <a:lnTo>
                    <a:pt x="94" y="12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46">
              <a:extLst>
                <a:ext uri="{FF2B5EF4-FFF2-40B4-BE49-F238E27FC236}">
                  <a16:creationId xmlns:a16="http://schemas.microsoft.com/office/drawing/2014/main" id="{ED70F829-D728-4F65-94CD-F9222EF73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950" y="1546225"/>
              <a:ext cx="1160463" cy="1801813"/>
            </a:xfrm>
            <a:custGeom>
              <a:avLst/>
              <a:gdLst>
                <a:gd name="T0" fmla="*/ 0 w 1216"/>
                <a:gd name="T1" fmla="*/ 108 h 1888"/>
                <a:gd name="T2" fmla="*/ 0 w 1216"/>
                <a:gd name="T3" fmla="*/ 108 h 1888"/>
                <a:gd name="T4" fmla="*/ 187 w 1216"/>
                <a:gd name="T5" fmla="*/ 1888 h 1888"/>
                <a:gd name="T6" fmla="*/ 1216 w 1216"/>
                <a:gd name="T7" fmla="*/ 1780 h 1888"/>
                <a:gd name="T8" fmla="*/ 1029 w 1216"/>
                <a:gd name="T9" fmla="*/ 0 h 1888"/>
                <a:gd name="T10" fmla="*/ 0 w 1216"/>
                <a:gd name="T11" fmla="*/ 10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888">
                  <a:moveTo>
                    <a:pt x="0" y="108"/>
                  </a:moveTo>
                  <a:lnTo>
                    <a:pt x="0" y="108"/>
                  </a:lnTo>
                  <a:lnTo>
                    <a:pt x="187" y="1888"/>
                  </a:lnTo>
                  <a:lnTo>
                    <a:pt x="1216" y="1780"/>
                  </a:lnTo>
                  <a:lnTo>
                    <a:pt x="1029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BEE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47">
              <a:extLst>
                <a:ext uri="{FF2B5EF4-FFF2-40B4-BE49-F238E27FC236}">
                  <a16:creationId xmlns:a16="http://schemas.microsoft.com/office/drawing/2014/main" id="{75B727D8-D5FC-4A9A-A3A4-D6318AAD6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950" y="1546225"/>
              <a:ext cx="1160463" cy="1801813"/>
            </a:xfrm>
            <a:custGeom>
              <a:avLst/>
              <a:gdLst>
                <a:gd name="T0" fmla="*/ 0 w 1216"/>
                <a:gd name="T1" fmla="*/ 108 h 1888"/>
                <a:gd name="T2" fmla="*/ 0 w 1216"/>
                <a:gd name="T3" fmla="*/ 108 h 1888"/>
                <a:gd name="T4" fmla="*/ 187 w 1216"/>
                <a:gd name="T5" fmla="*/ 1888 h 1888"/>
                <a:gd name="T6" fmla="*/ 1216 w 1216"/>
                <a:gd name="T7" fmla="*/ 1780 h 1888"/>
                <a:gd name="T8" fmla="*/ 1029 w 1216"/>
                <a:gd name="T9" fmla="*/ 0 h 1888"/>
                <a:gd name="T10" fmla="*/ 0 w 1216"/>
                <a:gd name="T11" fmla="*/ 108 h 1888"/>
                <a:gd name="T12" fmla="*/ 0 w 1216"/>
                <a:gd name="T13" fmla="*/ 10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1888">
                  <a:moveTo>
                    <a:pt x="0" y="108"/>
                  </a:moveTo>
                  <a:lnTo>
                    <a:pt x="0" y="108"/>
                  </a:lnTo>
                  <a:lnTo>
                    <a:pt x="187" y="1888"/>
                  </a:lnTo>
                  <a:lnTo>
                    <a:pt x="1216" y="1780"/>
                  </a:lnTo>
                  <a:lnTo>
                    <a:pt x="1029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48">
              <a:extLst>
                <a:ext uri="{FF2B5EF4-FFF2-40B4-BE49-F238E27FC236}">
                  <a16:creationId xmlns:a16="http://schemas.microsoft.com/office/drawing/2014/main" id="{24C9932A-303E-429C-952C-BB06C6C39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025" y="1462088"/>
              <a:ext cx="268288" cy="73025"/>
            </a:xfrm>
            <a:custGeom>
              <a:avLst/>
              <a:gdLst>
                <a:gd name="T0" fmla="*/ 0 w 281"/>
                <a:gd name="T1" fmla="*/ 29 h 75"/>
                <a:gd name="T2" fmla="*/ 0 w 281"/>
                <a:gd name="T3" fmla="*/ 29 h 75"/>
                <a:gd name="T4" fmla="*/ 0 w 281"/>
                <a:gd name="T5" fmla="*/ 29 h 75"/>
                <a:gd name="T6" fmla="*/ 5 w 281"/>
                <a:gd name="T7" fmla="*/ 75 h 75"/>
                <a:gd name="T8" fmla="*/ 281 w 281"/>
                <a:gd name="T9" fmla="*/ 46 h 75"/>
                <a:gd name="T10" fmla="*/ 276 w 281"/>
                <a:gd name="T11" fmla="*/ 0 h 75"/>
                <a:gd name="T12" fmla="*/ 0 w 281"/>
                <a:gd name="T13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75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5" y="75"/>
                  </a:lnTo>
                  <a:lnTo>
                    <a:pt x="281" y="46"/>
                  </a:lnTo>
                  <a:lnTo>
                    <a:pt x="27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A4A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49">
              <a:extLst>
                <a:ext uri="{FF2B5EF4-FFF2-40B4-BE49-F238E27FC236}">
                  <a16:creationId xmlns:a16="http://schemas.microsoft.com/office/drawing/2014/main" id="{3FD204F1-EA5E-4B27-97FE-91E12D878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025" y="1462088"/>
              <a:ext cx="268288" cy="73025"/>
            </a:xfrm>
            <a:custGeom>
              <a:avLst/>
              <a:gdLst>
                <a:gd name="T0" fmla="*/ 0 w 281"/>
                <a:gd name="T1" fmla="*/ 29 h 75"/>
                <a:gd name="T2" fmla="*/ 0 w 281"/>
                <a:gd name="T3" fmla="*/ 29 h 75"/>
                <a:gd name="T4" fmla="*/ 0 w 281"/>
                <a:gd name="T5" fmla="*/ 29 h 75"/>
                <a:gd name="T6" fmla="*/ 5 w 281"/>
                <a:gd name="T7" fmla="*/ 75 h 75"/>
                <a:gd name="T8" fmla="*/ 281 w 281"/>
                <a:gd name="T9" fmla="*/ 46 h 75"/>
                <a:gd name="T10" fmla="*/ 276 w 281"/>
                <a:gd name="T11" fmla="*/ 0 h 75"/>
                <a:gd name="T12" fmla="*/ 0 w 281"/>
                <a:gd name="T13" fmla="*/ 29 h 75"/>
                <a:gd name="T14" fmla="*/ 0 w 281"/>
                <a:gd name="T1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75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5" y="75"/>
                  </a:lnTo>
                  <a:lnTo>
                    <a:pt x="281" y="46"/>
                  </a:lnTo>
                  <a:lnTo>
                    <a:pt x="276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50">
              <a:extLst>
                <a:ext uri="{FF2B5EF4-FFF2-40B4-BE49-F238E27FC236}">
                  <a16:creationId xmlns:a16="http://schemas.microsoft.com/office/drawing/2014/main" id="{B654BD6C-C0E9-4830-8BFF-3999E2FA8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138" y="3336925"/>
              <a:ext cx="139700" cy="141288"/>
            </a:xfrm>
            <a:custGeom>
              <a:avLst/>
              <a:gdLst>
                <a:gd name="T0" fmla="*/ 81 w 148"/>
                <a:gd name="T1" fmla="*/ 144 h 148"/>
                <a:gd name="T2" fmla="*/ 81 w 148"/>
                <a:gd name="T3" fmla="*/ 144 h 148"/>
                <a:gd name="T4" fmla="*/ 144 w 148"/>
                <a:gd name="T5" fmla="*/ 66 h 148"/>
                <a:gd name="T6" fmla="*/ 66 w 148"/>
                <a:gd name="T7" fmla="*/ 4 h 148"/>
                <a:gd name="T8" fmla="*/ 4 w 148"/>
                <a:gd name="T9" fmla="*/ 81 h 148"/>
                <a:gd name="T10" fmla="*/ 81 w 148"/>
                <a:gd name="T11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48">
                  <a:moveTo>
                    <a:pt x="81" y="144"/>
                  </a:moveTo>
                  <a:lnTo>
                    <a:pt x="81" y="144"/>
                  </a:lnTo>
                  <a:cubicBezTo>
                    <a:pt x="120" y="139"/>
                    <a:pt x="148" y="105"/>
                    <a:pt x="144" y="66"/>
                  </a:cubicBezTo>
                  <a:cubicBezTo>
                    <a:pt x="140" y="28"/>
                    <a:pt x="105" y="0"/>
                    <a:pt x="66" y="4"/>
                  </a:cubicBezTo>
                  <a:cubicBezTo>
                    <a:pt x="28" y="8"/>
                    <a:pt x="0" y="42"/>
                    <a:pt x="4" y="81"/>
                  </a:cubicBezTo>
                  <a:cubicBezTo>
                    <a:pt x="8" y="120"/>
                    <a:pt x="43" y="148"/>
                    <a:pt x="81" y="144"/>
                  </a:cubicBezTo>
                  <a:close/>
                </a:path>
              </a:pathLst>
            </a:custGeom>
            <a:solidFill>
              <a:srgbClr val="A4A4A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51">
              <a:extLst>
                <a:ext uri="{FF2B5EF4-FFF2-40B4-BE49-F238E27FC236}">
                  <a16:creationId xmlns:a16="http://schemas.microsoft.com/office/drawing/2014/main" id="{3E1C3574-5C6B-4E6D-ACDE-A03DA383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138" y="3336925"/>
              <a:ext cx="139700" cy="141288"/>
            </a:xfrm>
            <a:custGeom>
              <a:avLst/>
              <a:gdLst>
                <a:gd name="T0" fmla="*/ 81 w 148"/>
                <a:gd name="T1" fmla="*/ 144 h 148"/>
                <a:gd name="T2" fmla="*/ 81 w 148"/>
                <a:gd name="T3" fmla="*/ 144 h 148"/>
                <a:gd name="T4" fmla="*/ 144 w 148"/>
                <a:gd name="T5" fmla="*/ 66 h 148"/>
                <a:gd name="T6" fmla="*/ 66 w 148"/>
                <a:gd name="T7" fmla="*/ 4 h 148"/>
                <a:gd name="T8" fmla="*/ 4 w 148"/>
                <a:gd name="T9" fmla="*/ 81 h 148"/>
                <a:gd name="T10" fmla="*/ 81 w 148"/>
                <a:gd name="T11" fmla="*/ 144 h 148"/>
                <a:gd name="T12" fmla="*/ 81 w 148"/>
                <a:gd name="T13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8">
                  <a:moveTo>
                    <a:pt x="81" y="144"/>
                  </a:moveTo>
                  <a:lnTo>
                    <a:pt x="81" y="144"/>
                  </a:lnTo>
                  <a:cubicBezTo>
                    <a:pt x="120" y="139"/>
                    <a:pt x="148" y="105"/>
                    <a:pt x="144" y="66"/>
                  </a:cubicBezTo>
                  <a:cubicBezTo>
                    <a:pt x="140" y="28"/>
                    <a:pt x="105" y="0"/>
                    <a:pt x="66" y="4"/>
                  </a:cubicBezTo>
                  <a:cubicBezTo>
                    <a:pt x="28" y="8"/>
                    <a:pt x="0" y="42"/>
                    <a:pt x="4" y="81"/>
                  </a:cubicBezTo>
                  <a:cubicBezTo>
                    <a:pt x="8" y="120"/>
                    <a:pt x="43" y="148"/>
                    <a:pt x="81" y="144"/>
                  </a:cubicBezTo>
                  <a:lnTo>
                    <a:pt x="81" y="14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52">
              <a:extLst>
                <a:ext uri="{FF2B5EF4-FFF2-40B4-BE49-F238E27FC236}">
                  <a16:creationId xmlns:a16="http://schemas.microsoft.com/office/drawing/2014/main" id="{EFA16838-FC00-4BDB-9E12-7CD6299E1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1844675"/>
              <a:ext cx="603250" cy="601663"/>
            </a:xfrm>
            <a:custGeom>
              <a:avLst/>
              <a:gdLst>
                <a:gd name="T0" fmla="*/ 347 w 631"/>
                <a:gd name="T1" fmla="*/ 614 h 631"/>
                <a:gd name="T2" fmla="*/ 347 w 631"/>
                <a:gd name="T3" fmla="*/ 614 h 631"/>
                <a:gd name="T4" fmla="*/ 614 w 631"/>
                <a:gd name="T5" fmla="*/ 284 h 631"/>
                <a:gd name="T6" fmla="*/ 284 w 631"/>
                <a:gd name="T7" fmla="*/ 18 h 631"/>
                <a:gd name="T8" fmla="*/ 17 w 631"/>
                <a:gd name="T9" fmla="*/ 347 h 631"/>
                <a:gd name="T10" fmla="*/ 347 w 631"/>
                <a:gd name="T11" fmla="*/ 61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" h="631">
                  <a:moveTo>
                    <a:pt x="347" y="614"/>
                  </a:moveTo>
                  <a:lnTo>
                    <a:pt x="347" y="614"/>
                  </a:lnTo>
                  <a:cubicBezTo>
                    <a:pt x="512" y="597"/>
                    <a:pt x="631" y="449"/>
                    <a:pt x="614" y="284"/>
                  </a:cubicBezTo>
                  <a:cubicBezTo>
                    <a:pt x="596" y="120"/>
                    <a:pt x="449" y="0"/>
                    <a:pt x="284" y="18"/>
                  </a:cubicBezTo>
                  <a:cubicBezTo>
                    <a:pt x="120" y="35"/>
                    <a:pt x="0" y="183"/>
                    <a:pt x="17" y="347"/>
                  </a:cubicBezTo>
                  <a:cubicBezTo>
                    <a:pt x="35" y="512"/>
                    <a:pt x="182" y="631"/>
                    <a:pt x="347" y="614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53">
              <a:extLst>
                <a:ext uri="{FF2B5EF4-FFF2-40B4-BE49-F238E27FC236}">
                  <a16:creationId xmlns:a16="http://schemas.microsoft.com/office/drawing/2014/main" id="{751D5C4A-A8A2-4D47-8E8E-72336DE02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1844675"/>
              <a:ext cx="603250" cy="601663"/>
            </a:xfrm>
            <a:custGeom>
              <a:avLst/>
              <a:gdLst>
                <a:gd name="T0" fmla="*/ 347 w 631"/>
                <a:gd name="T1" fmla="*/ 614 h 631"/>
                <a:gd name="T2" fmla="*/ 347 w 631"/>
                <a:gd name="T3" fmla="*/ 614 h 631"/>
                <a:gd name="T4" fmla="*/ 614 w 631"/>
                <a:gd name="T5" fmla="*/ 284 h 631"/>
                <a:gd name="T6" fmla="*/ 284 w 631"/>
                <a:gd name="T7" fmla="*/ 18 h 631"/>
                <a:gd name="T8" fmla="*/ 17 w 631"/>
                <a:gd name="T9" fmla="*/ 347 h 631"/>
                <a:gd name="T10" fmla="*/ 347 w 631"/>
                <a:gd name="T11" fmla="*/ 614 h 631"/>
                <a:gd name="T12" fmla="*/ 347 w 631"/>
                <a:gd name="T13" fmla="*/ 61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631">
                  <a:moveTo>
                    <a:pt x="347" y="614"/>
                  </a:moveTo>
                  <a:lnTo>
                    <a:pt x="347" y="614"/>
                  </a:lnTo>
                  <a:cubicBezTo>
                    <a:pt x="512" y="597"/>
                    <a:pt x="631" y="449"/>
                    <a:pt x="614" y="284"/>
                  </a:cubicBezTo>
                  <a:cubicBezTo>
                    <a:pt x="596" y="120"/>
                    <a:pt x="449" y="0"/>
                    <a:pt x="284" y="18"/>
                  </a:cubicBezTo>
                  <a:cubicBezTo>
                    <a:pt x="120" y="35"/>
                    <a:pt x="0" y="183"/>
                    <a:pt x="17" y="347"/>
                  </a:cubicBezTo>
                  <a:cubicBezTo>
                    <a:pt x="35" y="512"/>
                    <a:pt x="182" y="631"/>
                    <a:pt x="347" y="614"/>
                  </a:cubicBezTo>
                  <a:lnTo>
                    <a:pt x="347" y="61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54">
              <a:extLst>
                <a:ext uri="{FF2B5EF4-FFF2-40B4-BE49-F238E27FC236}">
                  <a16:creationId xmlns:a16="http://schemas.microsoft.com/office/drawing/2014/main" id="{4AB3F067-17DB-4BE8-8DF1-6843F83FB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0338" y="1947863"/>
              <a:ext cx="241300" cy="390525"/>
            </a:xfrm>
            <a:custGeom>
              <a:avLst/>
              <a:gdLst>
                <a:gd name="T0" fmla="*/ 121 w 253"/>
                <a:gd name="T1" fmla="*/ 306 h 408"/>
                <a:gd name="T2" fmla="*/ 121 w 253"/>
                <a:gd name="T3" fmla="*/ 306 h 408"/>
                <a:gd name="T4" fmla="*/ 168 w 253"/>
                <a:gd name="T5" fmla="*/ 302 h 408"/>
                <a:gd name="T6" fmla="*/ 166 w 253"/>
                <a:gd name="T7" fmla="*/ 286 h 408"/>
                <a:gd name="T8" fmla="*/ 183 w 253"/>
                <a:gd name="T9" fmla="*/ 229 h 408"/>
                <a:gd name="T10" fmla="*/ 207 w 253"/>
                <a:gd name="T11" fmla="*/ 200 h 408"/>
                <a:gd name="T12" fmla="*/ 249 w 253"/>
                <a:gd name="T13" fmla="*/ 99 h 408"/>
                <a:gd name="T14" fmla="*/ 119 w 253"/>
                <a:gd name="T15" fmla="*/ 8 h 408"/>
                <a:gd name="T16" fmla="*/ 7 w 253"/>
                <a:gd name="T17" fmla="*/ 130 h 408"/>
                <a:gd name="T18" fmla="*/ 13 w 253"/>
                <a:gd name="T19" fmla="*/ 160 h 408"/>
                <a:gd name="T20" fmla="*/ 63 w 253"/>
                <a:gd name="T21" fmla="*/ 160 h 408"/>
                <a:gd name="T22" fmla="*/ 57 w 253"/>
                <a:gd name="T23" fmla="*/ 132 h 408"/>
                <a:gd name="T24" fmla="*/ 122 w 253"/>
                <a:gd name="T25" fmla="*/ 51 h 408"/>
                <a:gd name="T26" fmla="*/ 197 w 253"/>
                <a:gd name="T27" fmla="*/ 105 h 408"/>
                <a:gd name="T28" fmla="*/ 167 w 253"/>
                <a:gd name="T29" fmla="*/ 183 h 408"/>
                <a:gd name="T30" fmla="*/ 143 w 253"/>
                <a:gd name="T31" fmla="*/ 210 h 408"/>
                <a:gd name="T32" fmla="*/ 119 w 253"/>
                <a:gd name="T33" fmla="*/ 284 h 408"/>
                <a:gd name="T34" fmla="*/ 121 w 253"/>
                <a:gd name="T35" fmla="*/ 306 h 408"/>
                <a:gd name="T36" fmla="*/ 127 w 253"/>
                <a:gd name="T37" fmla="*/ 408 h 408"/>
                <a:gd name="T38" fmla="*/ 127 w 253"/>
                <a:gd name="T39" fmla="*/ 408 h 408"/>
                <a:gd name="T40" fmla="*/ 184 w 253"/>
                <a:gd name="T41" fmla="*/ 402 h 408"/>
                <a:gd name="T42" fmla="*/ 178 w 253"/>
                <a:gd name="T43" fmla="*/ 345 h 408"/>
                <a:gd name="T44" fmla="*/ 121 w 253"/>
                <a:gd name="T45" fmla="*/ 351 h 408"/>
                <a:gd name="T46" fmla="*/ 127 w 253"/>
                <a:gd name="T4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3" h="408">
                  <a:moveTo>
                    <a:pt x="121" y="306"/>
                  </a:moveTo>
                  <a:lnTo>
                    <a:pt x="121" y="306"/>
                  </a:lnTo>
                  <a:lnTo>
                    <a:pt x="168" y="302"/>
                  </a:lnTo>
                  <a:lnTo>
                    <a:pt x="166" y="286"/>
                  </a:lnTo>
                  <a:cubicBezTo>
                    <a:pt x="163" y="260"/>
                    <a:pt x="168" y="246"/>
                    <a:pt x="183" y="229"/>
                  </a:cubicBezTo>
                  <a:lnTo>
                    <a:pt x="207" y="200"/>
                  </a:lnTo>
                  <a:cubicBezTo>
                    <a:pt x="231" y="174"/>
                    <a:pt x="253" y="138"/>
                    <a:pt x="249" y="99"/>
                  </a:cubicBezTo>
                  <a:cubicBezTo>
                    <a:pt x="242" y="33"/>
                    <a:pt x="194" y="0"/>
                    <a:pt x="119" y="8"/>
                  </a:cubicBezTo>
                  <a:cubicBezTo>
                    <a:pt x="38" y="17"/>
                    <a:pt x="0" y="67"/>
                    <a:pt x="7" y="130"/>
                  </a:cubicBezTo>
                  <a:cubicBezTo>
                    <a:pt x="8" y="136"/>
                    <a:pt x="9" y="146"/>
                    <a:pt x="13" y="160"/>
                  </a:cubicBezTo>
                  <a:lnTo>
                    <a:pt x="63" y="160"/>
                  </a:lnTo>
                  <a:cubicBezTo>
                    <a:pt x="58" y="145"/>
                    <a:pt x="58" y="139"/>
                    <a:pt x="57" y="132"/>
                  </a:cubicBezTo>
                  <a:cubicBezTo>
                    <a:pt x="52" y="85"/>
                    <a:pt x="79" y="56"/>
                    <a:pt x="122" y="51"/>
                  </a:cubicBezTo>
                  <a:cubicBezTo>
                    <a:pt x="166" y="46"/>
                    <a:pt x="193" y="68"/>
                    <a:pt x="197" y="105"/>
                  </a:cubicBezTo>
                  <a:cubicBezTo>
                    <a:pt x="201" y="139"/>
                    <a:pt x="184" y="163"/>
                    <a:pt x="167" y="183"/>
                  </a:cubicBezTo>
                  <a:lnTo>
                    <a:pt x="143" y="210"/>
                  </a:lnTo>
                  <a:cubicBezTo>
                    <a:pt x="115" y="241"/>
                    <a:pt x="117" y="266"/>
                    <a:pt x="119" y="284"/>
                  </a:cubicBezTo>
                  <a:lnTo>
                    <a:pt x="121" y="306"/>
                  </a:lnTo>
                  <a:close/>
                  <a:moveTo>
                    <a:pt x="127" y="408"/>
                  </a:moveTo>
                  <a:lnTo>
                    <a:pt x="127" y="408"/>
                  </a:lnTo>
                  <a:lnTo>
                    <a:pt x="184" y="402"/>
                  </a:lnTo>
                  <a:lnTo>
                    <a:pt x="178" y="345"/>
                  </a:lnTo>
                  <a:lnTo>
                    <a:pt x="121" y="351"/>
                  </a:lnTo>
                  <a:lnTo>
                    <a:pt x="127" y="408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155">
              <a:extLst>
                <a:ext uri="{FF2B5EF4-FFF2-40B4-BE49-F238E27FC236}">
                  <a16:creationId xmlns:a16="http://schemas.microsoft.com/office/drawing/2014/main" id="{BA98FAA7-EB6F-4323-B8C2-470C712D0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0338" y="1947863"/>
              <a:ext cx="241300" cy="390525"/>
            </a:xfrm>
            <a:custGeom>
              <a:avLst/>
              <a:gdLst>
                <a:gd name="T0" fmla="*/ 121 w 253"/>
                <a:gd name="T1" fmla="*/ 306 h 408"/>
                <a:gd name="T2" fmla="*/ 121 w 253"/>
                <a:gd name="T3" fmla="*/ 306 h 408"/>
                <a:gd name="T4" fmla="*/ 168 w 253"/>
                <a:gd name="T5" fmla="*/ 302 h 408"/>
                <a:gd name="T6" fmla="*/ 166 w 253"/>
                <a:gd name="T7" fmla="*/ 286 h 408"/>
                <a:gd name="T8" fmla="*/ 183 w 253"/>
                <a:gd name="T9" fmla="*/ 229 h 408"/>
                <a:gd name="T10" fmla="*/ 207 w 253"/>
                <a:gd name="T11" fmla="*/ 200 h 408"/>
                <a:gd name="T12" fmla="*/ 249 w 253"/>
                <a:gd name="T13" fmla="*/ 99 h 408"/>
                <a:gd name="T14" fmla="*/ 119 w 253"/>
                <a:gd name="T15" fmla="*/ 8 h 408"/>
                <a:gd name="T16" fmla="*/ 7 w 253"/>
                <a:gd name="T17" fmla="*/ 130 h 408"/>
                <a:gd name="T18" fmla="*/ 13 w 253"/>
                <a:gd name="T19" fmla="*/ 160 h 408"/>
                <a:gd name="T20" fmla="*/ 63 w 253"/>
                <a:gd name="T21" fmla="*/ 160 h 408"/>
                <a:gd name="T22" fmla="*/ 57 w 253"/>
                <a:gd name="T23" fmla="*/ 132 h 408"/>
                <a:gd name="T24" fmla="*/ 122 w 253"/>
                <a:gd name="T25" fmla="*/ 51 h 408"/>
                <a:gd name="T26" fmla="*/ 197 w 253"/>
                <a:gd name="T27" fmla="*/ 105 h 408"/>
                <a:gd name="T28" fmla="*/ 167 w 253"/>
                <a:gd name="T29" fmla="*/ 183 h 408"/>
                <a:gd name="T30" fmla="*/ 143 w 253"/>
                <a:gd name="T31" fmla="*/ 210 h 408"/>
                <a:gd name="T32" fmla="*/ 119 w 253"/>
                <a:gd name="T33" fmla="*/ 284 h 408"/>
                <a:gd name="T34" fmla="*/ 121 w 253"/>
                <a:gd name="T35" fmla="*/ 306 h 408"/>
                <a:gd name="T36" fmla="*/ 121 w 253"/>
                <a:gd name="T37" fmla="*/ 306 h 408"/>
                <a:gd name="T38" fmla="*/ 127 w 253"/>
                <a:gd name="T39" fmla="*/ 408 h 408"/>
                <a:gd name="T40" fmla="*/ 127 w 253"/>
                <a:gd name="T41" fmla="*/ 408 h 408"/>
                <a:gd name="T42" fmla="*/ 184 w 253"/>
                <a:gd name="T43" fmla="*/ 402 h 408"/>
                <a:gd name="T44" fmla="*/ 178 w 253"/>
                <a:gd name="T45" fmla="*/ 345 h 408"/>
                <a:gd name="T46" fmla="*/ 121 w 253"/>
                <a:gd name="T47" fmla="*/ 351 h 408"/>
                <a:gd name="T48" fmla="*/ 127 w 253"/>
                <a:gd name="T49" fmla="*/ 408 h 408"/>
                <a:gd name="T50" fmla="*/ 127 w 253"/>
                <a:gd name="T5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408">
                  <a:moveTo>
                    <a:pt x="121" y="306"/>
                  </a:moveTo>
                  <a:lnTo>
                    <a:pt x="121" y="306"/>
                  </a:lnTo>
                  <a:lnTo>
                    <a:pt x="168" y="302"/>
                  </a:lnTo>
                  <a:lnTo>
                    <a:pt x="166" y="286"/>
                  </a:lnTo>
                  <a:cubicBezTo>
                    <a:pt x="163" y="260"/>
                    <a:pt x="168" y="246"/>
                    <a:pt x="183" y="229"/>
                  </a:cubicBezTo>
                  <a:lnTo>
                    <a:pt x="207" y="200"/>
                  </a:lnTo>
                  <a:cubicBezTo>
                    <a:pt x="231" y="174"/>
                    <a:pt x="253" y="138"/>
                    <a:pt x="249" y="99"/>
                  </a:cubicBezTo>
                  <a:cubicBezTo>
                    <a:pt x="242" y="33"/>
                    <a:pt x="194" y="0"/>
                    <a:pt x="119" y="8"/>
                  </a:cubicBezTo>
                  <a:cubicBezTo>
                    <a:pt x="38" y="17"/>
                    <a:pt x="0" y="67"/>
                    <a:pt x="7" y="130"/>
                  </a:cubicBezTo>
                  <a:cubicBezTo>
                    <a:pt x="8" y="136"/>
                    <a:pt x="9" y="146"/>
                    <a:pt x="13" y="160"/>
                  </a:cubicBezTo>
                  <a:lnTo>
                    <a:pt x="63" y="160"/>
                  </a:lnTo>
                  <a:cubicBezTo>
                    <a:pt x="58" y="145"/>
                    <a:pt x="58" y="139"/>
                    <a:pt x="57" y="132"/>
                  </a:cubicBezTo>
                  <a:cubicBezTo>
                    <a:pt x="52" y="85"/>
                    <a:pt x="79" y="56"/>
                    <a:pt x="122" y="51"/>
                  </a:cubicBezTo>
                  <a:cubicBezTo>
                    <a:pt x="166" y="46"/>
                    <a:pt x="193" y="68"/>
                    <a:pt x="197" y="105"/>
                  </a:cubicBezTo>
                  <a:cubicBezTo>
                    <a:pt x="201" y="139"/>
                    <a:pt x="184" y="163"/>
                    <a:pt x="167" y="183"/>
                  </a:cubicBezTo>
                  <a:lnTo>
                    <a:pt x="143" y="210"/>
                  </a:lnTo>
                  <a:cubicBezTo>
                    <a:pt x="115" y="241"/>
                    <a:pt x="117" y="266"/>
                    <a:pt x="119" y="284"/>
                  </a:cubicBezTo>
                  <a:lnTo>
                    <a:pt x="121" y="306"/>
                  </a:lnTo>
                  <a:lnTo>
                    <a:pt x="121" y="306"/>
                  </a:lnTo>
                  <a:close/>
                  <a:moveTo>
                    <a:pt x="127" y="408"/>
                  </a:moveTo>
                  <a:lnTo>
                    <a:pt x="127" y="408"/>
                  </a:lnTo>
                  <a:lnTo>
                    <a:pt x="184" y="402"/>
                  </a:lnTo>
                  <a:lnTo>
                    <a:pt x="178" y="345"/>
                  </a:lnTo>
                  <a:lnTo>
                    <a:pt x="121" y="351"/>
                  </a:lnTo>
                  <a:lnTo>
                    <a:pt x="127" y="408"/>
                  </a:lnTo>
                  <a:lnTo>
                    <a:pt x="127" y="40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56">
              <a:extLst>
                <a:ext uri="{FF2B5EF4-FFF2-40B4-BE49-F238E27FC236}">
                  <a16:creationId xmlns:a16="http://schemas.microsoft.com/office/drawing/2014/main" id="{F4E675E1-BAF4-443C-9405-89FE876E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663" y="2682875"/>
              <a:ext cx="328613" cy="363538"/>
            </a:xfrm>
            <a:custGeom>
              <a:avLst/>
              <a:gdLst>
                <a:gd name="T0" fmla="*/ 0 w 345"/>
                <a:gd name="T1" fmla="*/ 0 h 381"/>
                <a:gd name="T2" fmla="*/ 0 w 345"/>
                <a:gd name="T3" fmla="*/ 0 h 381"/>
                <a:gd name="T4" fmla="*/ 345 w 345"/>
                <a:gd name="T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381">
                  <a:moveTo>
                    <a:pt x="0" y="0"/>
                  </a:moveTo>
                  <a:lnTo>
                    <a:pt x="0" y="0"/>
                  </a:lnTo>
                  <a:lnTo>
                    <a:pt x="345" y="38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57">
              <a:extLst>
                <a:ext uri="{FF2B5EF4-FFF2-40B4-BE49-F238E27FC236}">
                  <a16:creationId xmlns:a16="http://schemas.microsoft.com/office/drawing/2014/main" id="{9FDFDCE0-7B67-4801-A555-E1B97D1F1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663" y="2843213"/>
              <a:ext cx="225425" cy="258763"/>
            </a:xfrm>
            <a:custGeom>
              <a:avLst/>
              <a:gdLst>
                <a:gd name="T0" fmla="*/ 0 w 237"/>
                <a:gd name="T1" fmla="*/ 0 h 272"/>
                <a:gd name="T2" fmla="*/ 0 w 237"/>
                <a:gd name="T3" fmla="*/ 0 h 272"/>
                <a:gd name="T4" fmla="*/ 237 w 237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272">
                  <a:moveTo>
                    <a:pt x="0" y="0"/>
                  </a:moveTo>
                  <a:lnTo>
                    <a:pt x="0" y="0"/>
                  </a:lnTo>
                  <a:lnTo>
                    <a:pt x="237" y="2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58">
              <a:extLst>
                <a:ext uri="{FF2B5EF4-FFF2-40B4-BE49-F238E27FC236}">
                  <a16:creationId xmlns:a16="http://schemas.microsoft.com/office/drawing/2014/main" id="{D8632C5C-D550-4E2F-8CC1-3C252C99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2305050"/>
              <a:ext cx="1111250" cy="1462088"/>
            </a:xfrm>
            <a:custGeom>
              <a:avLst/>
              <a:gdLst>
                <a:gd name="T0" fmla="*/ 1166 w 1166"/>
                <a:gd name="T1" fmla="*/ 1355 h 1533"/>
                <a:gd name="T2" fmla="*/ 1166 w 1166"/>
                <a:gd name="T3" fmla="*/ 1355 h 1533"/>
                <a:gd name="T4" fmla="*/ 961 w 1166"/>
                <a:gd name="T5" fmla="*/ 305 h 1533"/>
                <a:gd name="T6" fmla="*/ 961 w 1166"/>
                <a:gd name="T7" fmla="*/ 305 h 1533"/>
                <a:gd name="T8" fmla="*/ 873 w 1166"/>
                <a:gd name="T9" fmla="*/ 240 h 1533"/>
                <a:gd name="T10" fmla="*/ 817 w 1166"/>
                <a:gd name="T11" fmla="*/ 334 h 1533"/>
                <a:gd name="T12" fmla="*/ 814 w 1166"/>
                <a:gd name="T13" fmla="*/ 334 h 1533"/>
                <a:gd name="T14" fmla="*/ 727 w 1166"/>
                <a:gd name="T15" fmla="*/ 270 h 1533"/>
                <a:gd name="T16" fmla="*/ 671 w 1166"/>
                <a:gd name="T17" fmla="*/ 364 h 1533"/>
                <a:gd name="T18" fmla="*/ 668 w 1166"/>
                <a:gd name="T19" fmla="*/ 364 h 1533"/>
                <a:gd name="T20" fmla="*/ 580 w 1166"/>
                <a:gd name="T21" fmla="*/ 300 h 1533"/>
                <a:gd name="T22" fmla="*/ 524 w 1166"/>
                <a:gd name="T23" fmla="*/ 393 h 1533"/>
                <a:gd name="T24" fmla="*/ 521 w 1166"/>
                <a:gd name="T25" fmla="*/ 394 h 1533"/>
                <a:gd name="T26" fmla="*/ 434 w 1166"/>
                <a:gd name="T27" fmla="*/ 330 h 1533"/>
                <a:gd name="T28" fmla="*/ 378 w 1166"/>
                <a:gd name="T29" fmla="*/ 423 h 1533"/>
                <a:gd name="T30" fmla="*/ 375 w 1166"/>
                <a:gd name="T31" fmla="*/ 424 h 1533"/>
                <a:gd name="T32" fmla="*/ 302 w 1166"/>
                <a:gd name="T33" fmla="*/ 341 h 1533"/>
                <a:gd name="T34" fmla="*/ 217 w 1166"/>
                <a:gd name="T35" fmla="*/ 392 h 1533"/>
                <a:gd name="T36" fmla="*/ 154 w 1166"/>
                <a:gd name="T37" fmla="*/ 71 h 1533"/>
                <a:gd name="T38" fmla="*/ 151 w 1166"/>
                <a:gd name="T39" fmla="*/ 72 h 1533"/>
                <a:gd name="T40" fmla="*/ 63 w 1166"/>
                <a:gd name="T41" fmla="*/ 8 h 1533"/>
                <a:gd name="T42" fmla="*/ 7 w 1166"/>
                <a:gd name="T43" fmla="*/ 101 h 1533"/>
                <a:gd name="T44" fmla="*/ 7 w 1166"/>
                <a:gd name="T45" fmla="*/ 101 h 1533"/>
                <a:gd name="T46" fmla="*/ 289 w 1166"/>
                <a:gd name="T47" fmla="*/ 1533 h 1533"/>
                <a:gd name="T48" fmla="*/ 1166 w 1166"/>
                <a:gd name="T49" fmla="*/ 1355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6" h="1533">
                  <a:moveTo>
                    <a:pt x="1166" y="1355"/>
                  </a:moveTo>
                  <a:lnTo>
                    <a:pt x="1166" y="1355"/>
                  </a:lnTo>
                  <a:lnTo>
                    <a:pt x="961" y="305"/>
                  </a:lnTo>
                  <a:lnTo>
                    <a:pt x="961" y="305"/>
                  </a:lnTo>
                  <a:cubicBezTo>
                    <a:pt x="950" y="261"/>
                    <a:pt x="912" y="232"/>
                    <a:pt x="873" y="240"/>
                  </a:cubicBezTo>
                  <a:cubicBezTo>
                    <a:pt x="834" y="248"/>
                    <a:pt x="810" y="290"/>
                    <a:pt x="817" y="334"/>
                  </a:cubicBezTo>
                  <a:lnTo>
                    <a:pt x="814" y="334"/>
                  </a:lnTo>
                  <a:cubicBezTo>
                    <a:pt x="804" y="291"/>
                    <a:pt x="765" y="262"/>
                    <a:pt x="727" y="270"/>
                  </a:cubicBezTo>
                  <a:cubicBezTo>
                    <a:pt x="688" y="278"/>
                    <a:pt x="664" y="319"/>
                    <a:pt x="671" y="364"/>
                  </a:cubicBezTo>
                  <a:lnTo>
                    <a:pt x="668" y="364"/>
                  </a:lnTo>
                  <a:cubicBezTo>
                    <a:pt x="657" y="321"/>
                    <a:pt x="619" y="292"/>
                    <a:pt x="580" y="300"/>
                  </a:cubicBezTo>
                  <a:cubicBezTo>
                    <a:pt x="541" y="308"/>
                    <a:pt x="517" y="349"/>
                    <a:pt x="524" y="393"/>
                  </a:cubicBezTo>
                  <a:lnTo>
                    <a:pt x="521" y="394"/>
                  </a:lnTo>
                  <a:cubicBezTo>
                    <a:pt x="511" y="350"/>
                    <a:pt x="472" y="322"/>
                    <a:pt x="434" y="330"/>
                  </a:cubicBezTo>
                  <a:cubicBezTo>
                    <a:pt x="395" y="337"/>
                    <a:pt x="371" y="379"/>
                    <a:pt x="378" y="423"/>
                  </a:cubicBezTo>
                  <a:lnTo>
                    <a:pt x="375" y="424"/>
                  </a:lnTo>
                  <a:cubicBezTo>
                    <a:pt x="364" y="380"/>
                    <a:pt x="341" y="343"/>
                    <a:pt x="302" y="341"/>
                  </a:cubicBezTo>
                  <a:cubicBezTo>
                    <a:pt x="219" y="337"/>
                    <a:pt x="217" y="392"/>
                    <a:pt x="217" y="392"/>
                  </a:cubicBezTo>
                  <a:cubicBezTo>
                    <a:pt x="217" y="392"/>
                    <a:pt x="147" y="33"/>
                    <a:pt x="154" y="71"/>
                  </a:cubicBezTo>
                  <a:lnTo>
                    <a:pt x="151" y="72"/>
                  </a:lnTo>
                  <a:cubicBezTo>
                    <a:pt x="140" y="28"/>
                    <a:pt x="102" y="0"/>
                    <a:pt x="63" y="8"/>
                  </a:cubicBezTo>
                  <a:cubicBezTo>
                    <a:pt x="24" y="15"/>
                    <a:pt x="0" y="57"/>
                    <a:pt x="7" y="101"/>
                  </a:cubicBezTo>
                  <a:lnTo>
                    <a:pt x="7" y="101"/>
                  </a:lnTo>
                  <a:lnTo>
                    <a:pt x="289" y="1533"/>
                  </a:lnTo>
                  <a:lnTo>
                    <a:pt x="1166" y="1355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59">
              <a:extLst>
                <a:ext uri="{FF2B5EF4-FFF2-40B4-BE49-F238E27FC236}">
                  <a16:creationId xmlns:a16="http://schemas.microsoft.com/office/drawing/2014/main" id="{DA50C503-6EFD-47D2-B7B9-E959A9311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2305050"/>
              <a:ext cx="1111250" cy="1462088"/>
            </a:xfrm>
            <a:custGeom>
              <a:avLst/>
              <a:gdLst>
                <a:gd name="T0" fmla="*/ 1166 w 1166"/>
                <a:gd name="T1" fmla="*/ 1355 h 1533"/>
                <a:gd name="T2" fmla="*/ 1166 w 1166"/>
                <a:gd name="T3" fmla="*/ 1355 h 1533"/>
                <a:gd name="T4" fmla="*/ 961 w 1166"/>
                <a:gd name="T5" fmla="*/ 305 h 1533"/>
                <a:gd name="T6" fmla="*/ 961 w 1166"/>
                <a:gd name="T7" fmla="*/ 305 h 1533"/>
                <a:gd name="T8" fmla="*/ 873 w 1166"/>
                <a:gd name="T9" fmla="*/ 240 h 1533"/>
                <a:gd name="T10" fmla="*/ 817 w 1166"/>
                <a:gd name="T11" fmla="*/ 334 h 1533"/>
                <a:gd name="T12" fmla="*/ 814 w 1166"/>
                <a:gd name="T13" fmla="*/ 334 h 1533"/>
                <a:gd name="T14" fmla="*/ 727 w 1166"/>
                <a:gd name="T15" fmla="*/ 270 h 1533"/>
                <a:gd name="T16" fmla="*/ 671 w 1166"/>
                <a:gd name="T17" fmla="*/ 364 h 1533"/>
                <a:gd name="T18" fmla="*/ 668 w 1166"/>
                <a:gd name="T19" fmla="*/ 364 h 1533"/>
                <a:gd name="T20" fmla="*/ 580 w 1166"/>
                <a:gd name="T21" fmla="*/ 300 h 1533"/>
                <a:gd name="T22" fmla="*/ 524 w 1166"/>
                <a:gd name="T23" fmla="*/ 393 h 1533"/>
                <a:gd name="T24" fmla="*/ 521 w 1166"/>
                <a:gd name="T25" fmla="*/ 394 h 1533"/>
                <a:gd name="T26" fmla="*/ 434 w 1166"/>
                <a:gd name="T27" fmla="*/ 330 h 1533"/>
                <a:gd name="T28" fmla="*/ 378 w 1166"/>
                <a:gd name="T29" fmla="*/ 423 h 1533"/>
                <a:gd name="T30" fmla="*/ 375 w 1166"/>
                <a:gd name="T31" fmla="*/ 424 h 1533"/>
                <a:gd name="T32" fmla="*/ 302 w 1166"/>
                <a:gd name="T33" fmla="*/ 341 h 1533"/>
                <a:gd name="T34" fmla="*/ 217 w 1166"/>
                <a:gd name="T35" fmla="*/ 392 h 1533"/>
                <a:gd name="T36" fmla="*/ 154 w 1166"/>
                <a:gd name="T37" fmla="*/ 71 h 1533"/>
                <a:gd name="T38" fmla="*/ 151 w 1166"/>
                <a:gd name="T39" fmla="*/ 72 h 1533"/>
                <a:gd name="T40" fmla="*/ 63 w 1166"/>
                <a:gd name="T41" fmla="*/ 8 h 1533"/>
                <a:gd name="T42" fmla="*/ 7 w 1166"/>
                <a:gd name="T43" fmla="*/ 101 h 1533"/>
                <a:gd name="T44" fmla="*/ 7 w 1166"/>
                <a:gd name="T45" fmla="*/ 101 h 1533"/>
                <a:gd name="T46" fmla="*/ 289 w 1166"/>
                <a:gd name="T47" fmla="*/ 1533 h 1533"/>
                <a:gd name="T48" fmla="*/ 1166 w 1166"/>
                <a:gd name="T49" fmla="*/ 1355 h 1533"/>
                <a:gd name="T50" fmla="*/ 1166 w 1166"/>
                <a:gd name="T51" fmla="*/ 1355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6" h="1533">
                  <a:moveTo>
                    <a:pt x="1166" y="1355"/>
                  </a:moveTo>
                  <a:lnTo>
                    <a:pt x="1166" y="1355"/>
                  </a:lnTo>
                  <a:lnTo>
                    <a:pt x="961" y="305"/>
                  </a:lnTo>
                  <a:lnTo>
                    <a:pt x="961" y="305"/>
                  </a:lnTo>
                  <a:cubicBezTo>
                    <a:pt x="950" y="261"/>
                    <a:pt x="912" y="232"/>
                    <a:pt x="873" y="240"/>
                  </a:cubicBezTo>
                  <a:cubicBezTo>
                    <a:pt x="834" y="248"/>
                    <a:pt x="810" y="290"/>
                    <a:pt x="817" y="334"/>
                  </a:cubicBezTo>
                  <a:lnTo>
                    <a:pt x="814" y="334"/>
                  </a:lnTo>
                  <a:cubicBezTo>
                    <a:pt x="804" y="291"/>
                    <a:pt x="765" y="262"/>
                    <a:pt x="727" y="270"/>
                  </a:cubicBezTo>
                  <a:cubicBezTo>
                    <a:pt x="688" y="278"/>
                    <a:pt x="664" y="319"/>
                    <a:pt x="671" y="364"/>
                  </a:cubicBezTo>
                  <a:lnTo>
                    <a:pt x="668" y="364"/>
                  </a:lnTo>
                  <a:cubicBezTo>
                    <a:pt x="657" y="321"/>
                    <a:pt x="619" y="292"/>
                    <a:pt x="580" y="300"/>
                  </a:cubicBezTo>
                  <a:cubicBezTo>
                    <a:pt x="541" y="308"/>
                    <a:pt x="517" y="349"/>
                    <a:pt x="524" y="393"/>
                  </a:cubicBezTo>
                  <a:lnTo>
                    <a:pt x="521" y="394"/>
                  </a:lnTo>
                  <a:cubicBezTo>
                    <a:pt x="511" y="350"/>
                    <a:pt x="472" y="322"/>
                    <a:pt x="434" y="330"/>
                  </a:cubicBezTo>
                  <a:cubicBezTo>
                    <a:pt x="395" y="337"/>
                    <a:pt x="371" y="379"/>
                    <a:pt x="378" y="423"/>
                  </a:cubicBezTo>
                  <a:lnTo>
                    <a:pt x="375" y="424"/>
                  </a:lnTo>
                  <a:cubicBezTo>
                    <a:pt x="364" y="380"/>
                    <a:pt x="341" y="343"/>
                    <a:pt x="302" y="341"/>
                  </a:cubicBezTo>
                  <a:cubicBezTo>
                    <a:pt x="219" y="337"/>
                    <a:pt x="217" y="392"/>
                    <a:pt x="217" y="392"/>
                  </a:cubicBezTo>
                  <a:cubicBezTo>
                    <a:pt x="217" y="392"/>
                    <a:pt x="147" y="33"/>
                    <a:pt x="154" y="71"/>
                  </a:cubicBezTo>
                  <a:lnTo>
                    <a:pt x="151" y="72"/>
                  </a:lnTo>
                  <a:cubicBezTo>
                    <a:pt x="140" y="28"/>
                    <a:pt x="102" y="0"/>
                    <a:pt x="63" y="8"/>
                  </a:cubicBezTo>
                  <a:cubicBezTo>
                    <a:pt x="24" y="15"/>
                    <a:pt x="0" y="57"/>
                    <a:pt x="7" y="101"/>
                  </a:cubicBezTo>
                  <a:lnTo>
                    <a:pt x="7" y="101"/>
                  </a:lnTo>
                  <a:lnTo>
                    <a:pt x="289" y="1533"/>
                  </a:lnTo>
                  <a:lnTo>
                    <a:pt x="1166" y="1355"/>
                  </a:lnTo>
                  <a:lnTo>
                    <a:pt x="1166" y="135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60">
              <a:extLst>
                <a:ext uri="{FF2B5EF4-FFF2-40B4-BE49-F238E27FC236}">
                  <a16:creationId xmlns:a16="http://schemas.microsoft.com/office/drawing/2014/main" id="{5B4BE121-FA4D-4B97-8794-692E0BAED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2376488"/>
              <a:ext cx="114300" cy="561975"/>
            </a:xfrm>
            <a:custGeom>
              <a:avLst/>
              <a:gdLst>
                <a:gd name="T0" fmla="*/ 0 w 120"/>
                <a:gd name="T1" fmla="*/ 0 h 589"/>
                <a:gd name="T2" fmla="*/ 0 w 120"/>
                <a:gd name="T3" fmla="*/ 0 h 589"/>
                <a:gd name="T4" fmla="*/ 120 w 120"/>
                <a:gd name="T5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589">
                  <a:moveTo>
                    <a:pt x="0" y="0"/>
                  </a:moveTo>
                  <a:lnTo>
                    <a:pt x="0" y="0"/>
                  </a:lnTo>
                  <a:lnTo>
                    <a:pt x="120" y="58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61">
              <a:extLst>
                <a:ext uri="{FF2B5EF4-FFF2-40B4-BE49-F238E27FC236}">
                  <a16:creationId xmlns:a16="http://schemas.microsoft.com/office/drawing/2014/main" id="{A77667B0-A318-4D9C-B080-18CDFFF07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2711450"/>
              <a:ext cx="39688" cy="196850"/>
            </a:xfrm>
            <a:custGeom>
              <a:avLst/>
              <a:gdLst>
                <a:gd name="T0" fmla="*/ 0 w 42"/>
                <a:gd name="T1" fmla="*/ 0 h 206"/>
                <a:gd name="T2" fmla="*/ 0 w 42"/>
                <a:gd name="T3" fmla="*/ 0 h 206"/>
                <a:gd name="T4" fmla="*/ 42 w 42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6">
                  <a:moveTo>
                    <a:pt x="0" y="0"/>
                  </a:moveTo>
                  <a:lnTo>
                    <a:pt x="0" y="0"/>
                  </a:lnTo>
                  <a:lnTo>
                    <a:pt x="42" y="20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62">
              <a:extLst>
                <a:ext uri="{FF2B5EF4-FFF2-40B4-BE49-F238E27FC236}">
                  <a16:creationId xmlns:a16="http://schemas.microsoft.com/office/drawing/2014/main" id="{4AD54F71-5A79-4B5C-8BB6-2F828B26D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8675" y="2684463"/>
              <a:ext cx="39688" cy="196850"/>
            </a:xfrm>
            <a:custGeom>
              <a:avLst/>
              <a:gdLst>
                <a:gd name="T0" fmla="*/ 0 w 42"/>
                <a:gd name="T1" fmla="*/ 0 h 206"/>
                <a:gd name="T2" fmla="*/ 0 w 42"/>
                <a:gd name="T3" fmla="*/ 0 h 206"/>
                <a:gd name="T4" fmla="*/ 42 w 42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6">
                  <a:moveTo>
                    <a:pt x="0" y="0"/>
                  </a:moveTo>
                  <a:lnTo>
                    <a:pt x="0" y="0"/>
                  </a:lnTo>
                  <a:lnTo>
                    <a:pt x="42" y="20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63">
              <a:extLst>
                <a:ext uri="{FF2B5EF4-FFF2-40B4-BE49-F238E27FC236}">
                  <a16:creationId xmlns:a16="http://schemas.microsoft.com/office/drawing/2014/main" id="{E988E8D5-D00B-45FA-8000-BC99D7FC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5" y="2655888"/>
              <a:ext cx="39688" cy="196850"/>
            </a:xfrm>
            <a:custGeom>
              <a:avLst/>
              <a:gdLst>
                <a:gd name="T0" fmla="*/ 0 w 42"/>
                <a:gd name="T1" fmla="*/ 0 h 206"/>
                <a:gd name="T2" fmla="*/ 0 w 42"/>
                <a:gd name="T3" fmla="*/ 0 h 206"/>
                <a:gd name="T4" fmla="*/ 42 w 42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6">
                  <a:moveTo>
                    <a:pt x="0" y="0"/>
                  </a:moveTo>
                  <a:lnTo>
                    <a:pt x="0" y="0"/>
                  </a:lnTo>
                  <a:lnTo>
                    <a:pt x="42" y="20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64">
              <a:extLst>
                <a:ext uri="{FF2B5EF4-FFF2-40B4-BE49-F238E27FC236}">
                  <a16:creationId xmlns:a16="http://schemas.microsoft.com/office/drawing/2014/main" id="{2BF95CFD-DB5B-48C8-8A27-D5C43A88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5" y="2627313"/>
              <a:ext cx="39688" cy="196850"/>
            </a:xfrm>
            <a:custGeom>
              <a:avLst/>
              <a:gdLst>
                <a:gd name="T0" fmla="*/ 0 w 42"/>
                <a:gd name="T1" fmla="*/ 0 h 207"/>
                <a:gd name="T2" fmla="*/ 0 w 42"/>
                <a:gd name="T3" fmla="*/ 0 h 207"/>
                <a:gd name="T4" fmla="*/ 42 w 42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07">
                  <a:moveTo>
                    <a:pt x="0" y="0"/>
                  </a:moveTo>
                  <a:lnTo>
                    <a:pt x="0" y="0"/>
                  </a:lnTo>
                  <a:lnTo>
                    <a:pt x="42" y="20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FAEFCB58-ACD5-4D2E-9017-A566DE288FB6}"/>
              </a:ext>
            </a:extLst>
          </p:cNvPr>
          <p:cNvGrpSpPr>
            <a:grpSpLocks noChangeAspect="1"/>
          </p:cNvGrpSpPr>
          <p:nvPr/>
        </p:nvGrpSpPr>
        <p:grpSpPr>
          <a:xfrm>
            <a:off x="1135909" y="1625724"/>
            <a:ext cx="1231901" cy="1123950"/>
            <a:chOff x="1511300" y="1697038"/>
            <a:chExt cx="1231901" cy="1123950"/>
          </a:xfrm>
        </p:grpSpPr>
        <p:sp>
          <p:nvSpPr>
            <p:cNvPr id="134" name="Freeform 165">
              <a:extLst>
                <a:ext uri="{FF2B5EF4-FFF2-40B4-BE49-F238E27FC236}">
                  <a16:creationId xmlns:a16="http://schemas.microsoft.com/office/drawing/2014/main" id="{80F2C2A4-AC82-45B0-A5CE-6B53320A5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1727200"/>
              <a:ext cx="274638" cy="273050"/>
            </a:xfrm>
            <a:custGeom>
              <a:avLst/>
              <a:gdLst>
                <a:gd name="T0" fmla="*/ 143 w 287"/>
                <a:gd name="T1" fmla="*/ 287 h 287"/>
                <a:gd name="T2" fmla="*/ 143 w 287"/>
                <a:gd name="T3" fmla="*/ 287 h 287"/>
                <a:gd name="T4" fmla="*/ 287 w 287"/>
                <a:gd name="T5" fmla="*/ 143 h 287"/>
                <a:gd name="T6" fmla="*/ 143 w 287"/>
                <a:gd name="T7" fmla="*/ 0 h 287"/>
                <a:gd name="T8" fmla="*/ 0 w 287"/>
                <a:gd name="T9" fmla="*/ 143 h 287"/>
                <a:gd name="T10" fmla="*/ 143 w 287"/>
                <a:gd name="T1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287">
                  <a:moveTo>
                    <a:pt x="143" y="287"/>
                  </a:moveTo>
                  <a:lnTo>
                    <a:pt x="143" y="287"/>
                  </a:lnTo>
                  <a:cubicBezTo>
                    <a:pt x="222" y="287"/>
                    <a:pt x="287" y="222"/>
                    <a:pt x="287" y="143"/>
                  </a:cubicBezTo>
                  <a:cubicBezTo>
                    <a:pt x="287" y="64"/>
                    <a:pt x="222" y="0"/>
                    <a:pt x="143" y="0"/>
                  </a:cubicBez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66">
              <a:extLst>
                <a:ext uri="{FF2B5EF4-FFF2-40B4-BE49-F238E27FC236}">
                  <a16:creationId xmlns:a16="http://schemas.microsoft.com/office/drawing/2014/main" id="{4E26D575-9CA5-4D96-A5F1-F6B872FAC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1727200"/>
              <a:ext cx="274638" cy="273050"/>
            </a:xfrm>
            <a:custGeom>
              <a:avLst/>
              <a:gdLst>
                <a:gd name="T0" fmla="*/ 143 w 287"/>
                <a:gd name="T1" fmla="*/ 287 h 287"/>
                <a:gd name="T2" fmla="*/ 143 w 287"/>
                <a:gd name="T3" fmla="*/ 287 h 287"/>
                <a:gd name="T4" fmla="*/ 287 w 287"/>
                <a:gd name="T5" fmla="*/ 143 h 287"/>
                <a:gd name="T6" fmla="*/ 143 w 287"/>
                <a:gd name="T7" fmla="*/ 0 h 287"/>
                <a:gd name="T8" fmla="*/ 0 w 287"/>
                <a:gd name="T9" fmla="*/ 143 h 287"/>
                <a:gd name="T10" fmla="*/ 143 w 287"/>
                <a:gd name="T11" fmla="*/ 287 h 287"/>
                <a:gd name="T12" fmla="*/ 143 w 287"/>
                <a:gd name="T1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287">
                  <a:moveTo>
                    <a:pt x="143" y="287"/>
                  </a:moveTo>
                  <a:lnTo>
                    <a:pt x="143" y="287"/>
                  </a:lnTo>
                  <a:cubicBezTo>
                    <a:pt x="222" y="287"/>
                    <a:pt x="287" y="222"/>
                    <a:pt x="287" y="143"/>
                  </a:cubicBezTo>
                  <a:cubicBezTo>
                    <a:pt x="287" y="64"/>
                    <a:pt x="222" y="0"/>
                    <a:pt x="143" y="0"/>
                  </a:cubicBez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lnTo>
                    <a:pt x="143" y="28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67">
              <a:extLst>
                <a:ext uri="{FF2B5EF4-FFF2-40B4-BE49-F238E27FC236}">
                  <a16:creationId xmlns:a16="http://schemas.microsoft.com/office/drawing/2014/main" id="{5D54A536-420C-425E-8314-44759189D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790700"/>
              <a:ext cx="439738" cy="439738"/>
            </a:xfrm>
            <a:custGeom>
              <a:avLst/>
              <a:gdLst>
                <a:gd name="T0" fmla="*/ 231 w 461"/>
                <a:gd name="T1" fmla="*/ 461 h 461"/>
                <a:gd name="T2" fmla="*/ 231 w 461"/>
                <a:gd name="T3" fmla="*/ 461 h 461"/>
                <a:gd name="T4" fmla="*/ 461 w 461"/>
                <a:gd name="T5" fmla="*/ 230 h 461"/>
                <a:gd name="T6" fmla="*/ 231 w 461"/>
                <a:gd name="T7" fmla="*/ 0 h 461"/>
                <a:gd name="T8" fmla="*/ 0 w 461"/>
                <a:gd name="T9" fmla="*/ 230 h 461"/>
                <a:gd name="T10" fmla="*/ 231 w 461"/>
                <a:gd name="T11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461">
                  <a:moveTo>
                    <a:pt x="231" y="461"/>
                  </a:moveTo>
                  <a:lnTo>
                    <a:pt x="231" y="461"/>
                  </a:lnTo>
                  <a:cubicBezTo>
                    <a:pt x="358" y="461"/>
                    <a:pt x="461" y="358"/>
                    <a:pt x="461" y="230"/>
                  </a:cubicBezTo>
                  <a:cubicBezTo>
                    <a:pt x="461" y="103"/>
                    <a:pt x="358" y="0"/>
                    <a:pt x="231" y="0"/>
                  </a:cubicBezTo>
                  <a:cubicBezTo>
                    <a:pt x="103" y="0"/>
                    <a:pt x="0" y="103"/>
                    <a:pt x="0" y="230"/>
                  </a:cubicBezTo>
                  <a:cubicBezTo>
                    <a:pt x="0" y="358"/>
                    <a:pt x="103" y="461"/>
                    <a:pt x="231" y="461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68">
              <a:extLst>
                <a:ext uri="{FF2B5EF4-FFF2-40B4-BE49-F238E27FC236}">
                  <a16:creationId xmlns:a16="http://schemas.microsoft.com/office/drawing/2014/main" id="{4CA700FB-33B0-4BBF-B747-5F6C3E64B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790700"/>
              <a:ext cx="439738" cy="439738"/>
            </a:xfrm>
            <a:custGeom>
              <a:avLst/>
              <a:gdLst>
                <a:gd name="T0" fmla="*/ 231 w 461"/>
                <a:gd name="T1" fmla="*/ 461 h 461"/>
                <a:gd name="T2" fmla="*/ 231 w 461"/>
                <a:gd name="T3" fmla="*/ 461 h 461"/>
                <a:gd name="T4" fmla="*/ 461 w 461"/>
                <a:gd name="T5" fmla="*/ 230 h 461"/>
                <a:gd name="T6" fmla="*/ 231 w 461"/>
                <a:gd name="T7" fmla="*/ 0 h 461"/>
                <a:gd name="T8" fmla="*/ 0 w 461"/>
                <a:gd name="T9" fmla="*/ 230 h 461"/>
                <a:gd name="T10" fmla="*/ 231 w 461"/>
                <a:gd name="T11" fmla="*/ 461 h 461"/>
                <a:gd name="T12" fmla="*/ 231 w 461"/>
                <a:gd name="T13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461">
                  <a:moveTo>
                    <a:pt x="231" y="461"/>
                  </a:moveTo>
                  <a:lnTo>
                    <a:pt x="231" y="461"/>
                  </a:lnTo>
                  <a:cubicBezTo>
                    <a:pt x="358" y="461"/>
                    <a:pt x="461" y="358"/>
                    <a:pt x="461" y="230"/>
                  </a:cubicBezTo>
                  <a:cubicBezTo>
                    <a:pt x="461" y="103"/>
                    <a:pt x="358" y="0"/>
                    <a:pt x="231" y="0"/>
                  </a:cubicBezTo>
                  <a:cubicBezTo>
                    <a:pt x="103" y="0"/>
                    <a:pt x="0" y="103"/>
                    <a:pt x="0" y="230"/>
                  </a:cubicBezTo>
                  <a:cubicBezTo>
                    <a:pt x="0" y="358"/>
                    <a:pt x="103" y="461"/>
                    <a:pt x="231" y="461"/>
                  </a:cubicBezTo>
                  <a:lnTo>
                    <a:pt x="231" y="46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69">
              <a:extLst>
                <a:ext uri="{FF2B5EF4-FFF2-40B4-BE49-F238E27FC236}">
                  <a16:creationId xmlns:a16="http://schemas.microsoft.com/office/drawing/2014/main" id="{55C91EDE-264E-4B30-AE69-724935A0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2033588"/>
              <a:ext cx="273050" cy="273050"/>
            </a:xfrm>
            <a:custGeom>
              <a:avLst/>
              <a:gdLst>
                <a:gd name="T0" fmla="*/ 144 w 287"/>
                <a:gd name="T1" fmla="*/ 287 h 287"/>
                <a:gd name="T2" fmla="*/ 144 w 287"/>
                <a:gd name="T3" fmla="*/ 287 h 287"/>
                <a:gd name="T4" fmla="*/ 287 w 287"/>
                <a:gd name="T5" fmla="*/ 143 h 287"/>
                <a:gd name="T6" fmla="*/ 144 w 287"/>
                <a:gd name="T7" fmla="*/ 0 h 287"/>
                <a:gd name="T8" fmla="*/ 0 w 287"/>
                <a:gd name="T9" fmla="*/ 143 h 287"/>
                <a:gd name="T10" fmla="*/ 144 w 287"/>
                <a:gd name="T1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287">
                  <a:moveTo>
                    <a:pt x="144" y="287"/>
                  </a:moveTo>
                  <a:lnTo>
                    <a:pt x="144" y="287"/>
                  </a:lnTo>
                  <a:cubicBezTo>
                    <a:pt x="223" y="287"/>
                    <a:pt x="287" y="223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ubicBezTo>
                    <a:pt x="65" y="0"/>
                    <a:pt x="0" y="64"/>
                    <a:pt x="0" y="143"/>
                  </a:cubicBezTo>
                  <a:cubicBezTo>
                    <a:pt x="0" y="223"/>
                    <a:pt x="65" y="287"/>
                    <a:pt x="144" y="287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70">
              <a:extLst>
                <a:ext uri="{FF2B5EF4-FFF2-40B4-BE49-F238E27FC236}">
                  <a16:creationId xmlns:a16="http://schemas.microsoft.com/office/drawing/2014/main" id="{825933DE-4090-493E-BE7E-257BC2EF6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2033588"/>
              <a:ext cx="273050" cy="273050"/>
            </a:xfrm>
            <a:custGeom>
              <a:avLst/>
              <a:gdLst>
                <a:gd name="T0" fmla="*/ 144 w 287"/>
                <a:gd name="T1" fmla="*/ 287 h 287"/>
                <a:gd name="T2" fmla="*/ 144 w 287"/>
                <a:gd name="T3" fmla="*/ 287 h 287"/>
                <a:gd name="T4" fmla="*/ 287 w 287"/>
                <a:gd name="T5" fmla="*/ 143 h 287"/>
                <a:gd name="T6" fmla="*/ 144 w 287"/>
                <a:gd name="T7" fmla="*/ 0 h 287"/>
                <a:gd name="T8" fmla="*/ 0 w 287"/>
                <a:gd name="T9" fmla="*/ 143 h 287"/>
                <a:gd name="T10" fmla="*/ 144 w 287"/>
                <a:gd name="T11" fmla="*/ 287 h 287"/>
                <a:gd name="T12" fmla="*/ 144 w 287"/>
                <a:gd name="T1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287">
                  <a:moveTo>
                    <a:pt x="144" y="287"/>
                  </a:moveTo>
                  <a:lnTo>
                    <a:pt x="144" y="287"/>
                  </a:lnTo>
                  <a:cubicBezTo>
                    <a:pt x="223" y="287"/>
                    <a:pt x="287" y="223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ubicBezTo>
                    <a:pt x="65" y="0"/>
                    <a:pt x="0" y="64"/>
                    <a:pt x="0" y="143"/>
                  </a:cubicBezTo>
                  <a:cubicBezTo>
                    <a:pt x="0" y="223"/>
                    <a:pt x="65" y="287"/>
                    <a:pt x="144" y="287"/>
                  </a:cubicBezTo>
                  <a:lnTo>
                    <a:pt x="144" y="28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171">
              <a:extLst>
                <a:ext uri="{FF2B5EF4-FFF2-40B4-BE49-F238E27FC236}">
                  <a16:creationId xmlns:a16="http://schemas.microsoft.com/office/drawing/2014/main" id="{7C80BCB5-38DC-417B-B876-CD4AD594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2381250"/>
              <a:ext cx="441325" cy="439738"/>
            </a:xfrm>
            <a:custGeom>
              <a:avLst/>
              <a:gdLst>
                <a:gd name="T0" fmla="*/ 231 w 462"/>
                <a:gd name="T1" fmla="*/ 462 h 462"/>
                <a:gd name="T2" fmla="*/ 231 w 462"/>
                <a:gd name="T3" fmla="*/ 462 h 462"/>
                <a:gd name="T4" fmla="*/ 462 w 462"/>
                <a:gd name="T5" fmla="*/ 231 h 462"/>
                <a:gd name="T6" fmla="*/ 231 w 462"/>
                <a:gd name="T7" fmla="*/ 0 h 462"/>
                <a:gd name="T8" fmla="*/ 0 w 462"/>
                <a:gd name="T9" fmla="*/ 231 h 462"/>
                <a:gd name="T10" fmla="*/ 231 w 462"/>
                <a:gd name="T1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462">
                  <a:moveTo>
                    <a:pt x="231" y="462"/>
                  </a:moveTo>
                  <a:lnTo>
                    <a:pt x="231" y="462"/>
                  </a:lnTo>
                  <a:cubicBezTo>
                    <a:pt x="358" y="462"/>
                    <a:pt x="462" y="358"/>
                    <a:pt x="462" y="231"/>
                  </a:cubicBezTo>
                  <a:cubicBezTo>
                    <a:pt x="462" y="103"/>
                    <a:pt x="358" y="0"/>
                    <a:pt x="231" y="0"/>
                  </a:cubicBezTo>
                  <a:cubicBezTo>
                    <a:pt x="103" y="0"/>
                    <a:pt x="0" y="103"/>
                    <a:pt x="0" y="231"/>
                  </a:cubicBezTo>
                  <a:cubicBezTo>
                    <a:pt x="0" y="358"/>
                    <a:pt x="103" y="462"/>
                    <a:pt x="231" y="462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172">
              <a:extLst>
                <a:ext uri="{FF2B5EF4-FFF2-40B4-BE49-F238E27FC236}">
                  <a16:creationId xmlns:a16="http://schemas.microsoft.com/office/drawing/2014/main" id="{6120E13C-D6F5-487F-8649-43DA8EE0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2381250"/>
              <a:ext cx="441325" cy="439738"/>
            </a:xfrm>
            <a:custGeom>
              <a:avLst/>
              <a:gdLst>
                <a:gd name="T0" fmla="*/ 231 w 462"/>
                <a:gd name="T1" fmla="*/ 462 h 462"/>
                <a:gd name="T2" fmla="*/ 231 w 462"/>
                <a:gd name="T3" fmla="*/ 462 h 462"/>
                <a:gd name="T4" fmla="*/ 462 w 462"/>
                <a:gd name="T5" fmla="*/ 231 h 462"/>
                <a:gd name="T6" fmla="*/ 231 w 462"/>
                <a:gd name="T7" fmla="*/ 0 h 462"/>
                <a:gd name="T8" fmla="*/ 0 w 462"/>
                <a:gd name="T9" fmla="*/ 231 h 462"/>
                <a:gd name="T10" fmla="*/ 231 w 462"/>
                <a:gd name="T11" fmla="*/ 462 h 462"/>
                <a:gd name="T12" fmla="*/ 231 w 462"/>
                <a:gd name="T13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2">
                  <a:moveTo>
                    <a:pt x="231" y="462"/>
                  </a:moveTo>
                  <a:lnTo>
                    <a:pt x="231" y="462"/>
                  </a:lnTo>
                  <a:cubicBezTo>
                    <a:pt x="358" y="462"/>
                    <a:pt x="462" y="358"/>
                    <a:pt x="462" y="231"/>
                  </a:cubicBezTo>
                  <a:cubicBezTo>
                    <a:pt x="462" y="103"/>
                    <a:pt x="358" y="0"/>
                    <a:pt x="231" y="0"/>
                  </a:cubicBezTo>
                  <a:cubicBezTo>
                    <a:pt x="103" y="0"/>
                    <a:pt x="0" y="103"/>
                    <a:pt x="0" y="231"/>
                  </a:cubicBezTo>
                  <a:cubicBezTo>
                    <a:pt x="0" y="358"/>
                    <a:pt x="103" y="462"/>
                    <a:pt x="231" y="462"/>
                  </a:cubicBezTo>
                  <a:lnTo>
                    <a:pt x="231" y="46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173">
              <a:extLst>
                <a:ext uri="{FF2B5EF4-FFF2-40B4-BE49-F238E27FC236}">
                  <a16:creationId xmlns:a16="http://schemas.microsoft.com/office/drawing/2014/main" id="{1A595D7E-7BF0-4498-80BE-1553C437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697038"/>
              <a:ext cx="644525" cy="644525"/>
            </a:xfrm>
            <a:custGeom>
              <a:avLst/>
              <a:gdLst>
                <a:gd name="T0" fmla="*/ 339 w 677"/>
                <a:gd name="T1" fmla="*/ 676 h 676"/>
                <a:gd name="T2" fmla="*/ 339 w 677"/>
                <a:gd name="T3" fmla="*/ 676 h 676"/>
                <a:gd name="T4" fmla="*/ 677 w 677"/>
                <a:gd name="T5" fmla="*/ 338 h 676"/>
                <a:gd name="T6" fmla="*/ 339 w 677"/>
                <a:gd name="T7" fmla="*/ 0 h 676"/>
                <a:gd name="T8" fmla="*/ 0 w 677"/>
                <a:gd name="T9" fmla="*/ 338 h 676"/>
                <a:gd name="T10" fmla="*/ 339 w 677"/>
                <a:gd name="T11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7" h="676">
                  <a:moveTo>
                    <a:pt x="339" y="676"/>
                  </a:moveTo>
                  <a:lnTo>
                    <a:pt x="339" y="676"/>
                  </a:lnTo>
                  <a:cubicBezTo>
                    <a:pt x="525" y="676"/>
                    <a:pt x="677" y="525"/>
                    <a:pt x="677" y="338"/>
                  </a:cubicBezTo>
                  <a:cubicBezTo>
                    <a:pt x="677" y="151"/>
                    <a:pt x="525" y="0"/>
                    <a:pt x="339" y="0"/>
                  </a:cubicBezTo>
                  <a:cubicBezTo>
                    <a:pt x="152" y="0"/>
                    <a:pt x="0" y="151"/>
                    <a:pt x="0" y="338"/>
                  </a:cubicBezTo>
                  <a:cubicBezTo>
                    <a:pt x="0" y="525"/>
                    <a:pt x="152" y="676"/>
                    <a:pt x="339" y="67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174">
              <a:extLst>
                <a:ext uri="{FF2B5EF4-FFF2-40B4-BE49-F238E27FC236}">
                  <a16:creationId xmlns:a16="http://schemas.microsoft.com/office/drawing/2014/main" id="{07D827F8-96FD-41F9-8789-94CFB27ED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697038"/>
              <a:ext cx="644525" cy="644525"/>
            </a:xfrm>
            <a:custGeom>
              <a:avLst/>
              <a:gdLst>
                <a:gd name="T0" fmla="*/ 339 w 677"/>
                <a:gd name="T1" fmla="*/ 676 h 676"/>
                <a:gd name="T2" fmla="*/ 339 w 677"/>
                <a:gd name="T3" fmla="*/ 676 h 676"/>
                <a:gd name="T4" fmla="*/ 677 w 677"/>
                <a:gd name="T5" fmla="*/ 338 h 676"/>
                <a:gd name="T6" fmla="*/ 339 w 677"/>
                <a:gd name="T7" fmla="*/ 0 h 676"/>
                <a:gd name="T8" fmla="*/ 0 w 677"/>
                <a:gd name="T9" fmla="*/ 338 h 676"/>
                <a:gd name="T10" fmla="*/ 339 w 677"/>
                <a:gd name="T11" fmla="*/ 676 h 676"/>
                <a:gd name="T12" fmla="*/ 339 w 677"/>
                <a:gd name="T13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676">
                  <a:moveTo>
                    <a:pt x="339" y="676"/>
                  </a:moveTo>
                  <a:lnTo>
                    <a:pt x="339" y="676"/>
                  </a:lnTo>
                  <a:cubicBezTo>
                    <a:pt x="525" y="676"/>
                    <a:pt x="677" y="525"/>
                    <a:pt x="677" y="338"/>
                  </a:cubicBezTo>
                  <a:cubicBezTo>
                    <a:pt x="677" y="151"/>
                    <a:pt x="525" y="0"/>
                    <a:pt x="339" y="0"/>
                  </a:cubicBezTo>
                  <a:cubicBezTo>
                    <a:pt x="152" y="0"/>
                    <a:pt x="0" y="151"/>
                    <a:pt x="0" y="338"/>
                  </a:cubicBezTo>
                  <a:cubicBezTo>
                    <a:pt x="0" y="525"/>
                    <a:pt x="152" y="676"/>
                    <a:pt x="339" y="676"/>
                  </a:cubicBezTo>
                  <a:lnTo>
                    <a:pt x="339" y="67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70318632-266C-4BA3-A7FD-7BBA78661532}"/>
              </a:ext>
            </a:extLst>
          </p:cNvPr>
          <p:cNvGrpSpPr>
            <a:grpSpLocks noChangeAspect="1"/>
          </p:cNvGrpSpPr>
          <p:nvPr/>
        </p:nvGrpSpPr>
        <p:grpSpPr>
          <a:xfrm>
            <a:off x="1474047" y="3386261"/>
            <a:ext cx="517525" cy="3190875"/>
            <a:chOff x="1849438" y="3457575"/>
            <a:chExt cx="517525" cy="3190875"/>
          </a:xfrm>
        </p:grpSpPr>
        <p:sp>
          <p:nvSpPr>
            <p:cNvPr id="145" name="Freeform 175">
              <a:extLst>
                <a:ext uri="{FF2B5EF4-FFF2-40B4-BE49-F238E27FC236}">
                  <a16:creationId xmlns:a16="http://schemas.microsoft.com/office/drawing/2014/main" id="{BC9DAD5E-186D-435A-B73A-7BA88474C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3457575"/>
              <a:ext cx="0" cy="3190875"/>
            </a:xfrm>
            <a:custGeom>
              <a:avLst/>
              <a:gdLst>
                <a:gd name="T0" fmla="*/ 0 h 3345"/>
                <a:gd name="T1" fmla="*/ 0 h 3345"/>
                <a:gd name="T2" fmla="*/ 3345 h 33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45">
                  <a:moveTo>
                    <a:pt x="0" y="0"/>
                  </a:moveTo>
                  <a:lnTo>
                    <a:pt x="0" y="0"/>
                  </a:lnTo>
                  <a:lnTo>
                    <a:pt x="0" y="334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76">
              <a:extLst>
                <a:ext uri="{FF2B5EF4-FFF2-40B4-BE49-F238E27FC236}">
                  <a16:creationId xmlns:a16="http://schemas.microsoft.com/office/drawing/2014/main" id="{7A50ECD3-3851-44A2-A112-D9B22269F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4418013"/>
              <a:ext cx="219075" cy="219075"/>
            </a:xfrm>
            <a:custGeom>
              <a:avLst/>
              <a:gdLst>
                <a:gd name="T0" fmla="*/ 115 w 229"/>
                <a:gd name="T1" fmla="*/ 230 h 230"/>
                <a:gd name="T2" fmla="*/ 115 w 229"/>
                <a:gd name="T3" fmla="*/ 230 h 230"/>
                <a:gd name="T4" fmla="*/ 229 w 229"/>
                <a:gd name="T5" fmla="*/ 115 h 230"/>
                <a:gd name="T6" fmla="*/ 115 w 229"/>
                <a:gd name="T7" fmla="*/ 0 h 230"/>
                <a:gd name="T8" fmla="*/ 0 w 229"/>
                <a:gd name="T9" fmla="*/ 115 h 230"/>
                <a:gd name="T10" fmla="*/ 115 w 229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30">
                  <a:moveTo>
                    <a:pt x="115" y="230"/>
                  </a:moveTo>
                  <a:lnTo>
                    <a:pt x="115" y="230"/>
                  </a:lnTo>
                  <a:cubicBezTo>
                    <a:pt x="178" y="230"/>
                    <a:pt x="229" y="178"/>
                    <a:pt x="229" y="115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5"/>
                  </a:cubicBezTo>
                  <a:cubicBezTo>
                    <a:pt x="0" y="178"/>
                    <a:pt x="51" y="230"/>
                    <a:pt x="115" y="23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77">
              <a:extLst>
                <a:ext uri="{FF2B5EF4-FFF2-40B4-BE49-F238E27FC236}">
                  <a16:creationId xmlns:a16="http://schemas.microsoft.com/office/drawing/2014/main" id="{359976C8-529B-471B-A84F-3170DFBE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4418013"/>
              <a:ext cx="219075" cy="219075"/>
            </a:xfrm>
            <a:custGeom>
              <a:avLst/>
              <a:gdLst>
                <a:gd name="T0" fmla="*/ 115 w 229"/>
                <a:gd name="T1" fmla="*/ 230 h 230"/>
                <a:gd name="T2" fmla="*/ 115 w 229"/>
                <a:gd name="T3" fmla="*/ 230 h 230"/>
                <a:gd name="T4" fmla="*/ 229 w 229"/>
                <a:gd name="T5" fmla="*/ 115 h 230"/>
                <a:gd name="T6" fmla="*/ 115 w 229"/>
                <a:gd name="T7" fmla="*/ 0 h 230"/>
                <a:gd name="T8" fmla="*/ 0 w 229"/>
                <a:gd name="T9" fmla="*/ 115 h 230"/>
                <a:gd name="T10" fmla="*/ 115 w 229"/>
                <a:gd name="T11" fmla="*/ 230 h 230"/>
                <a:gd name="T12" fmla="*/ 115 w 229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30">
                  <a:moveTo>
                    <a:pt x="115" y="230"/>
                  </a:moveTo>
                  <a:lnTo>
                    <a:pt x="115" y="230"/>
                  </a:lnTo>
                  <a:cubicBezTo>
                    <a:pt x="178" y="230"/>
                    <a:pt x="229" y="178"/>
                    <a:pt x="229" y="115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5"/>
                  </a:cubicBezTo>
                  <a:cubicBezTo>
                    <a:pt x="0" y="178"/>
                    <a:pt x="51" y="230"/>
                    <a:pt x="115" y="230"/>
                  </a:cubicBezTo>
                  <a:lnTo>
                    <a:pt x="115" y="23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78">
              <a:extLst>
                <a:ext uri="{FF2B5EF4-FFF2-40B4-BE49-F238E27FC236}">
                  <a16:creationId xmlns:a16="http://schemas.microsoft.com/office/drawing/2014/main" id="{DBCA34D5-4113-4F79-A6C7-3D52C142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3859213"/>
              <a:ext cx="219075" cy="217488"/>
            </a:xfrm>
            <a:custGeom>
              <a:avLst/>
              <a:gdLst>
                <a:gd name="T0" fmla="*/ 115 w 229"/>
                <a:gd name="T1" fmla="*/ 229 h 229"/>
                <a:gd name="T2" fmla="*/ 115 w 229"/>
                <a:gd name="T3" fmla="*/ 229 h 229"/>
                <a:gd name="T4" fmla="*/ 229 w 229"/>
                <a:gd name="T5" fmla="*/ 115 h 229"/>
                <a:gd name="T6" fmla="*/ 115 w 229"/>
                <a:gd name="T7" fmla="*/ 0 h 229"/>
                <a:gd name="T8" fmla="*/ 0 w 229"/>
                <a:gd name="T9" fmla="*/ 115 h 229"/>
                <a:gd name="T10" fmla="*/ 115 w 229"/>
                <a:gd name="T1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29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8"/>
                    <a:pt x="229" y="115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5"/>
                  </a:cubicBezTo>
                  <a:cubicBezTo>
                    <a:pt x="0" y="178"/>
                    <a:pt x="51" y="229"/>
                    <a:pt x="115" y="229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79">
              <a:extLst>
                <a:ext uri="{FF2B5EF4-FFF2-40B4-BE49-F238E27FC236}">
                  <a16:creationId xmlns:a16="http://schemas.microsoft.com/office/drawing/2014/main" id="{69FFF639-B7F2-4E3D-BA85-29F19BE07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3859213"/>
              <a:ext cx="219075" cy="217488"/>
            </a:xfrm>
            <a:custGeom>
              <a:avLst/>
              <a:gdLst>
                <a:gd name="T0" fmla="*/ 115 w 229"/>
                <a:gd name="T1" fmla="*/ 229 h 229"/>
                <a:gd name="T2" fmla="*/ 115 w 229"/>
                <a:gd name="T3" fmla="*/ 229 h 229"/>
                <a:gd name="T4" fmla="*/ 229 w 229"/>
                <a:gd name="T5" fmla="*/ 115 h 229"/>
                <a:gd name="T6" fmla="*/ 115 w 229"/>
                <a:gd name="T7" fmla="*/ 0 h 229"/>
                <a:gd name="T8" fmla="*/ 0 w 229"/>
                <a:gd name="T9" fmla="*/ 115 h 229"/>
                <a:gd name="T10" fmla="*/ 115 w 229"/>
                <a:gd name="T11" fmla="*/ 229 h 229"/>
                <a:gd name="T12" fmla="*/ 115 w 229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9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8"/>
                    <a:pt x="229" y="115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5"/>
                  </a:cubicBezTo>
                  <a:cubicBezTo>
                    <a:pt x="0" y="178"/>
                    <a:pt x="51" y="229"/>
                    <a:pt x="115" y="229"/>
                  </a:cubicBezTo>
                  <a:lnTo>
                    <a:pt x="115" y="2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80">
              <a:extLst>
                <a:ext uri="{FF2B5EF4-FFF2-40B4-BE49-F238E27FC236}">
                  <a16:creationId xmlns:a16="http://schemas.microsoft.com/office/drawing/2014/main" id="{3FEECD24-7523-4EF8-9151-111B019E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5935663"/>
              <a:ext cx="352425" cy="352425"/>
            </a:xfrm>
            <a:custGeom>
              <a:avLst/>
              <a:gdLst>
                <a:gd name="T0" fmla="*/ 185 w 369"/>
                <a:gd name="T1" fmla="*/ 369 h 369"/>
                <a:gd name="T2" fmla="*/ 185 w 369"/>
                <a:gd name="T3" fmla="*/ 369 h 369"/>
                <a:gd name="T4" fmla="*/ 369 w 369"/>
                <a:gd name="T5" fmla="*/ 184 h 369"/>
                <a:gd name="T6" fmla="*/ 185 w 369"/>
                <a:gd name="T7" fmla="*/ 0 h 369"/>
                <a:gd name="T8" fmla="*/ 0 w 369"/>
                <a:gd name="T9" fmla="*/ 184 h 369"/>
                <a:gd name="T10" fmla="*/ 185 w 369"/>
                <a:gd name="T1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369">
                  <a:moveTo>
                    <a:pt x="185" y="369"/>
                  </a:moveTo>
                  <a:lnTo>
                    <a:pt x="185" y="369"/>
                  </a:lnTo>
                  <a:cubicBezTo>
                    <a:pt x="287" y="369"/>
                    <a:pt x="369" y="286"/>
                    <a:pt x="369" y="184"/>
                  </a:cubicBezTo>
                  <a:cubicBezTo>
                    <a:pt x="369" y="82"/>
                    <a:pt x="287" y="0"/>
                    <a:pt x="185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86"/>
                    <a:pt x="83" y="369"/>
                    <a:pt x="185" y="369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81">
              <a:extLst>
                <a:ext uri="{FF2B5EF4-FFF2-40B4-BE49-F238E27FC236}">
                  <a16:creationId xmlns:a16="http://schemas.microsoft.com/office/drawing/2014/main" id="{C3FC729A-57EE-4A2F-9864-345A738DD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5935663"/>
              <a:ext cx="352425" cy="352425"/>
            </a:xfrm>
            <a:custGeom>
              <a:avLst/>
              <a:gdLst>
                <a:gd name="T0" fmla="*/ 185 w 369"/>
                <a:gd name="T1" fmla="*/ 369 h 369"/>
                <a:gd name="T2" fmla="*/ 185 w 369"/>
                <a:gd name="T3" fmla="*/ 369 h 369"/>
                <a:gd name="T4" fmla="*/ 369 w 369"/>
                <a:gd name="T5" fmla="*/ 184 h 369"/>
                <a:gd name="T6" fmla="*/ 185 w 369"/>
                <a:gd name="T7" fmla="*/ 0 h 369"/>
                <a:gd name="T8" fmla="*/ 0 w 369"/>
                <a:gd name="T9" fmla="*/ 184 h 369"/>
                <a:gd name="T10" fmla="*/ 185 w 369"/>
                <a:gd name="T11" fmla="*/ 369 h 369"/>
                <a:gd name="T12" fmla="*/ 185 w 369"/>
                <a:gd name="T1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69">
                  <a:moveTo>
                    <a:pt x="185" y="369"/>
                  </a:moveTo>
                  <a:lnTo>
                    <a:pt x="185" y="369"/>
                  </a:lnTo>
                  <a:cubicBezTo>
                    <a:pt x="287" y="369"/>
                    <a:pt x="369" y="286"/>
                    <a:pt x="369" y="184"/>
                  </a:cubicBezTo>
                  <a:cubicBezTo>
                    <a:pt x="369" y="82"/>
                    <a:pt x="287" y="0"/>
                    <a:pt x="185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86"/>
                    <a:pt x="83" y="369"/>
                    <a:pt x="185" y="369"/>
                  </a:cubicBezTo>
                  <a:lnTo>
                    <a:pt x="185" y="36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82">
              <a:extLst>
                <a:ext uri="{FF2B5EF4-FFF2-40B4-BE49-F238E27FC236}">
                  <a16:creationId xmlns:a16="http://schemas.microsoft.com/office/drawing/2014/main" id="{D1E0D973-CFC4-406D-A7A3-54A0F1F6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4094163"/>
              <a:ext cx="219075" cy="217488"/>
            </a:xfrm>
            <a:custGeom>
              <a:avLst/>
              <a:gdLst>
                <a:gd name="T0" fmla="*/ 115 w 229"/>
                <a:gd name="T1" fmla="*/ 229 h 229"/>
                <a:gd name="T2" fmla="*/ 115 w 229"/>
                <a:gd name="T3" fmla="*/ 229 h 229"/>
                <a:gd name="T4" fmla="*/ 229 w 229"/>
                <a:gd name="T5" fmla="*/ 115 h 229"/>
                <a:gd name="T6" fmla="*/ 115 w 229"/>
                <a:gd name="T7" fmla="*/ 0 h 229"/>
                <a:gd name="T8" fmla="*/ 0 w 229"/>
                <a:gd name="T9" fmla="*/ 115 h 229"/>
                <a:gd name="T10" fmla="*/ 115 w 229"/>
                <a:gd name="T1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29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8"/>
                    <a:pt x="229" y="115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5"/>
                  </a:cubicBezTo>
                  <a:cubicBezTo>
                    <a:pt x="0" y="178"/>
                    <a:pt x="51" y="229"/>
                    <a:pt x="115" y="229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83">
              <a:extLst>
                <a:ext uri="{FF2B5EF4-FFF2-40B4-BE49-F238E27FC236}">
                  <a16:creationId xmlns:a16="http://schemas.microsoft.com/office/drawing/2014/main" id="{930F3044-71BC-47A1-A35D-1999C78D4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4094163"/>
              <a:ext cx="219075" cy="217488"/>
            </a:xfrm>
            <a:custGeom>
              <a:avLst/>
              <a:gdLst>
                <a:gd name="T0" fmla="*/ 115 w 229"/>
                <a:gd name="T1" fmla="*/ 229 h 229"/>
                <a:gd name="T2" fmla="*/ 115 w 229"/>
                <a:gd name="T3" fmla="*/ 229 h 229"/>
                <a:gd name="T4" fmla="*/ 229 w 229"/>
                <a:gd name="T5" fmla="*/ 115 h 229"/>
                <a:gd name="T6" fmla="*/ 115 w 229"/>
                <a:gd name="T7" fmla="*/ 0 h 229"/>
                <a:gd name="T8" fmla="*/ 0 w 229"/>
                <a:gd name="T9" fmla="*/ 115 h 229"/>
                <a:gd name="T10" fmla="*/ 115 w 229"/>
                <a:gd name="T11" fmla="*/ 229 h 229"/>
                <a:gd name="T12" fmla="*/ 115 w 229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9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8"/>
                    <a:pt x="229" y="115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5"/>
                  </a:cubicBezTo>
                  <a:cubicBezTo>
                    <a:pt x="0" y="178"/>
                    <a:pt x="51" y="229"/>
                    <a:pt x="115" y="229"/>
                  </a:cubicBezTo>
                  <a:lnTo>
                    <a:pt x="115" y="2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84">
              <a:extLst>
                <a:ext uri="{FF2B5EF4-FFF2-40B4-BE49-F238E27FC236}">
                  <a16:creationId xmlns:a16="http://schemas.microsoft.com/office/drawing/2014/main" id="{B4542246-FB08-4014-B486-D39412A63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6302375"/>
              <a:ext cx="219075" cy="219075"/>
            </a:xfrm>
            <a:custGeom>
              <a:avLst/>
              <a:gdLst>
                <a:gd name="T0" fmla="*/ 115 w 229"/>
                <a:gd name="T1" fmla="*/ 229 h 229"/>
                <a:gd name="T2" fmla="*/ 115 w 229"/>
                <a:gd name="T3" fmla="*/ 229 h 229"/>
                <a:gd name="T4" fmla="*/ 229 w 229"/>
                <a:gd name="T5" fmla="*/ 114 h 229"/>
                <a:gd name="T6" fmla="*/ 115 w 229"/>
                <a:gd name="T7" fmla="*/ 0 h 229"/>
                <a:gd name="T8" fmla="*/ 0 w 229"/>
                <a:gd name="T9" fmla="*/ 114 h 229"/>
                <a:gd name="T10" fmla="*/ 115 w 229"/>
                <a:gd name="T1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29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8"/>
                    <a:pt x="229" y="114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8"/>
                    <a:pt x="51" y="229"/>
                    <a:pt x="115" y="229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85">
              <a:extLst>
                <a:ext uri="{FF2B5EF4-FFF2-40B4-BE49-F238E27FC236}">
                  <a16:creationId xmlns:a16="http://schemas.microsoft.com/office/drawing/2014/main" id="{E7BA1DA9-096E-41F2-BDA8-75032E61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6302375"/>
              <a:ext cx="219075" cy="219075"/>
            </a:xfrm>
            <a:custGeom>
              <a:avLst/>
              <a:gdLst>
                <a:gd name="T0" fmla="*/ 115 w 229"/>
                <a:gd name="T1" fmla="*/ 229 h 229"/>
                <a:gd name="T2" fmla="*/ 115 w 229"/>
                <a:gd name="T3" fmla="*/ 229 h 229"/>
                <a:gd name="T4" fmla="*/ 229 w 229"/>
                <a:gd name="T5" fmla="*/ 114 h 229"/>
                <a:gd name="T6" fmla="*/ 115 w 229"/>
                <a:gd name="T7" fmla="*/ 0 h 229"/>
                <a:gd name="T8" fmla="*/ 0 w 229"/>
                <a:gd name="T9" fmla="*/ 114 h 229"/>
                <a:gd name="T10" fmla="*/ 115 w 229"/>
                <a:gd name="T11" fmla="*/ 229 h 229"/>
                <a:gd name="T12" fmla="*/ 115 w 229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9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8"/>
                    <a:pt x="229" y="114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8"/>
                    <a:pt x="51" y="229"/>
                    <a:pt x="115" y="229"/>
                  </a:cubicBezTo>
                  <a:lnTo>
                    <a:pt x="115" y="2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86">
              <a:extLst>
                <a:ext uri="{FF2B5EF4-FFF2-40B4-BE49-F238E27FC236}">
                  <a16:creationId xmlns:a16="http://schemas.microsoft.com/office/drawing/2014/main" id="{15D53972-E7F0-4515-911B-64109581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5356225"/>
              <a:ext cx="352425" cy="352425"/>
            </a:xfrm>
            <a:custGeom>
              <a:avLst/>
              <a:gdLst>
                <a:gd name="T0" fmla="*/ 185 w 369"/>
                <a:gd name="T1" fmla="*/ 369 h 369"/>
                <a:gd name="T2" fmla="*/ 185 w 369"/>
                <a:gd name="T3" fmla="*/ 369 h 369"/>
                <a:gd name="T4" fmla="*/ 369 w 369"/>
                <a:gd name="T5" fmla="*/ 184 h 369"/>
                <a:gd name="T6" fmla="*/ 185 w 369"/>
                <a:gd name="T7" fmla="*/ 0 h 369"/>
                <a:gd name="T8" fmla="*/ 0 w 369"/>
                <a:gd name="T9" fmla="*/ 184 h 369"/>
                <a:gd name="T10" fmla="*/ 185 w 369"/>
                <a:gd name="T1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369">
                  <a:moveTo>
                    <a:pt x="185" y="369"/>
                  </a:moveTo>
                  <a:lnTo>
                    <a:pt x="185" y="369"/>
                  </a:lnTo>
                  <a:cubicBezTo>
                    <a:pt x="287" y="369"/>
                    <a:pt x="369" y="286"/>
                    <a:pt x="369" y="184"/>
                  </a:cubicBezTo>
                  <a:cubicBezTo>
                    <a:pt x="369" y="82"/>
                    <a:pt x="287" y="0"/>
                    <a:pt x="185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86"/>
                    <a:pt x="83" y="369"/>
                    <a:pt x="185" y="369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87">
              <a:extLst>
                <a:ext uri="{FF2B5EF4-FFF2-40B4-BE49-F238E27FC236}">
                  <a16:creationId xmlns:a16="http://schemas.microsoft.com/office/drawing/2014/main" id="{3701523B-6E32-497E-AFB7-35FCDAB0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5356225"/>
              <a:ext cx="352425" cy="352425"/>
            </a:xfrm>
            <a:custGeom>
              <a:avLst/>
              <a:gdLst>
                <a:gd name="T0" fmla="*/ 185 w 369"/>
                <a:gd name="T1" fmla="*/ 369 h 369"/>
                <a:gd name="T2" fmla="*/ 185 w 369"/>
                <a:gd name="T3" fmla="*/ 369 h 369"/>
                <a:gd name="T4" fmla="*/ 369 w 369"/>
                <a:gd name="T5" fmla="*/ 184 h 369"/>
                <a:gd name="T6" fmla="*/ 185 w 369"/>
                <a:gd name="T7" fmla="*/ 0 h 369"/>
                <a:gd name="T8" fmla="*/ 0 w 369"/>
                <a:gd name="T9" fmla="*/ 184 h 369"/>
                <a:gd name="T10" fmla="*/ 185 w 369"/>
                <a:gd name="T11" fmla="*/ 369 h 369"/>
                <a:gd name="T12" fmla="*/ 185 w 369"/>
                <a:gd name="T1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69">
                  <a:moveTo>
                    <a:pt x="185" y="369"/>
                  </a:moveTo>
                  <a:lnTo>
                    <a:pt x="185" y="369"/>
                  </a:lnTo>
                  <a:cubicBezTo>
                    <a:pt x="287" y="369"/>
                    <a:pt x="369" y="286"/>
                    <a:pt x="369" y="184"/>
                  </a:cubicBezTo>
                  <a:cubicBezTo>
                    <a:pt x="369" y="82"/>
                    <a:pt x="287" y="0"/>
                    <a:pt x="185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86"/>
                    <a:pt x="83" y="369"/>
                    <a:pt x="185" y="369"/>
                  </a:cubicBezTo>
                  <a:lnTo>
                    <a:pt x="185" y="36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188">
              <a:extLst>
                <a:ext uri="{FF2B5EF4-FFF2-40B4-BE49-F238E27FC236}">
                  <a16:creationId xmlns:a16="http://schemas.microsoft.com/office/drawing/2014/main" id="{E4C024C3-9A34-47C9-B380-6B12BD89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4760913"/>
              <a:ext cx="517525" cy="515938"/>
            </a:xfrm>
            <a:custGeom>
              <a:avLst/>
              <a:gdLst>
                <a:gd name="T0" fmla="*/ 271 w 541"/>
                <a:gd name="T1" fmla="*/ 541 h 541"/>
                <a:gd name="T2" fmla="*/ 271 w 541"/>
                <a:gd name="T3" fmla="*/ 541 h 541"/>
                <a:gd name="T4" fmla="*/ 541 w 541"/>
                <a:gd name="T5" fmla="*/ 271 h 541"/>
                <a:gd name="T6" fmla="*/ 271 w 541"/>
                <a:gd name="T7" fmla="*/ 0 h 541"/>
                <a:gd name="T8" fmla="*/ 0 w 541"/>
                <a:gd name="T9" fmla="*/ 271 h 541"/>
                <a:gd name="T10" fmla="*/ 271 w 541"/>
                <a:gd name="T11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1" h="541">
                  <a:moveTo>
                    <a:pt x="271" y="541"/>
                  </a:moveTo>
                  <a:lnTo>
                    <a:pt x="271" y="541"/>
                  </a:lnTo>
                  <a:cubicBezTo>
                    <a:pt x="420" y="541"/>
                    <a:pt x="541" y="420"/>
                    <a:pt x="541" y="271"/>
                  </a:cubicBezTo>
                  <a:cubicBezTo>
                    <a:pt x="541" y="121"/>
                    <a:pt x="420" y="0"/>
                    <a:pt x="271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1" y="541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89">
              <a:extLst>
                <a:ext uri="{FF2B5EF4-FFF2-40B4-BE49-F238E27FC236}">
                  <a16:creationId xmlns:a16="http://schemas.microsoft.com/office/drawing/2014/main" id="{B214EB22-0564-4EA1-B04F-D1D84A5ED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4760913"/>
              <a:ext cx="517525" cy="515938"/>
            </a:xfrm>
            <a:custGeom>
              <a:avLst/>
              <a:gdLst>
                <a:gd name="T0" fmla="*/ 271 w 541"/>
                <a:gd name="T1" fmla="*/ 541 h 541"/>
                <a:gd name="T2" fmla="*/ 271 w 541"/>
                <a:gd name="T3" fmla="*/ 541 h 541"/>
                <a:gd name="T4" fmla="*/ 541 w 541"/>
                <a:gd name="T5" fmla="*/ 271 h 541"/>
                <a:gd name="T6" fmla="*/ 271 w 541"/>
                <a:gd name="T7" fmla="*/ 0 h 541"/>
                <a:gd name="T8" fmla="*/ 0 w 541"/>
                <a:gd name="T9" fmla="*/ 271 h 541"/>
                <a:gd name="T10" fmla="*/ 271 w 541"/>
                <a:gd name="T11" fmla="*/ 541 h 541"/>
                <a:gd name="T12" fmla="*/ 271 w 541"/>
                <a:gd name="T13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541">
                  <a:moveTo>
                    <a:pt x="271" y="541"/>
                  </a:moveTo>
                  <a:lnTo>
                    <a:pt x="271" y="541"/>
                  </a:lnTo>
                  <a:cubicBezTo>
                    <a:pt x="420" y="541"/>
                    <a:pt x="541" y="420"/>
                    <a:pt x="541" y="271"/>
                  </a:cubicBezTo>
                  <a:cubicBezTo>
                    <a:pt x="541" y="121"/>
                    <a:pt x="420" y="0"/>
                    <a:pt x="271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71" y="54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20B6FE50-3CA9-4572-997B-D7169B3483A3}"/>
              </a:ext>
            </a:extLst>
          </p:cNvPr>
          <p:cNvGrpSpPr>
            <a:grpSpLocks noChangeAspect="1"/>
          </p:cNvGrpSpPr>
          <p:nvPr/>
        </p:nvGrpSpPr>
        <p:grpSpPr>
          <a:xfrm>
            <a:off x="3109172" y="1703511"/>
            <a:ext cx="2051050" cy="1498601"/>
            <a:chOff x="3484563" y="1774825"/>
            <a:chExt cx="2051050" cy="1498601"/>
          </a:xfrm>
        </p:grpSpPr>
        <p:sp>
          <p:nvSpPr>
            <p:cNvPr id="161" name="Freeform 190">
              <a:extLst>
                <a:ext uri="{FF2B5EF4-FFF2-40B4-BE49-F238E27FC236}">
                  <a16:creationId xmlns:a16="http://schemas.microsoft.com/office/drawing/2014/main" id="{E20F63FD-CBC3-4C0E-94D2-5B75886BB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1851025"/>
              <a:ext cx="1082675" cy="1085850"/>
            </a:xfrm>
            <a:custGeom>
              <a:avLst/>
              <a:gdLst>
                <a:gd name="T0" fmla="*/ 458 w 1134"/>
                <a:gd name="T1" fmla="*/ 33 h 1138"/>
                <a:gd name="T2" fmla="*/ 458 w 1134"/>
                <a:gd name="T3" fmla="*/ 33 h 1138"/>
                <a:gd name="T4" fmla="*/ 542 w 1134"/>
                <a:gd name="T5" fmla="*/ 26 h 1138"/>
                <a:gd name="T6" fmla="*/ 908 w 1134"/>
                <a:gd name="T7" fmla="*/ 243 h 1138"/>
                <a:gd name="T8" fmla="*/ 971 w 1134"/>
                <a:gd name="T9" fmla="*/ 317 h 1138"/>
                <a:gd name="T10" fmla="*/ 1115 w 1134"/>
                <a:gd name="T11" fmla="*/ 685 h 1138"/>
                <a:gd name="T12" fmla="*/ 1094 w 1134"/>
                <a:gd name="T13" fmla="*/ 765 h 1138"/>
                <a:gd name="T14" fmla="*/ 674 w 1134"/>
                <a:gd name="T15" fmla="*/ 1105 h 1138"/>
                <a:gd name="T16" fmla="*/ 589 w 1134"/>
                <a:gd name="T17" fmla="*/ 1114 h 1138"/>
                <a:gd name="T18" fmla="*/ 234 w 1134"/>
                <a:gd name="T19" fmla="*/ 934 h 1138"/>
                <a:gd name="T20" fmla="*/ 171 w 1134"/>
                <a:gd name="T21" fmla="*/ 863 h 1138"/>
                <a:gd name="T22" fmla="*/ 18 w 1134"/>
                <a:gd name="T23" fmla="*/ 451 h 1138"/>
                <a:gd name="T24" fmla="*/ 40 w 1134"/>
                <a:gd name="T25" fmla="*/ 371 h 1138"/>
                <a:gd name="T26" fmla="*/ 458 w 1134"/>
                <a:gd name="T27" fmla="*/ 33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4" h="1138">
                  <a:moveTo>
                    <a:pt x="458" y="33"/>
                  </a:moveTo>
                  <a:lnTo>
                    <a:pt x="458" y="33"/>
                  </a:lnTo>
                  <a:cubicBezTo>
                    <a:pt x="458" y="33"/>
                    <a:pt x="498" y="0"/>
                    <a:pt x="542" y="26"/>
                  </a:cubicBezTo>
                  <a:lnTo>
                    <a:pt x="908" y="243"/>
                  </a:lnTo>
                  <a:cubicBezTo>
                    <a:pt x="908" y="243"/>
                    <a:pt x="952" y="269"/>
                    <a:pt x="971" y="317"/>
                  </a:cubicBezTo>
                  <a:lnTo>
                    <a:pt x="1115" y="685"/>
                  </a:lnTo>
                  <a:cubicBezTo>
                    <a:pt x="1115" y="685"/>
                    <a:pt x="1134" y="733"/>
                    <a:pt x="1094" y="765"/>
                  </a:cubicBezTo>
                  <a:lnTo>
                    <a:pt x="674" y="1105"/>
                  </a:lnTo>
                  <a:cubicBezTo>
                    <a:pt x="674" y="1105"/>
                    <a:pt x="634" y="1138"/>
                    <a:pt x="589" y="1114"/>
                  </a:cubicBezTo>
                  <a:lnTo>
                    <a:pt x="234" y="934"/>
                  </a:lnTo>
                  <a:cubicBezTo>
                    <a:pt x="234" y="934"/>
                    <a:pt x="188" y="911"/>
                    <a:pt x="171" y="863"/>
                  </a:cubicBezTo>
                  <a:lnTo>
                    <a:pt x="18" y="451"/>
                  </a:lnTo>
                  <a:cubicBezTo>
                    <a:pt x="18" y="451"/>
                    <a:pt x="0" y="403"/>
                    <a:pt x="40" y="371"/>
                  </a:cubicBezTo>
                  <a:lnTo>
                    <a:pt x="458" y="33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91">
              <a:extLst>
                <a:ext uri="{FF2B5EF4-FFF2-40B4-BE49-F238E27FC236}">
                  <a16:creationId xmlns:a16="http://schemas.microsoft.com/office/drawing/2014/main" id="{F260AEDC-E750-4A58-8A54-2588D96BD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1851025"/>
              <a:ext cx="1082675" cy="1085850"/>
            </a:xfrm>
            <a:custGeom>
              <a:avLst/>
              <a:gdLst>
                <a:gd name="T0" fmla="*/ 458 w 1134"/>
                <a:gd name="T1" fmla="*/ 33 h 1138"/>
                <a:gd name="T2" fmla="*/ 458 w 1134"/>
                <a:gd name="T3" fmla="*/ 33 h 1138"/>
                <a:gd name="T4" fmla="*/ 542 w 1134"/>
                <a:gd name="T5" fmla="*/ 26 h 1138"/>
                <a:gd name="T6" fmla="*/ 908 w 1134"/>
                <a:gd name="T7" fmla="*/ 243 h 1138"/>
                <a:gd name="T8" fmla="*/ 971 w 1134"/>
                <a:gd name="T9" fmla="*/ 317 h 1138"/>
                <a:gd name="T10" fmla="*/ 1115 w 1134"/>
                <a:gd name="T11" fmla="*/ 685 h 1138"/>
                <a:gd name="T12" fmla="*/ 1094 w 1134"/>
                <a:gd name="T13" fmla="*/ 765 h 1138"/>
                <a:gd name="T14" fmla="*/ 674 w 1134"/>
                <a:gd name="T15" fmla="*/ 1105 h 1138"/>
                <a:gd name="T16" fmla="*/ 589 w 1134"/>
                <a:gd name="T17" fmla="*/ 1114 h 1138"/>
                <a:gd name="T18" fmla="*/ 234 w 1134"/>
                <a:gd name="T19" fmla="*/ 934 h 1138"/>
                <a:gd name="T20" fmla="*/ 171 w 1134"/>
                <a:gd name="T21" fmla="*/ 863 h 1138"/>
                <a:gd name="T22" fmla="*/ 18 w 1134"/>
                <a:gd name="T23" fmla="*/ 451 h 1138"/>
                <a:gd name="T24" fmla="*/ 40 w 1134"/>
                <a:gd name="T25" fmla="*/ 371 h 1138"/>
                <a:gd name="T26" fmla="*/ 458 w 1134"/>
                <a:gd name="T27" fmla="*/ 33 h 1138"/>
                <a:gd name="T28" fmla="*/ 458 w 1134"/>
                <a:gd name="T29" fmla="*/ 33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4" h="1138">
                  <a:moveTo>
                    <a:pt x="458" y="33"/>
                  </a:moveTo>
                  <a:lnTo>
                    <a:pt x="458" y="33"/>
                  </a:lnTo>
                  <a:cubicBezTo>
                    <a:pt x="458" y="33"/>
                    <a:pt x="498" y="0"/>
                    <a:pt x="542" y="26"/>
                  </a:cubicBezTo>
                  <a:lnTo>
                    <a:pt x="908" y="243"/>
                  </a:lnTo>
                  <a:cubicBezTo>
                    <a:pt x="908" y="243"/>
                    <a:pt x="952" y="269"/>
                    <a:pt x="971" y="317"/>
                  </a:cubicBezTo>
                  <a:lnTo>
                    <a:pt x="1115" y="685"/>
                  </a:lnTo>
                  <a:cubicBezTo>
                    <a:pt x="1115" y="685"/>
                    <a:pt x="1134" y="733"/>
                    <a:pt x="1094" y="765"/>
                  </a:cubicBezTo>
                  <a:lnTo>
                    <a:pt x="674" y="1105"/>
                  </a:lnTo>
                  <a:cubicBezTo>
                    <a:pt x="674" y="1105"/>
                    <a:pt x="634" y="1138"/>
                    <a:pt x="589" y="1114"/>
                  </a:cubicBezTo>
                  <a:lnTo>
                    <a:pt x="234" y="934"/>
                  </a:lnTo>
                  <a:cubicBezTo>
                    <a:pt x="234" y="934"/>
                    <a:pt x="188" y="911"/>
                    <a:pt x="171" y="863"/>
                  </a:cubicBezTo>
                  <a:lnTo>
                    <a:pt x="18" y="451"/>
                  </a:lnTo>
                  <a:cubicBezTo>
                    <a:pt x="18" y="451"/>
                    <a:pt x="0" y="403"/>
                    <a:pt x="40" y="371"/>
                  </a:cubicBezTo>
                  <a:lnTo>
                    <a:pt x="458" y="33"/>
                  </a:lnTo>
                  <a:lnTo>
                    <a:pt x="458" y="3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192">
              <a:extLst>
                <a:ext uri="{FF2B5EF4-FFF2-40B4-BE49-F238E27FC236}">
                  <a16:creationId xmlns:a16="http://schemas.microsoft.com/office/drawing/2014/main" id="{E1006910-4928-42A1-9189-9EFEED018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1866900"/>
              <a:ext cx="590550" cy="679450"/>
            </a:xfrm>
            <a:custGeom>
              <a:avLst/>
              <a:gdLst>
                <a:gd name="T0" fmla="*/ 0 w 619"/>
                <a:gd name="T1" fmla="*/ 0 h 713"/>
                <a:gd name="T2" fmla="*/ 0 w 619"/>
                <a:gd name="T3" fmla="*/ 0 h 713"/>
                <a:gd name="T4" fmla="*/ 185 w 619"/>
                <a:gd name="T5" fmla="*/ 434 h 713"/>
                <a:gd name="T6" fmla="*/ 249 w 619"/>
                <a:gd name="T7" fmla="*/ 506 h 713"/>
                <a:gd name="T8" fmla="*/ 619 w 61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0" y="0"/>
                  </a:moveTo>
                  <a:lnTo>
                    <a:pt x="0" y="0"/>
                  </a:lnTo>
                  <a:lnTo>
                    <a:pt x="185" y="434"/>
                  </a:lnTo>
                  <a:cubicBezTo>
                    <a:pt x="185" y="434"/>
                    <a:pt x="205" y="481"/>
                    <a:pt x="249" y="506"/>
                  </a:cubicBezTo>
                  <a:lnTo>
                    <a:pt x="619" y="71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93">
              <a:extLst>
                <a:ext uri="{FF2B5EF4-FFF2-40B4-BE49-F238E27FC236}">
                  <a16:creationId xmlns:a16="http://schemas.microsoft.com/office/drawing/2014/main" id="{FDA8DBA1-E85F-4946-B384-E1C559A1E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2319338"/>
              <a:ext cx="490538" cy="396875"/>
            </a:xfrm>
            <a:custGeom>
              <a:avLst/>
              <a:gdLst>
                <a:gd name="T0" fmla="*/ 515 w 515"/>
                <a:gd name="T1" fmla="*/ 0 h 417"/>
                <a:gd name="T2" fmla="*/ 515 w 515"/>
                <a:gd name="T3" fmla="*/ 0 h 417"/>
                <a:gd name="T4" fmla="*/ 0 w 515"/>
                <a:gd name="T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5" h="417">
                  <a:moveTo>
                    <a:pt x="515" y="0"/>
                  </a:moveTo>
                  <a:lnTo>
                    <a:pt x="515" y="0"/>
                  </a:lnTo>
                  <a:lnTo>
                    <a:pt x="0" y="417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94">
              <a:extLst>
                <a:ext uri="{FF2B5EF4-FFF2-40B4-BE49-F238E27FC236}">
                  <a16:creationId xmlns:a16="http://schemas.microsoft.com/office/drawing/2014/main" id="{83CD1EC0-1D40-4A33-83C8-648BE70E7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2032000"/>
              <a:ext cx="138113" cy="157163"/>
            </a:xfrm>
            <a:custGeom>
              <a:avLst/>
              <a:gdLst>
                <a:gd name="T0" fmla="*/ 44 w 145"/>
                <a:gd name="T1" fmla="*/ 105 h 165"/>
                <a:gd name="T2" fmla="*/ 44 w 145"/>
                <a:gd name="T3" fmla="*/ 105 h 165"/>
                <a:gd name="T4" fmla="*/ 129 w 145"/>
                <a:gd name="T5" fmla="*/ 152 h 165"/>
                <a:gd name="T6" fmla="*/ 101 w 145"/>
                <a:gd name="T7" fmla="*/ 59 h 165"/>
                <a:gd name="T8" fmla="*/ 16 w 145"/>
                <a:gd name="T9" fmla="*/ 13 h 165"/>
                <a:gd name="T10" fmla="*/ 44 w 145"/>
                <a:gd name="T11" fmla="*/ 10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65">
                  <a:moveTo>
                    <a:pt x="44" y="105"/>
                  </a:moveTo>
                  <a:lnTo>
                    <a:pt x="44" y="105"/>
                  </a:lnTo>
                  <a:cubicBezTo>
                    <a:pt x="75" y="144"/>
                    <a:pt x="113" y="165"/>
                    <a:pt x="129" y="152"/>
                  </a:cubicBezTo>
                  <a:cubicBezTo>
                    <a:pt x="145" y="139"/>
                    <a:pt x="132" y="98"/>
                    <a:pt x="101" y="59"/>
                  </a:cubicBezTo>
                  <a:cubicBezTo>
                    <a:pt x="70" y="21"/>
                    <a:pt x="32" y="0"/>
                    <a:pt x="16" y="13"/>
                  </a:cubicBezTo>
                  <a:cubicBezTo>
                    <a:pt x="0" y="25"/>
                    <a:pt x="13" y="67"/>
                    <a:pt x="44" y="10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95">
              <a:extLst>
                <a:ext uri="{FF2B5EF4-FFF2-40B4-BE49-F238E27FC236}">
                  <a16:creationId xmlns:a16="http://schemas.microsoft.com/office/drawing/2014/main" id="{689A1308-CC89-4004-B797-EFD093BE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2032000"/>
              <a:ext cx="138113" cy="157163"/>
            </a:xfrm>
            <a:custGeom>
              <a:avLst/>
              <a:gdLst>
                <a:gd name="T0" fmla="*/ 44 w 145"/>
                <a:gd name="T1" fmla="*/ 105 h 165"/>
                <a:gd name="T2" fmla="*/ 44 w 145"/>
                <a:gd name="T3" fmla="*/ 105 h 165"/>
                <a:gd name="T4" fmla="*/ 129 w 145"/>
                <a:gd name="T5" fmla="*/ 152 h 165"/>
                <a:gd name="T6" fmla="*/ 101 w 145"/>
                <a:gd name="T7" fmla="*/ 59 h 165"/>
                <a:gd name="T8" fmla="*/ 16 w 145"/>
                <a:gd name="T9" fmla="*/ 13 h 165"/>
                <a:gd name="T10" fmla="*/ 44 w 145"/>
                <a:gd name="T11" fmla="*/ 105 h 165"/>
                <a:gd name="T12" fmla="*/ 44 w 145"/>
                <a:gd name="T13" fmla="*/ 10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65">
                  <a:moveTo>
                    <a:pt x="44" y="105"/>
                  </a:moveTo>
                  <a:lnTo>
                    <a:pt x="44" y="105"/>
                  </a:lnTo>
                  <a:cubicBezTo>
                    <a:pt x="75" y="144"/>
                    <a:pt x="113" y="165"/>
                    <a:pt x="129" y="152"/>
                  </a:cubicBezTo>
                  <a:cubicBezTo>
                    <a:pt x="145" y="139"/>
                    <a:pt x="132" y="98"/>
                    <a:pt x="101" y="59"/>
                  </a:cubicBezTo>
                  <a:cubicBezTo>
                    <a:pt x="70" y="21"/>
                    <a:pt x="32" y="0"/>
                    <a:pt x="16" y="13"/>
                  </a:cubicBezTo>
                  <a:cubicBezTo>
                    <a:pt x="0" y="25"/>
                    <a:pt x="13" y="67"/>
                    <a:pt x="44" y="105"/>
                  </a:cubicBezTo>
                  <a:lnTo>
                    <a:pt x="44" y="10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96">
              <a:extLst>
                <a:ext uri="{FF2B5EF4-FFF2-40B4-BE49-F238E27FC236}">
                  <a16:creationId xmlns:a16="http://schemas.microsoft.com/office/drawing/2014/main" id="{36F4F75D-53B3-4B07-8830-9E94FC031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50" y="2416175"/>
              <a:ext cx="158750" cy="114300"/>
            </a:xfrm>
            <a:custGeom>
              <a:avLst/>
              <a:gdLst>
                <a:gd name="T0" fmla="*/ 16 w 166"/>
                <a:gd name="T1" fmla="*/ 100 h 120"/>
                <a:gd name="T2" fmla="*/ 16 w 166"/>
                <a:gd name="T3" fmla="*/ 100 h 120"/>
                <a:gd name="T4" fmla="*/ 112 w 166"/>
                <a:gd name="T5" fmla="*/ 96 h 120"/>
                <a:gd name="T6" fmla="*/ 150 w 166"/>
                <a:gd name="T7" fmla="*/ 20 h 120"/>
                <a:gd name="T8" fmla="*/ 54 w 166"/>
                <a:gd name="T9" fmla="*/ 24 h 120"/>
                <a:gd name="T10" fmla="*/ 16 w 166"/>
                <a:gd name="T11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20">
                  <a:moveTo>
                    <a:pt x="16" y="100"/>
                  </a:moveTo>
                  <a:lnTo>
                    <a:pt x="16" y="100"/>
                  </a:lnTo>
                  <a:cubicBezTo>
                    <a:pt x="32" y="120"/>
                    <a:pt x="75" y="118"/>
                    <a:pt x="112" y="96"/>
                  </a:cubicBezTo>
                  <a:cubicBezTo>
                    <a:pt x="149" y="74"/>
                    <a:pt x="166" y="39"/>
                    <a:pt x="150" y="20"/>
                  </a:cubicBezTo>
                  <a:cubicBezTo>
                    <a:pt x="134" y="0"/>
                    <a:pt x="91" y="2"/>
                    <a:pt x="54" y="24"/>
                  </a:cubicBezTo>
                  <a:cubicBezTo>
                    <a:pt x="17" y="46"/>
                    <a:pt x="0" y="81"/>
                    <a:pt x="16" y="1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97">
              <a:extLst>
                <a:ext uri="{FF2B5EF4-FFF2-40B4-BE49-F238E27FC236}">
                  <a16:creationId xmlns:a16="http://schemas.microsoft.com/office/drawing/2014/main" id="{B6250D8C-584C-494C-A409-72AF833E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50" y="2416175"/>
              <a:ext cx="158750" cy="114300"/>
            </a:xfrm>
            <a:custGeom>
              <a:avLst/>
              <a:gdLst>
                <a:gd name="T0" fmla="*/ 16 w 166"/>
                <a:gd name="T1" fmla="*/ 100 h 120"/>
                <a:gd name="T2" fmla="*/ 16 w 166"/>
                <a:gd name="T3" fmla="*/ 100 h 120"/>
                <a:gd name="T4" fmla="*/ 112 w 166"/>
                <a:gd name="T5" fmla="*/ 96 h 120"/>
                <a:gd name="T6" fmla="*/ 150 w 166"/>
                <a:gd name="T7" fmla="*/ 20 h 120"/>
                <a:gd name="T8" fmla="*/ 54 w 166"/>
                <a:gd name="T9" fmla="*/ 24 h 120"/>
                <a:gd name="T10" fmla="*/ 16 w 166"/>
                <a:gd name="T11" fmla="*/ 100 h 120"/>
                <a:gd name="T12" fmla="*/ 16 w 166"/>
                <a:gd name="T13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0">
                  <a:moveTo>
                    <a:pt x="16" y="100"/>
                  </a:moveTo>
                  <a:lnTo>
                    <a:pt x="16" y="100"/>
                  </a:lnTo>
                  <a:cubicBezTo>
                    <a:pt x="32" y="120"/>
                    <a:pt x="75" y="118"/>
                    <a:pt x="112" y="96"/>
                  </a:cubicBezTo>
                  <a:cubicBezTo>
                    <a:pt x="149" y="74"/>
                    <a:pt x="166" y="39"/>
                    <a:pt x="150" y="20"/>
                  </a:cubicBezTo>
                  <a:cubicBezTo>
                    <a:pt x="134" y="0"/>
                    <a:pt x="91" y="2"/>
                    <a:pt x="54" y="24"/>
                  </a:cubicBezTo>
                  <a:cubicBezTo>
                    <a:pt x="17" y="46"/>
                    <a:pt x="0" y="81"/>
                    <a:pt x="16" y="100"/>
                  </a:cubicBezTo>
                  <a:lnTo>
                    <a:pt x="16" y="10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198">
              <a:extLst>
                <a:ext uri="{FF2B5EF4-FFF2-40B4-BE49-F238E27FC236}">
                  <a16:creationId xmlns:a16="http://schemas.microsoft.com/office/drawing/2014/main" id="{94D7688B-324A-4689-B8BB-7691C307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2533650"/>
              <a:ext cx="158750" cy="115888"/>
            </a:xfrm>
            <a:custGeom>
              <a:avLst/>
              <a:gdLst>
                <a:gd name="T0" fmla="*/ 16 w 166"/>
                <a:gd name="T1" fmla="*/ 101 h 121"/>
                <a:gd name="T2" fmla="*/ 16 w 166"/>
                <a:gd name="T3" fmla="*/ 101 h 121"/>
                <a:gd name="T4" fmla="*/ 112 w 166"/>
                <a:gd name="T5" fmla="*/ 96 h 121"/>
                <a:gd name="T6" fmla="*/ 149 w 166"/>
                <a:gd name="T7" fmla="*/ 20 h 121"/>
                <a:gd name="T8" fmla="*/ 54 w 166"/>
                <a:gd name="T9" fmla="*/ 24 h 121"/>
                <a:gd name="T10" fmla="*/ 16 w 166"/>
                <a:gd name="T11" fmla="*/ 10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21">
                  <a:moveTo>
                    <a:pt x="16" y="101"/>
                  </a:moveTo>
                  <a:lnTo>
                    <a:pt x="16" y="101"/>
                  </a:lnTo>
                  <a:cubicBezTo>
                    <a:pt x="32" y="121"/>
                    <a:pt x="75" y="119"/>
                    <a:pt x="112" y="96"/>
                  </a:cubicBezTo>
                  <a:cubicBezTo>
                    <a:pt x="149" y="74"/>
                    <a:pt x="166" y="40"/>
                    <a:pt x="149" y="20"/>
                  </a:cubicBezTo>
                  <a:cubicBezTo>
                    <a:pt x="133" y="0"/>
                    <a:pt x="91" y="2"/>
                    <a:pt x="54" y="24"/>
                  </a:cubicBezTo>
                  <a:cubicBezTo>
                    <a:pt x="17" y="47"/>
                    <a:pt x="0" y="81"/>
                    <a:pt x="1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199">
              <a:extLst>
                <a:ext uri="{FF2B5EF4-FFF2-40B4-BE49-F238E27FC236}">
                  <a16:creationId xmlns:a16="http://schemas.microsoft.com/office/drawing/2014/main" id="{05EA2AAC-B62B-4376-95A5-2F2219DA5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2533650"/>
              <a:ext cx="158750" cy="115888"/>
            </a:xfrm>
            <a:custGeom>
              <a:avLst/>
              <a:gdLst>
                <a:gd name="T0" fmla="*/ 16 w 166"/>
                <a:gd name="T1" fmla="*/ 101 h 121"/>
                <a:gd name="T2" fmla="*/ 16 w 166"/>
                <a:gd name="T3" fmla="*/ 101 h 121"/>
                <a:gd name="T4" fmla="*/ 112 w 166"/>
                <a:gd name="T5" fmla="*/ 96 h 121"/>
                <a:gd name="T6" fmla="*/ 149 w 166"/>
                <a:gd name="T7" fmla="*/ 20 h 121"/>
                <a:gd name="T8" fmla="*/ 54 w 166"/>
                <a:gd name="T9" fmla="*/ 24 h 121"/>
                <a:gd name="T10" fmla="*/ 16 w 166"/>
                <a:gd name="T11" fmla="*/ 101 h 121"/>
                <a:gd name="T12" fmla="*/ 16 w 166"/>
                <a:gd name="T13" fmla="*/ 10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1">
                  <a:moveTo>
                    <a:pt x="16" y="101"/>
                  </a:moveTo>
                  <a:lnTo>
                    <a:pt x="16" y="101"/>
                  </a:lnTo>
                  <a:cubicBezTo>
                    <a:pt x="32" y="121"/>
                    <a:pt x="75" y="119"/>
                    <a:pt x="112" y="96"/>
                  </a:cubicBezTo>
                  <a:cubicBezTo>
                    <a:pt x="149" y="74"/>
                    <a:pt x="166" y="40"/>
                    <a:pt x="149" y="20"/>
                  </a:cubicBezTo>
                  <a:cubicBezTo>
                    <a:pt x="133" y="0"/>
                    <a:pt x="91" y="2"/>
                    <a:pt x="54" y="24"/>
                  </a:cubicBezTo>
                  <a:cubicBezTo>
                    <a:pt x="17" y="47"/>
                    <a:pt x="0" y="81"/>
                    <a:pt x="16" y="101"/>
                  </a:cubicBezTo>
                  <a:lnTo>
                    <a:pt x="16" y="10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200">
              <a:extLst>
                <a:ext uri="{FF2B5EF4-FFF2-40B4-BE49-F238E27FC236}">
                  <a16:creationId xmlns:a16="http://schemas.microsoft.com/office/drawing/2014/main" id="{1EAB40FA-36C7-43B3-8DC6-410003EFF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573338"/>
              <a:ext cx="157163" cy="114300"/>
            </a:xfrm>
            <a:custGeom>
              <a:avLst/>
              <a:gdLst>
                <a:gd name="T0" fmla="*/ 16 w 166"/>
                <a:gd name="T1" fmla="*/ 100 h 120"/>
                <a:gd name="T2" fmla="*/ 16 w 166"/>
                <a:gd name="T3" fmla="*/ 100 h 120"/>
                <a:gd name="T4" fmla="*/ 112 w 166"/>
                <a:gd name="T5" fmla="*/ 96 h 120"/>
                <a:gd name="T6" fmla="*/ 149 w 166"/>
                <a:gd name="T7" fmla="*/ 20 h 120"/>
                <a:gd name="T8" fmla="*/ 54 w 166"/>
                <a:gd name="T9" fmla="*/ 24 h 120"/>
                <a:gd name="T10" fmla="*/ 16 w 166"/>
                <a:gd name="T11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20">
                  <a:moveTo>
                    <a:pt x="16" y="100"/>
                  </a:moveTo>
                  <a:lnTo>
                    <a:pt x="16" y="100"/>
                  </a:lnTo>
                  <a:cubicBezTo>
                    <a:pt x="32" y="120"/>
                    <a:pt x="75" y="118"/>
                    <a:pt x="112" y="96"/>
                  </a:cubicBezTo>
                  <a:cubicBezTo>
                    <a:pt x="149" y="74"/>
                    <a:pt x="166" y="39"/>
                    <a:pt x="149" y="20"/>
                  </a:cubicBezTo>
                  <a:cubicBezTo>
                    <a:pt x="133" y="0"/>
                    <a:pt x="91" y="2"/>
                    <a:pt x="54" y="24"/>
                  </a:cubicBezTo>
                  <a:cubicBezTo>
                    <a:pt x="17" y="46"/>
                    <a:pt x="0" y="81"/>
                    <a:pt x="16" y="1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201">
              <a:extLst>
                <a:ext uri="{FF2B5EF4-FFF2-40B4-BE49-F238E27FC236}">
                  <a16:creationId xmlns:a16="http://schemas.microsoft.com/office/drawing/2014/main" id="{4E81872C-9C30-4CE0-978C-3921DC2D1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573338"/>
              <a:ext cx="157163" cy="114300"/>
            </a:xfrm>
            <a:custGeom>
              <a:avLst/>
              <a:gdLst>
                <a:gd name="T0" fmla="*/ 16 w 166"/>
                <a:gd name="T1" fmla="*/ 100 h 120"/>
                <a:gd name="T2" fmla="*/ 16 w 166"/>
                <a:gd name="T3" fmla="*/ 100 h 120"/>
                <a:gd name="T4" fmla="*/ 112 w 166"/>
                <a:gd name="T5" fmla="*/ 96 h 120"/>
                <a:gd name="T6" fmla="*/ 149 w 166"/>
                <a:gd name="T7" fmla="*/ 20 h 120"/>
                <a:gd name="T8" fmla="*/ 54 w 166"/>
                <a:gd name="T9" fmla="*/ 24 h 120"/>
                <a:gd name="T10" fmla="*/ 16 w 166"/>
                <a:gd name="T11" fmla="*/ 100 h 120"/>
                <a:gd name="T12" fmla="*/ 16 w 166"/>
                <a:gd name="T13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0">
                  <a:moveTo>
                    <a:pt x="16" y="100"/>
                  </a:moveTo>
                  <a:lnTo>
                    <a:pt x="16" y="100"/>
                  </a:lnTo>
                  <a:cubicBezTo>
                    <a:pt x="32" y="120"/>
                    <a:pt x="75" y="118"/>
                    <a:pt x="112" y="96"/>
                  </a:cubicBezTo>
                  <a:cubicBezTo>
                    <a:pt x="149" y="74"/>
                    <a:pt x="166" y="39"/>
                    <a:pt x="149" y="20"/>
                  </a:cubicBezTo>
                  <a:cubicBezTo>
                    <a:pt x="133" y="0"/>
                    <a:pt x="91" y="2"/>
                    <a:pt x="54" y="24"/>
                  </a:cubicBezTo>
                  <a:cubicBezTo>
                    <a:pt x="17" y="46"/>
                    <a:pt x="0" y="81"/>
                    <a:pt x="16" y="100"/>
                  </a:cubicBezTo>
                  <a:lnTo>
                    <a:pt x="16" y="10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202">
              <a:extLst>
                <a:ext uri="{FF2B5EF4-FFF2-40B4-BE49-F238E27FC236}">
                  <a16:creationId xmlns:a16="http://schemas.microsoft.com/office/drawing/2014/main" id="{6BF217B6-7BA0-4AEE-A41F-7B3000EA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606675"/>
              <a:ext cx="157163" cy="115888"/>
            </a:xfrm>
            <a:custGeom>
              <a:avLst/>
              <a:gdLst>
                <a:gd name="T0" fmla="*/ 16 w 165"/>
                <a:gd name="T1" fmla="*/ 101 h 121"/>
                <a:gd name="T2" fmla="*/ 16 w 165"/>
                <a:gd name="T3" fmla="*/ 101 h 121"/>
                <a:gd name="T4" fmla="*/ 112 w 165"/>
                <a:gd name="T5" fmla="*/ 96 h 121"/>
                <a:gd name="T6" fmla="*/ 149 w 165"/>
                <a:gd name="T7" fmla="*/ 20 h 121"/>
                <a:gd name="T8" fmla="*/ 54 w 165"/>
                <a:gd name="T9" fmla="*/ 24 h 121"/>
                <a:gd name="T10" fmla="*/ 16 w 165"/>
                <a:gd name="T11" fmla="*/ 10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21">
                  <a:moveTo>
                    <a:pt x="16" y="101"/>
                  </a:moveTo>
                  <a:lnTo>
                    <a:pt x="16" y="101"/>
                  </a:lnTo>
                  <a:cubicBezTo>
                    <a:pt x="32" y="121"/>
                    <a:pt x="75" y="119"/>
                    <a:pt x="112" y="96"/>
                  </a:cubicBezTo>
                  <a:cubicBezTo>
                    <a:pt x="149" y="74"/>
                    <a:pt x="165" y="40"/>
                    <a:pt x="149" y="20"/>
                  </a:cubicBezTo>
                  <a:cubicBezTo>
                    <a:pt x="133" y="0"/>
                    <a:pt x="90" y="2"/>
                    <a:pt x="54" y="24"/>
                  </a:cubicBezTo>
                  <a:cubicBezTo>
                    <a:pt x="17" y="47"/>
                    <a:pt x="0" y="81"/>
                    <a:pt x="1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203">
              <a:extLst>
                <a:ext uri="{FF2B5EF4-FFF2-40B4-BE49-F238E27FC236}">
                  <a16:creationId xmlns:a16="http://schemas.microsoft.com/office/drawing/2014/main" id="{87B8C812-9565-4886-901C-E7AAA75A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606675"/>
              <a:ext cx="157163" cy="115888"/>
            </a:xfrm>
            <a:custGeom>
              <a:avLst/>
              <a:gdLst>
                <a:gd name="T0" fmla="*/ 16 w 165"/>
                <a:gd name="T1" fmla="*/ 101 h 121"/>
                <a:gd name="T2" fmla="*/ 16 w 165"/>
                <a:gd name="T3" fmla="*/ 101 h 121"/>
                <a:gd name="T4" fmla="*/ 112 w 165"/>
                <a:gd name="T5" fmla="*/ 96 h 121"/>
                <a:gd name="T6" fmla="*/ 149 w 165"/>
                <a:gd name="T7" fmla="*/ 20 h 121"/>
                <a:gd name="T8" fmla="*/ 54 w 165"/>
                <a:gd name="T9" fmla="*/ 24 h 121"/>
                <a:gd name="T10" fmla="*/ 16 w 165"/>
                <a:gd name="T11" fmla="*/ 101 h 121"/>
                <a:gd name="T12" fmla="*/ 16 w 165"/>
                <a:gd name="T13" fmla="*/ 10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21">
                  <a:moveTo>
                    <a:pt x="16" y="101"/>
                  </a:moveTo>
                  <a:lnTo>
                    <a:pt x="16" y="101"/>
                  </a:lnTo>
                  <a:cubicBezTo>
                    <a:pt x="32" y="121"/>
                    <a:pt x="75" y="119"/>
                    <a:pt x="112" y="96"/>
                  </a:cubicBezTo>
                  <a:cubicBezTo>
                    <a:pt x="149" y="74"/>
                    <a:pt x="165" y="40"/>
                    <a:pt x="149" y="20"/>
                  </a:cubicBezTo>
                  <a:cubicBezTo>
                    <a:pt x="133" y="0"/>
                    <a:pt x="90" y="2"/>
                    <a:pt x="54" y="24"/>
                  </a:cubicBezTo>
                  <a:cubicBezTo>
                    <a:pt x="17" y="47"/>
                    <a:pt x="0" y="81"/>
                    <a:pt x="16" y="101"/>
                  </a:cubicBezTo>
                  <a:lnTo>
                    <a:pt x="16" y="10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204">
              <a:extLst>
                <a:ext uri="{FF2B5EF4-FFF2-40B4-BE49-F238E27FC236}">
                  <a16:creationId xmlns:a16="http://schemas.microsoft.com/office/drawing/2014/main" id="{B7E21455-CDB7-408E-8389-C50D8B60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728913"/>
              <a:ext cx="158750" cy="114300"/>
            </a:xfrm>
            <a:custGeom>
              <a:avLst/>
              <a:gdLst>
                <a:gd name="T0" fmla="*/ 16 w 166"/>
                <a:gd name="T1" fmla="*/ 101 h 120"/>
                <a:gd name="T2" fmla="*/ 16 w 166"/>
                <a:gd name="T3" fmla="*/ 101 h 120"/>
                <a:gd name="T4" fmla="*/ 112 w 166"/>
                <a:gd name="T5" fmla="*/ 96 h 120"/>
                <a:gd name="T6" fmla="*/ 150 w 166"/>
                <a:gd name="T7" fmla="*/ 20 h 120"/>
                <a:gd name="T8" fmla="*/ 54 w 166"/>
                <a:gd name="T9" fmla="*/ 24 h 120"/>
                <a:gd name="T10" fmla="*/ 16 w 166"/>
                <a:gd name="T11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20">
                  <a:moveTo>
                    <a:pt x="16" y="101"/>
                  </a:moveTo>
                  <a:lnTo>
                    <a:pt x="16" y="101"/>
                  </a:lnTo>
                  <a:cubicBezTo>
                    <a:pt x="32" y="120"/>
                    <a:pt x="75" y="118"/>
                    <a:pt x="112" y="96"/>
                  </a:cubicBezTo>
                  <a:cubicBezTo>
                    <a:pt x="149" y="74"/>
                    <a:pt x="166" y="39"/>
                    <a:pt x="150" y="20"/>
                  </a:cubicBezTo>
                  <a:cubicBezTo>
                    <a:pt x="133" y="0"/>
                    <a:pt x="91" y="2"/>
                    <a:pt x="54" y="24"/>
                  </a:cubicBezTo>
                  <a:cubicBezTo>
                    <a:pt x="17" y="46"/>
                    <a:pt x="0" y="81"/>
                    <a:pt x="1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206">
              <a:extLst>
                <a:ext uri="{FF2B5EF4-FFF2-40B4-BE49-F238E27FC236}">
                  <a16:creationId xmlns:a16="http://schemas.microsoft.com/office/drawing/2014/main" id="{894A3B05-0F72-4D9E-BB67-375E9FDBB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728913"/>
              <a:ext cx="158750" cy="114300"/>
            </a:xfrm>
            <a:custGeom>
              <a:avLst/>
              <a:gdLst>
                <a:gd name="T0" fmla="*/ 16 w 166"/>
                <a:gd name="T1" fmla="*/ 101 h 120"/>
                <a:gd name="T2" fmla="*/ 16 w 166"/>
                <a:gd name="T3" fmla="*/ 101 h 120"/>
                <a:gd name="T4" fmla="*/ 112 w 166"/>
                <a:gd name="T5" fmla="*/ 96 h 120"/>
                <a:gd name="T6" fmla="*/ 150 w 166"/>
                <a:gd name="T7" fmla="*/ 20 h 120"/>
                <a:gd name="T8" fmla="*/ 54 w 166"/>
                <a:gd name="T9" fmla="*/ 24 h 120"/>
                <a:gd name="T10" fmla="*/ 16 w 166"/>
                <a:gd name="T11" fmla="*/ 101 h 120"/>
                <a:gd name="T12" fmla="*/ 16 w 166"/>
                <a:gd name="T1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0">
                  <a:moveTo>
                    <a:pt x="16" y="101"/>
                  </a:moveTo>
                  <a:lnTo>
                    <a:pt x="16" y="101"/>
                  </a:lnTo>
                  <a:cubicBezTo>
                    <a:pt x="32" y="120"/>
                    <a:pt x="75" y="118"/>
                    <a:pt x="112" y="96"/>
                  </a:cubicBezTo>
                  <a:cubicBezTo>
                    <a:pt x="149" y="74"/>
                    <a:pt x="166" y="39"/>
                    <a:pt x="150" y="20"/>
                  </a:cubicBezTo>
                  <a:cubicBezTo>
                    <a:pt x="133" y="0"/>
                    <a:pt x="91" y="2"/>
                    <a:pt x="54" y="24"/>
                  </a:cubicBezTo>
                  <a:cubicBezTo>
                    <a:pt x="17" y="46"/>
                    <a:pt x="0" y="81"/>
                    <a:pt x="16" y="101"/>
                  </a:cubicBezTo>
                  <a:lnTo>
                    <a:pt x="16" y="10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207">
              <a:extLst>
                <a:ext uri="{FF2B5EF4-FFF2-40B4-BE49-F238E27FC236}">
                  <a16:creationId xmlns:a16="http://schemas.microsoft.com/office/drawing/2014/main" id="{3E4378F6-4669-4D79-98D1-C542A5F03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1985963"/>
              <a:ext cx="133350" cy="146050"/>
            </a:xfrm>
            <a:custGeom>
              <a:avLst/>
              <a:gdLst>
                <a:gd name="T0" fmla="*/ 16 w 139"/>
                <a:gd name="T1" fmla="*/ 134 h 154"/>
                <a:gd name="T2" fmla="*/ 16 w 139"/>
                <a:gd name="T3" fmla="*/ 134 h 154"/>
                <a:gd name="T4" fmla="*/ 40 w 139"/>
                <a:gd name="T5" fmla="*/ 41 h 154"/>
                <a:gd name="T6" fmla="*/ 123 w 139"/>
                <a:gd name="T7" fmla="*/ 20 h 154"/>
                <a:gd name="T8" fmla="*/ 98 w 139"/>
                <a:gd name="T9" fmla="*/ 113 h 154"/>
                <a:gd name="T10" fmla="*/ 16 w 139"/>
                <a:gd name="T11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54">
                  <a:moveTo>
                    <a:pt x="16" y="134"/>
                  </a:moveTo>
                  <a:lnTo>
                    <a:pt x="16" y="134"/>
                  </a:lnTo>
                  <a:cubicBezTo>
                    <a:pt x="0" y="114"/>
                    <a:pt x="11" y="73"/>
                    <a:pt x="40" y="41"/>
                  </a:cubicBezTo>
                  <a:cubicBezTo>
                    <a:pt x="70" y="10"/>
                    <a:pt x="107" y="0"/>
                    <a:pt x="123" y="20"/>
                  </a:cubicBezTo>
                  <a:cubicBezTo>
                    <a:pt x="139" y="40"/>
                    <a:pt x="128" y="82"/>
                    <a:pt x="98" y="113"/>
                  </a:cubicBezTo>
                  <a:cubicBezTo>
                    <a:pt x="69" y="144"/>
                    <a:pt x="32" y="154"/>
                    <a:pt x="16" y="1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208">
              <a:extLst>
                <a:ext uri="{FF2B5EF4-FFF2-40B4-BE49-F238E27FC236}">
                  <a16:creationId xmlns:a16="http://schemas.microsoft.com/office/drawing/2014/main" id="{444CE74B-BF13-4C4B-A70F-7D3146FF9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1985963"/>
              <a:ext cx="133350" cy="146050"/>
            </a:xfrm>
            <a:custGeom>
              <a:avLst/>
              <a:gdLst>
                <a:gd name="T0" fmla="*/ 16 w 139"/>
                <a:gd name="T1" fmla="*/ 134 h 154"/>
                <a:gd name="T2" fmla="*/ 16 w 139"/>
                <a:gd name="T3" fmla="*/ 134 h 154"/>
                <a:gd name="T4" fmla="*/ 40 w 139"/>
                <a:gd name="T5" fmla="*/ 41 h 154"/>
                <a:gd name="T6" fmla="*/ 123 w 139"/>
                <a:gd name="T7" fmla="*/ 20 h 154"/>
                <a:gd name="T8" fmla="*/ 98 w 139"/>
                <a:gd name="T9" fmla="*/ 113 h 154"/>
                <a:gd name="T10" fmla="*/ 16 w 139"/>
                <a:gd name="T11" fmla="*/ 134 h 154"/>
                <a:gd name="T12" fmla="*/ 16 w 139"/>
                <a:gd name="T13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54">
                  <a:moveTo>
                    <a:pt x="16" y="134"/>
                  </a:moveTo>
                  <a:lnTo>
                    <a:pt x="16" y="134"/>
                  </a:lnTo>
                  <a:cubicBezTo>
                    <a:pt x="0" y="114"/>
                    <a:pt x="11" y="73"/>
                    <a:pt x="40" y="41"/>
                  </a:cubicBezTo>
                  <a:cubicBezTo>
                    <a:pt x="70" y="10"/>
                    <a:pt x="107" y="0"/>
                    <a:pt x="123" y="20"/>
                  </a:cubicBezTo>
                  <a:cubicBezTo>
                    <a:pt x="139" y="40"/>
                    <a:pt x="128" y="82"/>
                    <a:pt x="98" y="113"/>
                  </a:cubicBezTo>
                  <a:cubicBezTo>
                    <a:pt x="69" y="144"/>
                    <a:pt x="32" y="154"/>
                    <a:pt x="16" y="134"/>
                  </a:cubicBezTo>
                  <a:lnTo>
                    <a:pt x="16" y="13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209">
              <a:extLst>
                <a:ext uri="{FF2B5EF4-FFF2-40B4-BE49-F238E27FC236}">
                  <a16:creationId xmlns:a16="http://schemas.microsoft.com/office/drawing/2014/main" id="{39EB4A41-89DC-4D97-A1ED-4C58CAC4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205038"/>
              <a:ext cx="131763" cy="146050"/>
            </a:xfrm>
            <a:custGeom>
              <a:avLst/>
              <a:gdLst>
                <a:gd name="T0" fmla="*/ 16 w 139"/>
                <a:gd name="T1" fmla="*/ 133 h 153"/>
                <a:gd name="T2" fmla="*/ 16 w 139"/>
                <a:gd name="T3" fmla="*/ 133 h 153"/>
                <a:gd name="T4" fmla="*/ 41 w 139"/>
                <a:gd name="T5" fmla="*/ 41 h 153"/>
                <a:gd name="T6" fmla="*/ 123 w 139"/>
                <a:gd name="T7" fmla="*/ 20 h 153"/>
                <a:gd name="T8" fmla="*/ 99 w 139"/>
                <a:gd name="T9" fmla="*/ 112 h 153"/>
                <a:gd name="T10" fmla="*/ 16 w 139"/>
                <a:gd name="T11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53">
                  <a:moveTo>
                    <a:pt x="16" y="133"/>
                  </a:moveTo>
                  <a:lnTo>
                    <a:pt x="16" y="133"/>
                  </a:lnTo>
                  <a:cubicBezTo>
                    <a:pt x="0" y="114"/>
                    <a:pt x="11" y="72"/>
                    <a:pt x="41" y="41"/>
                  </a:cubicBezTo>
                  <a:cubicBezTo>
                    <a:pt x="70" y="9"/>
                    <a:pt x="107" y="0"/>
                    <a:pt x="123" y="20"/>
                  </a:cubicBezTo>
                  <a:cubicBezTo>
                    <a:pt x="139" y="40"/>
                    <a:pt x="128" y="81"/>
                    <a:pt x="99" y="112"/>
                  </a:cubicBezTo>
                  <a:cubicBezTo>
                    <a:pt x="69" y="144"/>
                    <a:pt x="32" y="153"/>
                    <a:pt x="16" y="1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210">
              <a:extLst>
                <a:ext uri="{FF2B5EF4-FFF2-40B4-BE49-F238E27FC236}">
                  <a16:creationId xmlns:a16="http://schemas.microsoft.com/office/drawing/2014/main" id="{EE09F7C5-5737-4604-9146-64BD5D53E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205038"/>
              <a:ext cx="131763" cy="146050"/>
            </a:xfrm>
            <a:custGeom>
              <a:avLst/>
              <a:gdLst>
                <a:gd name="T0" fmla="*/ 16 w 139"/>
                <a:gd name="T1" fmla="*/ 133 h 153"/>
                <a:gd name="T2" fmla="*/ 16 w 139"/>
                <a:gd name="T3" fmla="*/ 133 h 153"/>
                <a:gd name="T4" fmla="*/ 41 w 139"/>
                <a:gd name="T5" fmla="*/ 41 h 153"/>
                <a:gd name="T6" fmla="*/ 123 w 139"/>
                <a:gd name="T7" fmla="*/ 20 h 153"/>
                <a:gd name="T8" fmla="*/ 99 w 139"/>
                <a:gd name="T9" fmla="*/ 112 h 153"/>
                <a:gd name="T10" fmla="*/ 16 w 139"/>
                <a:gd name="T11" fmla="*/ 133 h 153"/>
                <a:gd name="T12" fmla="*/ 16 w 139"/>
                <a:gd name="T13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53">
                  <a:moveTo>
                    <a:pt x="16" y="133"/>
                  </a:moveTo>
                  <a:lnTo>
                    <a:pt x="16" y="133"/>
                  </a:lnTo>
                  <a:cubicBezTo>
                    <a:pt x="0" y="114"/>
                    <a:pt x="11" y="72"/>
                    <a:pt x="41" y="41"/>
                  </a:cubicBezTo>
                  <a:cubicBezTo>
                    <a:pt x="70" y="9"/>
                    <a:pt x="107" y="0"/>
                    <a:pt x="123" y="20"/>
                  </a:cubicBezTo>
                  <a:cubicBezTo>
                    <a:pt x="139" y="40"/>
                    <a:pt x="128" y="81"/>
                    <a:pt x="99" y="112"/>
                  </a:cubicBezTo>
                  <a:cubicBezTo>
                    <a:pt x="69" y="144"/>
                    <a:pt x="32" y="153"/>
                    <a:pt x="16" y="133"/>
                  </a:cubicBezTo>
                  <a:lnTo>
                    <a:pt x="16" y="133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211">
              <a:extLst>
                <a:ext uri="{FF2B5EF4-FFF2-40B4-BE49-F238E27FC236}">
                  <a16:creationId xmlns:a16="http://schemas.microsoft.com/office/drawing/2014/main" id="{0D16361A-233C-43A4-8207-29DBFD606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2425700"/>
              <a:ext cx="131763" cy="146050"/>
            </a:xfrm>
            <a:custGeom>
              <a:avLst/>
              <a:gdLst>
                <a:gd name="T0" fmla="*/ 16 w 139"/>
                <a:gd name="T1" fmla="*/ 133 h 153"/>
                <a:gd name="T2" fmla="*/ 16 w 139"/>
                <a:gd name="T3" fmla="*/ 133 h 153"/>
                <a:gd name="T4" fmla="*/ 40 w 139"/>
                <a:gd name="T5" fmla="*/ 40 h 153"/>
                <a:gd name="T6" fmla="*/ 123 w 139"/>
                <a:gd name="T7" fmla="*/ 20 h 153"/>
                <a:gd name="T8" fmla="*/ 98 w 139"/>
                <a:gd name="T9" fmla="*/ 112 h 153"/>
                <a:gd name="T10" fmla="*/ 16 w 139"/>
                <a:gd name="T11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53">
                  <a:moveTo>
                    <a:pt x="16" y="133"/>
                  </a:moveTo>
                  <a:lnTo>
                    <a:pt x="16" y="133"/>
                  </a:lnTo>
                  <a:cubicBezTo>
                    <a:pt x="0" y="113"/>
                    <a:pt x="11" y="72"/>
                    <a:pt x="40" y="40"/>
                  </a:cubicBezTo>
                  <a:cubicBezTo>
                    <a:pt x="70" y="9"/>
                    <a:pt x="107" y="0"/>
                    <a:pt x="123" y="20"/>
                  </a:cubicBezTo>
                  <a:cubicBezTo>
                    <a:pt x="139" y="39"/>
                    <a:pt x="128" y="81"/>
                    <a:pt x="98" y="112"/>
                  </a:cubicBezTo>
                  <a:cubicBezTo>
                    <a:pt x="69" y="144"/>
                    <a:pt x="32" y="153"/>
                    <a:pt x="16" y="1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212">
              <a:extLst>
                <a:ext uri="{FF2B5EF4-FFF2-40B4-BE49-F238E27FC236}">
                  <a16:creationId xmlns:a16="http://schemas.microsoft.com/office/drawing/2014/main" id="{54E27355-A331-43F8-A12B-D1781C4FD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2425700"/>
              <a:ext cx="131763" cy="146050"/>
            </a:xfrm>
            <a:custGeom>
              <a:avLst/>
              <a:gdLst>
                <a:gd name="T0" fmla="*/ 16 w 139"/>
                <a:gd name="T1" fmla="*/ 133 h 153"/>
                <a:gd name="T2" fmla="*/ 16 w 139"/>
                <a:gd name="T3" fmla="*/ 133 h 153"/>
                <a:gd name="T4" fmla="*/ 40 w 139"/>
                <a:gd name="T5" fmla="*/ 40 h 153"/>
                <a:gd name="T6" fmla="*/ 123 w 139"/>
                <a:gd name="T7" fmla="*/ 20 h 153"/>
                <a:gd name="T8" fmla="*/ 98 w 139"/>
                <a:gd name="T9" fmla="*/ 112 h 153"/>
                <a:gd name="T10" fmla="*/ 16 w 139"/>
                <a:gd name="T11" fmla="*/ 133 h 153"/>
                <a:gd name="T12" fmla="*/ 16 w 139"/>
                <a:gd name="T13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53">
                  <a:moveTo>
                    <a:pt x="16" y="133"/>
                  </a:moveTo>
                  <a:lnTo>
                    <a:pt x="16" y="133"/>
                  </a:lnTo>
                  <a:cubicBezTo>
                    <a:pt x="0" y="113"/>
                    <a:pt x="11" y="72"/>
                    <a:pt x="40" y="40"/>
                  </a:cubicBezTo>
                  <a:cubicBezTo>
                    <a:pt x="70" y="9"/>
                    <a:pt x="107" y="0"/>
                    <a:pt x="123" y="20"/>
                  </a:cubicBezTo>
                  <a:cubicBezTo>
                    <a:pt x="139" y="39"/>
                    <a:pt x="128" y="81"/>
                    <a:pt x="98" y="112"/>
                  </a:cubicBezTo>
                  <a:cubicBezTo>
                    <a:pt x="69" y="144"/>
                    <a:pt x="32" y="153"/>
                    <a:pt x="16" y="133"/>
                  </a:cubicBezTo>
                  <a:lnTo>
                    <a:pt x="16" y="133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213">
              <a:extLst>
                <a:ext uri="{FF2B5EF4-FFF2-40B4-BE49-F238E27FC236}">
                  <a16:creationId xmlns:a16="http://schemas.microsoft.com/office/drawing/2014/main" id="{ECB7FEC6-030C-46D8-B656-E628472F1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563" y="1774825"/>
              <a:ext cx="1069975" cy="927100"/>
            </a:xfrm>
            <a:custGeom>
              <a:avLst/>
              <a:gdLst>
                <a:gd name="T0" fmla="*/ 18 w 1121"/>
                <a:gd name="T1" fmla="*/ 419 h 971"/>
                <a:gd name="T2" fmla="*/ 18 w 1121"/>
                <a:gd name="T3" fmla="*/ 419 h 971"/>
                <a:gd name="T4" fmla="*/ 38 w 1121"/>
                <a:gd name="T5" fmla="*/ 337 h 971"/>
                <a:gd name="T6" fmla="*/ 360 w 1121"/>
                <a:gd name="T7" fmla="*/ 59 h 971"/>
                <a:gd name="T8" fmla="*/ 450 w 1121"/>
                <a:gd name="T9" fmla="*/ 23 h 971"/>
                <a:gd name="T10" fmla="*/ 845 w 1121"/>
                <a:gd name="T11" fmla="*/ 3 h 971"/>
                <a:gd name="T12" fmla="*/ 914 w 1121"/>
                <a:gd name="T13" fmla="*/ 48 h 971"/>
                <a:gd name="T14" fmla="*/ 1103 w 1121"/>
                <a:gd name="T15" fmla="*/ 555 h 971"/>
                <a:gd name="T16" fmla="*/ 1085 w 1121"/>
                <a:gd name="T17" fmla="*/ 638 h 971"/>
                <a:gd name="T18" fmla="*/ 801 w 1121"/>
                <a:gd name="T19" fmla="*/ 918 h 971"/>
                <a:gd name="T20" fmla="*/ 714 w 1121"/>
                <a:gd name="T21" fmla="*/ 955 h 971"/>
                <a:gd name="T22" fmla="*/ 275 w 1121"/>
                <a:gd name="T23" fmla="*/ 969 h 971"/>
                <a:gd name="T24" fmla="*/ 206 w 1121"/>
                <a:gd name="T25" fmla="*/ 923 h 971"/>
                <a:gd name="T26" fmla="*/ 18 w 1121"/>
                <a:gd name="T27" fmla="*/ 41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1" h="971">
                  <a:moveTo>
                    <a:pt x="18" y="419"/>
                  </a:moveTo>
                  <a:lnTo>
                    <a:pt x="18" y="419"/>
                  </a:lnTo>
                  <a:cubicBezTo>
                    <a:pt x="18" y="419"/>
                    <a:pt x="0" y="371"/>
                    <a:pt x="38" y="337"/>
                  </a:cubicBezTo>
                  <a:lnTo>
                    <a:pt x="360" y="59"/>
                  </a:lnTo>
                  <a:cubicBezTo>
                    <a:pt x="360" y="59"/>
                    <a:pt x="399" y="25"/>
                    <a:pt x="450" y="23"/>
                  </a:cubicBezTo>
                  <a:lnTo>
                    <a:pt x="845" y="3"/>
                  </a:lnTo>
                  <a:cubicBezTo>
                    <a:pt x="845" y="3"/>
                    <a:pt x="896" y="0"/>
                    <a:pt x="914" y="48"/>
                  </a:cubicBezTo>
                  <a:lnTo>
                    <a:pt x="1103" y="555"/>
                  </a:lnTo>
                  <a:cubicBezTo>
                    <a:pt x="1103" y="555"/>
                    <a:pt x="1121" y="602"/>
                    <a:pt x="1085" y="638"/>
                  </a:cubicBezTo>
                  <a:lnTo>
                    <a:pt x="801" y="918"/>
                  </a:lnTo>
                  <a:cubicBezTo>
                    <a:pt x="801" y="918"/>
                    <a:pt x="765" y="953"/>
                    <a:pt x="714" y="955"/>
                  </a:cubicBezTo>
                  <a:lnTo>
                    <a:pt x="275" y="969"/>
                  </a:lnTo>
                  <a:cubicBezTo>
                    <a:pt x="275" y="969"/>
                    <a:pt x="224" y="971"/>
                    <a:pt x="206" y="923"/>
                  </a:cubicBezTo>
                  <a:lnTo>
                    <a:pt x="18" y="419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214">
              <a:extLst>
                <a:ext uri="{FF2B5EF4-FFF2-40B4-BE49-F238E27FC236}">
                  <a16:creationId xmlns:a16="http://schemas.microsoft.com/office/drawing/2014/main" id="{96D60A5C-8DE1-4CE0-BE5E-29E27D84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563" y="1774825"/>
              <a:ext cx="1069975" cy="927100"/>
            </a:xfrm>
            <a:custGeom>
              <a:avLst/>
              <a:gdLst>
                <a:gd name="T0" fmla="*/ 18 w 1121"/>
                <a:gd name="T1" fmla="*/ 419 h 971"/>
                <a:gd name="T2" fmla="*/ 18 w 1121"/>
                <a:gd name="T3" fmla="*/ 419 h 971"/>
                <a:gd name="T4" fmla="*/ 38 w 1121"/>
                <a:gd name="T5" fmla="*/ 337 h 971"/>
                <a:gd name="T6" fmla="*/ 360 w 1121"/>
                <a:gd name="T7" fmla="*/ 59 h 971"/>
                <a:gd name="T8" fmla="*/ 450 w 1121"/>
                <a:gd name="T9" fmla="*/ 23 h 971"/>
                <a:gd name="T10" fmla="*/ 845 w 1121"/>
                <a:gd name="T11" fmla="*/ 3 h 971"/>
                <a:gd name="T12" fmla="*/ 914 w 1121"/>
                <a:gd name="T13" fmla="*/ 48 h 971"/>
                <a:gd name="T14" fmla="*/ 1103 w 1121"/>
                <a:gd name="T15" fmla="*/ 555 h 971"/>
                <a:gd name="T16" fmla="*/ 1085 w 1121"/>
                <a:gd name="T17" fmla="*/ 638 h 971"/>
                <a:gd name="T18" fmla="*/ 801 w 1121"/>
                <a:gd name="T19" fmla="*/ 918 h 971"/>
                <a:gd name="T20" fmla="*/ 714 w 1121"/>
                <a:gd name="T21" fmla="*/ 955 h 971"/>
                <a:gd name="T22" fmla="*/ 275 w 1121"/>
                <a:gd name="T23" fmla="*/ 969 h 971"/>
                <a:gd name="T24" fmla="*/ 206 w 1121"/>
                <a:gd name="T25" fmla="*/ 923 h 971"/>
                <a:gd name="T26" fmla="*/ 18 w 1121"/>
                <a:gd name="T27" fmla="*/ 419 h 971"/>
                <a:gd name="T28" fmla="*/ 18 w 1121"/>
                <a:gd name="T29" fmla="*/ 41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1" h="971">
                  <a:moveTo>
                    <a:pt x="18" y="419"/>
                  </a:moveTo>
                  <a:lnTo>
                    <a:pt x="18" y="419"/>
                  </a:lnTo>
                  <a:cubicBezTo>
                    <a:pt x="18" y="419"/>
                    <a:pt x="0" y="371"/>
                    <a:pt x="38" y="337"/>
                  </a:cubicBezTo>
                  <a:lnTo>
                    <a:pt x="360" y="59"/>
                  </a:lnTo>
                  <a:cubicBezTo>
                    <a:pt x="360" y="59"/>
                    <a:pt x="399" y="25"/>
                    <a:pt x="450" y="23"/>
                  </a:cubicBezTo>
                  <a:lnTo>
                    <a:pt x="845" y="3"/>
                  </a:lnTo>
                  <a:cubicBezTo>
                    <a:pt x="845" y="3"/>
                    <a:pt x="896" y="0"/>
                    <a:pt x="914" y="48"/>
                  </a:cubicBezTo>
                  <a:lnTo>
                    <a:pt x="1103" y="555"/>
                  </a:lnTo>
                  <a:cubicBezTo>
                    <a:pt x="1103" y="555"/>
                    <a:pt x="1121" y="602"/>
                    <a:pt x="1085" y="638"/>
                  </a:cubicBezTo>
                  <a:lnTo>
                    <a:pt x="801" y="918"/>
                  </a:lnTo>
                  <a:cubicBezTo>
                    <a:pt x="801" y="918"/>
                    <a:pt x="765" y="953"/>
                    <a:pt x="714" y="955"/>
                  </a:cubicBezTo>
                  <a:lnTo>
                    <a:pt x="275" y="969"/>
                  </a:lnTo>
                  <a:cubicBezTo>
                    <a:pt x="275" y="969"/>
                    <a:pt x="224" y="971"/>
                    <a:pt x="206" y="923"/>
                  </a:cubicBezTo>
                  <a:lnTo>
                    <a:pt x="18" y="419"/>
                  </a:lnTo>
                  <a:lnTo>
                    <a:pt x="18" y="41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215">
              <a:extLst>
                <a:ext uri="{FF2B5EF4-FFF2-40B4-BE49-F238E27FC236}">
                  <a16:creationId xmlns:a16="http://schemas.microsoft.com/office/drawing/2014/main" id="{B2ADCA6F-3244-4DC7-99BF-110B2E794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0" y="1792288"/>
              <a:ext cx="831850" cy="344488"/>
            </a:xfrm>
            <a:custGeom>
              <a:avLst/>
              <a:gdLst>
                <a:gd name="T0" fmla="*/ 0 w 872"/>
                <a:gd name="T1" fmla="*/ 361 h 361"/>
                <a:gd name="T2" fmla="*/ 0 w 872"/>
                <a:gd name="T3" fmla="*/ 361 h 361"/>
                <a:gd name="T4" fmla="*/ 470 w 872"/>
                <a:gd name="T5" fmla="*/ 323 h 361"/>
                <a:gd name="T6" fmla="*/ 558 w 872"/>
                <a:gd name="T7" fmla="*/ 285 h 361"/>
                <a:gd name="T8" fmla="*/ 872 w 872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361">
                  <a:moveTo>
                    <a:pt x="0" y="361"/>
                  </a:moveTo>
                  <a:lnTo>
                    <a:pt x="0" y="361"/>
                  </a:lnTo>
                  <a:lnTo>
                    <a:pt x="470" y="323"/>
                  </a:lnTo>
                  <a:cubicBezTo>
                    <a:pt x="470" y="323"/>
                    <a:pt x="520" y="319"/>
                    <a:pt x="558" y="285"/>
                  </a:cubicBezTo>
                  <a:lnTo>
                    <a:pt x="87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216">
              <a:extLst>
                <a:ext uri="{FF2B5EF4-FFF2-40B4-BE49-F238E27FC236}">
                  <a16:creationId xmlns:a16="http://schemas.microsoft.com/office/drawing/2014/main" id="{72E3075F-7453-4E03-8F48-7B27657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2090738"/>
              <a:ext cx="222250" cy="592138"/>
            </a:xfrm>
            <a:custGeom>
              <a:avLst/>
              <a:gdLst>
                <a:gd name="T0" fmla="*/ 0 w 233"/>
                <a:gd name="T1" fmla="*/ 0 h 621"/>
                <a:gd name="T2" fmla="*/ 0 w 233"/>
                <a:gd name="T3" fmla="*/ 0 h 621"/>
                <a:gd name="T4" fmla="*/ 233 w 233"/>
                <a:gd name="T5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621">
                  <a:moveTo>
                    <a:pt x="0" y="0"/>
                  </a:moveTo>
                  <a:lnTo>
                    <a:pt x="0" y="0"/>
                  </a:lnTo>
                  <a:lnTo>
                    <a:pt x="233" y="62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217">
              <a:extLst>
                <a:ext uri="{FF2B5EF4-FFF2-40B4-BE49-F238E27FC236}">
                  <a16:creationId xmlns:a16="http://schemas.microsoft.com/office/drawing/2014/main" id="{EB60A17A-E4B0-4AC1-8E79-8756AAC76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1878013"/>
              <a:ext cx="193675" cy="109538"/>
            </a:xfrm>
            <a:custGeom>
              <a:avLst/>
              <a:gdLst>
                <a:gd name="T0" fmla="*/ 115 w 202"/>
                <a:gd name="T1" fmla="*/ 96 h 115"/>
                <a:gd name="T2" fmla="*/ 115 w 202"/>
                <a:gd name="T3" fmla="*/ 96 h 115"/>
                <a:gd name="T4" fmla="*/ 194 w 202"/>
                <a:gd name="T5" fmla="*/ 23 h 115"/>
                <a:gd name="T6" fmla="*/ 87 w 202"/>
                <a:gd name="T7" fmla="*/ 19 h 115"/>
                <a:gd name="T8" fmla="*/ 8 w 202"/>
                <a:gd name="T9" fmla="*/ 92 h 115"/>
                <a:gd name="T10" fmla="*/ 115 w 202"/>
                <a:gd name="T11" fmla="*/ 9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115">
                  <a:moveTo>
                    <a:pt x="115" y="96"/>
                  </a:moveTo>
                  <a:lnTo>
                    <a:pt x="115" y="96"/>
                  </a:lnTo>
                  <a:cubicBezTo>
                    <a:pt x="167" y="76"/>
                    <a:pt x="202" y="44"/>
                    <a:pt x="194" y="23"/>
                  </a:cubicBezTo>
                  <a:cubicBezTo>
                    <a:pt x="186" y="2"/>
                    <a:pt x="138" y="0"/>
                    <a:pt x="87" y="19"/>
                  </a:cubicBezTo>
                  <a:cubicBezTo>
                    <a:pt x="35" y="39"/>
                    <a:pt x="0" y="71"/>
                    <a:pt x="8" y="92"/>
                  </a:cubicBezTo>
                  <a:cubicBezTo>
                    <a:pt x="16" y="113"/>
                    <a:pt x="64" y="115"/>
                    <a:pt x="115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218">
              <a:extLst>
                <a:ext uri="{FF2B5EF4-FFF2-40B4-BE49-F238E27FC236}">
                  <a16:creationId xmlns:a16="http://schemas.microsoft.com/office/drawing/2014/main" id="{19F882DE-B0A2-4E59-8AB3-70F8A4A1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1878013"/>
              <a:ext cx="193675" cy="109538"/>
            </a:xfrm>
            <a:custGeom>
              <a:avLst/>
              <a:gdLst>
                <a:gd name="T0" fmla="*/ 115 w 202"/>
                <a:gd name="T1" fmla="*/ 96 h 115"/>
                <a:gd name="T2" fmla="*/ 115 w 202"/>
                <a:gd name="T3" fmla="*/ 96 h 115"/>
                <a:gd name="T4" fmla="*/ 194 w 202"/>
                <a:gd name="T5" fmla="*/ 23 h 115"/>
                <a:gd name="T6" fmla="*/ 87 w 202"/>
                <a:gd name="T7" fmla="*/ 19 h 115"/>
                <a:gd name="T8" fmla="*/ 8 w 202"/>
                <a:gd name="T9" fmla="*/ 92 h 115"/>
                <a:gd name="T10" fmla="*/ 115 w 202"/>
                <a:gd name="T11" fmla="*/ 96 h 115"/>
                <a:gd name="T12" fmla="*/ 115 w 202"/>
                <a:gd name="T13" fmla="*/ 9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15">
                  <a:moveTo>
                    <a:pt x="115" y="96"/>
                  </a:moveTo>
                  <a:lnTo>
                    <a:pt x="115" y="96"/>
                  </a:lnTo>
                  <a:cubicBezTo>
                    <a:pt x="167" y="76"/>
                    <a:pt x="202" y="44"/>
                    <a:pt x="194" y="23"/>
                  </a:cubicBezTo>
                  <a:cubicBezTo>
                    <a:pt x="186" y="2"/>
                    <a:pt x="138" y="0"/>
                    <a:pt x="87" y="19"/>
                  </a:cubicBezTo>
                  <a:cubicBezTo>
                    <a:pt x="35" y="39"/>
                    <a:pt x="0" y="71"/>
                    <a:pt x="8" y="92"/>
                  </a:cubicBezTo>
                  <a:cubicBezTo>
                    <a:pt x="16" y="113"/>
                    <a:pt x="64" y="115"/>
                    <a:pt x="115" y="96"/>
                  </a:cubicBezTo>
                  <a:lnTo>
                    <a:pt x="115" y="9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219">
              <a:extLst>
                <a:ext uri="{FF2B5EF4-FFF2-40B4-BE49-F238E27FC236}">
                  <a16:creationId xmlns:a16="http://schemas.microsoft.com/office/drawing/2014/main" id="{B011D2EF-FC7E-4D0C-81BF-49DC73285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2068513"/>
              <a:ext cx="100013" cy="161925"/>
            </a:xfrm>
            <a:custGeom>
              <a:avLst/>
              <a:gdLst>
                <a:gd name="T0" fmla="*/ 70 w 105"/>
                <a:gd name="T1" fmla="*/ 162 h 171"/>
                <a:gd name="T2" fmla="*/ 70 w 105"/>
                <a:gd name="T3" fmla="*/ 162 h 171"/>
                <a:gd name="T4" fmla="*/ 96 w 105"/>
                <a:gd name="T5" fmla="*/ 69 h 171"/>
                <a:gd name="T6" fmla="*/ 35 w 105"/>
                <a:gd name="T7" fmla="*/ 9 h 171"/>
                <a:gd name="T8" fmla="*/ 9 w 105"/>
                <a:gd name="T9" fmla="*/ 102 h 171"/>
                <a:gd name="T10" fmla="*/ 70 w 105"/>
                <a:gd name="T11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71">
                  <a:moveTo>
                    <a:pt x="70" y="162"/>
                  </a:moveTo>
                  <a:lnTo>
                    <a:pt x="70" y="162"/>
                  </a:lnTo>
                  <a:cubicBezTo>
                    <a:pt x="94" y="153"/>
                    <a:pt x="105" y="111"/>
                    <a:pt x="96" y="69"/>
                  </a:cubicBezTo>
                  <a:cubicBezTo>
                    <a:pt x="86" y="27"/>
                    <a:pt x="59" y="0"/>
                    <a:pt x="35" y="9"/>
                  </a:cubicBezTo>
                  <a:cubicBezTo>
                    <a:pt x="11" y="18"/>
                    <a:pt x="0" y="60"/>
                    <a:pt x="9" y="102"/>
                  </a:cubicBezTo>
                  <a:cubicBezTo>
                    <a:pt x="19" y="144"/>
                    <a:pt x="46" y="171"/>
                    <a:pt x="70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20">
              <a:extLst>
                <a:ext uri="{FF2B5EF4-FFF2-40B4-BE49-F238E27FC236}">
                  <a16:creationId xmlns:a16="http://schemas.microsoft.com/office/drawing/2014/main" id="{C8FC31FA-AF1E-4E9E-8E03-E9C3919F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2068513"/>
              <a:ext cx="100013" cy="161925"/>
            </a:xfrm>
            <a:custGeom>
              <a:avLst/>
              <a:gdLst>
                <a:gd name="T0" fmla="*/ 70 w 105"/>
                <a:gd name="T1" fmla="*/ 162 h 171"/>
                <a:gd name="T2" fmla="*/ 70 w 105"/>
                <a:gd name="T3" fmla="*/ 162 h 171"/>
                <a:gd name="T4" fmla="*/ 96 w 105"/>
                <a:gd name="T5" fmla="*/ 69 h 171"/>
                <a:gd name="T6" fmla="*/ 35 w 105"/>
                <a:gd name="T7" fmla="*/ 9 h 171"/>
                <a:gd name="T8" fmla="*/ 9 w 105"/>
                <a:gd name="T9" fmla="*/ 102 h 171"/>
                <a:gd name="T10" fmla="*/ 70 w 105"/>
                <a:gd name="T11" fmla="*/ 162 h 171"/>
                <a:gd name="T12" fmla="*/ 70 w 105"/>
                <a:gd name="T13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71">
                  <a:moveTo>
                    <a:pt x="70" y="162"/>
                  </a:moveTo>
                  <a:lnTo>
                    <a:pt x="70" y="162"/>
                  </a:lnTo>
                  <a:cubicBezTo>
                    <a:pt x="94" y="153"/>
                    <a:pt x="105" y="111"/>
                    <a:pt x="96" y="69"/>
                  </a:cubicBezTo>
                  <a:cubicBezTo>
                    <a:pt x="86" y="27"/>
                    <a:pt x="59" y="0"/>
                    <a:pt x="35" y="9"/>
                  </a:cubicBezTo>
                  <a:cubicBezTo>
                    <a:pt x="11" y="18"/>
                    <a:pt x="0" y="60"/>
                    <a:pt x="9" y="102"/>
                  </a:cubicBezTo>
                  <a:cubicBezTo>
                    <a:pt x="19" y="144"/>
                    <a:pt x="46" y="171"/>
                    <a:pt x="70" y="162"/>
                  </a:cubicBezTo>
                  <a:lnTo>
                    <a:pt x="70" y="16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21">
              <a:extLst>
                <a:ext uri="{FF2B5EF4-FFF2-40B4-BE49-F238E27FC236}">
                  <a16:creationId xmlns:a16="http://schemas.microsoft.com/office/drawing/2014/main" id="{51267973-2E05-49F8-87AC-C83ACAE50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1903413"/>
              <a:ext cx="101600" cy="161925"/>
            </a:xfrm>
            <a:custGeom>
              <a:avLst/>
              <a:gdLst>
                <a:gd name="T0" fmla="*/ 70 w 106"/>
                <a:gd name="T1" fmla="*/ 161 h 170"/>
                <a:gd name="T2" fmla="*/ 70 w 106"/>
                <a:gd name="T3" fmla="*/ 161 h 170"/>
                <a:gd name="T4" fmla="*/ 96 w 106"/>
                <a:gd name="T5" fmla="*/ 68 h 170"/>
                <a:gd name="T6" fmla="*/ 36 w 106"/>
                <a:gd name="T7" fmla="*/ 9 h 170"/>
                <a:gd name="T8" fmla="*/ 9 w 106"/>
                <a:gd name="T9" fmla="*/ 101 h 170"/>
                <a:gd name="T10" fmla="*/ 70 w 106"/>
                <a:gd name="T11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2"/>
                    <a:pt x="106" y="110"/>
                    <a:pt x="96" y="68"/>
                  </a:cubicBezTo>
                  <a:cubicBezTo>
                    <a:pt x="87" y="26"/>
                    <a:pt x="59" y="0"/>
                    <a:pt x="36" y="9"/>
                  </a:cubicBezTo>
                  <a:cubicBezTo>
                    <a:pt x="12" y="17"/>
                    <a:pt x="0" y="59"/>
                    <a:pt x="9" y="101"/>
                  </a:cubicBezTo>
                  <a:cubicBezTo>
                    <a:pt x="19" y="143"/>
                    <a:pt x="46" y="170"/>
                    <a:pt x="70" y="1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22">
              <a:extLst>
                <a:ext uri="{FF2B5EF4-FFF2-40B4-BE49-F238E27FC236}">
                  <a16:creationId xmlns:a16="http://schemas.microsoft.com/office/drawing/2014/main" id="{5AA28B52-E171-4979-A8B4-B9D04749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1903413"/>
              <a:ext cx="101600" cy="161925"/>
            </a:xfrm>
            <a:custGeom>
              <a:avLst/>
              <a:gdLst>
                <a:gd name="T0" fmla="*/ 70 w 106"/>
                <a:gd name="T1" fmla="*/ 161 h 170"/>
                <a:gd name="T2" fmla="*/ 70 w 106"/>
                <a:gd name="T3" fmla="*/ 161 h 170"/>
                <a:gd name="T4" fmla="*/ 96 w 106"/>
                <a:gd name="T5" fmla="*/ 68 h 170"/>
                <a:gd name="T6" fmla="*/ 36 w 106"/>
                <a:gd name="T7" fmla="*/ 9 h 170"/>
                <a:gd name="T8" fmla="*/ 9 w 106"/>
                <a:gd name="T9" fmla="*/ 101 h 170"/>
                <a:gd name="T10" fmla="*/ 70 w 106"/>
                <a:gd name="T11" fmla="*/ 161 h 170"/>
                <a:gd name="T12" fmla="*/ 70 w 106"/>
                <a:gd name="T1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2"/>
                    <a:pt x="106" y="110"/>
                    <a:pt x="96" y="68"/>
                  </a:cubicBezTo>
                  <a:cubicBezTo>
                    <a:pt x="87" y="26"/>
                    <a:pt x="59" y="0"/>
                    <a:pt x="36" y="9"/>
                  </a:cubicBezTo>
                  <a:cubicBezTo>
                    <a:pt x="12" y="17"/>
                    <a:pt x="0" y="59"/>
                    <a:pt x="9" y="101"/>
                  </a:cubicBezTo>
                  <a:cubicBezTo>
                    <a:pt x="19" y="143"/>
                    <a:pt x="46" y="170"/>
                    <a:pt x="70" y="161"/>
                  </a:cubicBezTo>
                  <a:lnTo>
                    <a:pt x="70" y="16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23">
              <a:extLst>
                <a:ext uri="{FF2B5EF4-FFF2-40B4-BE49-F238E27FC236}">
                  <a16:creationId xmlns:a16="http://schemas.microsoft.com/office/drawing/2014/main" id="{8EE87186-4438-4539-AE10-2AB2DCA1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2133600"/>
              <a:ext cx="100013" cy="161925"/>
            </a:xfrm>
            <a:custGeom>
              <a:avLst/>
              <a:gdLst>
                <a:gd name="T0" fmla="*/ 70 w 105"/>
                <a:gd name="T1" fmla="*/ 161 h 170"/>
                <a:gd name="T2" fmla="*/ 70 w 105"/>
                <a:gd name="T3" fmla="*/ 161 h 170"/>
                <a:gd name="T4" fmla="*/ 96 w 105"/>
                <a:gd name="T5" fmla="*/ 69 h 170"/>
                <a:gd name="T6" fmla="*/ 35 w 105"/>
                <a:gd name="T7" fmla="*/ 9 h 170"/>
                <a:gd name="T8" fmla="*/ 9 w 105"/>
                <a:gd name="T9" fmla="*/ 102 h 170"/>
                <a:gd name="T10" fmla="*/ 70 w 105"/>
                <a:gd name="T11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3"/>
                    <a:pt x="105" y="111"/>
                    <a:pt x="96" y="69"/>
                  </a:cubicBezTo>
                  <a:cubicBezTo>
                    <a:pt x="86" y="27"/>
                    <a:pt x="59" y="0"/>
                    <a:pt x="35" y="9"/>
                  </a:cubicBezTo>
                  <a:cubicBezTo>
                    <a:pt x="11" y="18"/>
                    <a:pt x="0" y="60"/>
                    <a:pt x="9" y="102"/>
                  </a:cubicBezTo>
                  <a:cubicBezTo>
                    <a:pt x="19" y="144"/>
                    <a:pt x="46" y="170"/>
                    <a:pt x="70" y="1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24">
              <a:extLst>
                <a:ext uri="{FF2B5EF4-FFF2-40B4-BE49-F238E27FC236}">
                  <a16:creationId xmlns:a16="http://schemas.microsoft.com/office/drawing/2014/main" id="{D3BA7C54-E1E1-4C03-9553-10873445F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2133600"/>
              <a:ext cx="100013" cy="161925"/>
            </a:xfrm>
            <a:custGeom>
              <a:avLst/>
              <a:gdLst>
                <a:gd name="T0" fmla="*/ 70 w 105"/>
                <a:gd name="T1" fmla="*/ 161 h 170"/>
                <a:gd name="T2" fmla="*/ 70 w 105"/>
                <a:gd name="T3" fmla="*/ 161 h 170"/>
                <a:gd name="T4" fmla="*/ 96 w 105"/>
                <a:gd name="T5" fmla="*/ 69 h 170"/>
                <a:gd name="T6" fmla="*/ 35 w 105"/>
                <a:gd name="T7" fmla="*/ 9 h 170"/>
                <a:gd name="T8" fmla="*/ 9 w 105"/>
                <a:gd name="T9" fmla="*/ 102 h 170"/>
                <a:gd name="T10" fmla="*/ 70 w 105"/>
                <a:gd name="T11" fmla="*/ 161 h 170"/>
                <a:gd name="T12" fmla="*/ 70 w 105"/>
                <a:gd name="T1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3"/>
                    <a:pt x="105" y="111"/>
                    <a:pt x="96" y="69"/>
                  </a:cubicBezTo>
                  <a:cubicBezTo>
                    <a:pt x="86" y="27"/>
                    <a:pt x="59" y="0"/>
                    <a:pt x="35" y="9"/>
                  </a:cubicBezTo>
                  <a:cubicBezTo>
                    <a:pt x="11" y="18"/>
                    <a:pt x="0" y="60"/>
                    <a:pt x="9" y="102"/>
                  </a:cubicBezTo>
                  <a:cubicBezTo>
                    <a:pt x="19" y="144"/>
                    <a:pt x="46" y="170"/>
                    <a:pt x="70" y="161"/>
                  </a:cubicBezTo>
                  <a:lnTo>
                    <a:pt x="70" y="16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25">
              <a:extLst>
                <a:ext uri="{FF2B5EF4-FFF2-40B4-BE49-F238E27FC236}">
                  <a16:creationId xmlns:a16="http://schemas.microsoft.com/office/drawing/2014/main" id="{0B9B91C8-B623-47DC-A6E3-8B65643A1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2368550"/>
              <a:ext cx="100013" cy="161925"/>
            </a:xfrm>
            <a:custGeom>
              <a:avLst/>
              <a:gdLst>
                <a:gd name="T0" fmla="*/ 70 w 105"/>
                <a:gd name="T1" fmla="*/ 161 h 170"/>
                <a:gd name="T2" fmla="*/ 70 w 105"/>
                <a:gd name="T3" fmla="*/ 161 h 170"/>
                <a:gd name="T4" fmla="*/ 96 w 105"/>
                <a:gd name="T5" fmla="*/ 69 h 170"/>
                <a:gd name="T6" fmla="*/ 35 w 105"/>
                <a:gd name="T7" fmla="*/ 9 h 170"/>
                <a:gd name="T8" fmla="*/ 9 w 105"/>
                <a:gd name="T9" fmla="*/ 101 h 170"/>
                <a:gd name="T10" fmla="*/ 70 w 105"/>
                <a:gd name="T11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2"/>
                    <a:pt x="105" y="111"/>
                    <a:pt x="96" y="69"/>
                  </a:cubicBezTo>
                  <a:cubicBezTo>
                    <a:pt x="86" y="27"/>
                    <a:pt x="59" y="0"/>
                    <a:pt x="35" y="9"/>
                  </a:cubicBezTo>
                  <a:cubicBezTo>
                    <a:pt x="11" y="18"/>
                    <a:pt x="0" y="59"/>
                    <a:pt x="9" y="101"/>
                  </a:cubicBezTo>
                  <a:cubicBezTo>
                    <a:pt x="19" y="143"/>
                    <a:pt x="46" y="170"/>
                    <a:pt x="70" y="1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26">
              <a:extLst>
                <a:ext uri="{FF2B5EF4-FFF2-40B4-BE49-F238E27FC236}">
                  <a16:creationId xmlns:a16="http://schemas.microsoft.com/office/drawing/2014/main" id="{9A4DDC86-3FC3-403F-B89D-88E4C4067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2368550"/>
              <a:ext cx="100013" cy="161925"/>
            </a:xfrm>
            <a:custGeom>
              <a:avLst/>
              <a:gdLst>
                <a:gd name="T0" fmla="*/ 70 w 105"/>
                <a:gd name="T1" fmla="*/ 161 h 170"/>
                <a:gd name="T2" fmla="*/ 70 w 105"/>
                <a:gd name="T3" fmla="*/ 161 h 170"/>
                <a:gd name="T4" fmla="*/ 96 w 105"/>
                <a:gd name="T5" fmla="*/ 69 h 170"/>
                <a:gd name="T6" fmla="*/ 35 w 105"/>
                <a:gd name="T7" fmla="*/ 9 h 170"/>
                <a:gd name="T8" fmla="*/ 9 w 105"/>
                <a:gd name="T9" fmla="*/ 101 h 170"/>
                <a:gd name="T10" fmla="*/ 70 w 105"/>
                <a:gd name="T11" fmla="*/ 161 h 170"/>
                <a:gd name="T12" fmla="*/ 70 w 105"/>
                <a:gd name="T1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2"/>
                    <a:pt x="105" y="111"/>
                    <a:pt x="96" y="69"/>
                  </a:cubicBezTo>
                  <a:cubicBezTo>
                    <a:pt x="86" y="27"/>
                    <a:pt x="59" y="0"/>
                    <a:pt x="35" y="9"/>
                  </a:cubicBezTo>
                  <a:cubicBezTo>
                    <a:pt x="11" y="18"/>
                    <a:pt x="0" y="59"/>
                    <a:pt x="9" y="101"/>
                  </a:cubicBezTo>
                  <a:cubicBezTo>
                    <a:pt x="19" y="143"/>
                    <a:pt x="46" y="170"/>
                    <a:pt x="70" y="161"/>
                  </a:cubicBezTo>
                  <a:lnTo>
                    <a:pt x="70" y="16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227">
              <a:extLst>
                <a:ext uri="{FF2B5EF4-FFF2-40B4-BE49-F238E27FC236}">
                  <a16:creationId xmlns:a16="http://schemas.microsoft.com/office/drawing/2014/main" id="{DAF83823-7499-4A07-9851-4AC1F238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2200275"/>
              <a:ext cx="100013" cy="161925"/>
            </a:xfrm>
            <a:custGeom>
              <a:avLst/>
              <a:gdLst>
                <a:gd name="T0" fmla="*/ 70 w 106"/>
                <a:gd name="T1" fmla="*/ 161 h 170"/>
                <a:gd name="T2" fmla="*/ 70 w 106"/>
                <a:gd name="T3" fmla="*/ 161 h 170"/>
                <a:gd name="T4" fmla="*/ 96 w 106"/>
                <a:gd name="T5" fmla="*/ 69 h 170"/>
                <a:gd name="T6" fmla="*/ 36 w 106"/>
                <a:gd name="T7" fmla="*/ 9 h 170"/>
                <a:gd name="T8" fmla="*/ 10 w 106"/>
                <a:gd name="T9" fmla="*/ 101 h 170"/>
                <a:gd name="T10" fmla="*/ 70 w 106"/>
                <a:gd name="T11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2"/>
                    <a:pt x="106" y="111"/>
                    <a:pt x="96" y="69"/>
                  </a:cubicBezTo>
                  <a:cubicBezTo>
                    <a:pt x="87" y="27"/>
                    <a:pt x="60" y="0"/>
                    <a:pt x="36" y="9"/>
                  </a:cubicBezTo>
                  <a:cubicBezTo>
                    <a:pt x="12" y="18"/>
                    <a:pt x="0" y="59"/>
                    <a:pt x="10" y="101"/>
                  </a:cubicBezTo>
                  <a:cubicBezTo>
                    <a:pt x="19" y="143"/>
                    <a:pt x="46" y="170"/>
                    <a:pt x="70" y="1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28">
              <a:extLst>
                <a:ext uri="{FF2B5EF4-FFF2-40B4-BE49-F238E27FC236}">
                  <a16:creationId xmlns:a16="http://schemas.microsoft.com/office/drawing/2014/main" id="{A8E440E6-ADDB-4EAE-B240-5E3D10B3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2200275"/>
              <a:ext cx="100013" cy="161925"/>
            </a:xfrm>
            <a:custGeom>
              <a:avLst/>
              <a:gdLst>
                <a:gd name="T0" fmla="*/ 70 w 106"/>
                <a:gd name="T1" fmla="*/ 161 h 170"/>
                <a:gd name="T2" fmla="*/ 70 w 106"/>
                <a:gd name="T3" fmla="*/ 161 h 170"/>
                <a:gd name="T4" fmla="*/ 96 w 106"/>
                <a:gd name="T5" fmla="*/ 69 h 170"/>
                <a:gd name="T6" fmla="*/ 36 w 106"/>
                <a:gd name="T7" fmla="*/ 9 h 170"/>
                <a:gd name="T8" fmla="*/ 10 w 106"/>
                <a:gd name="T9" fmla="*/ 101 h 170"/>
                <a:gd name="T10" fmla="*/ 70 w 106"/>
                <a:gd name="T11" fmla="*/ 161 h 170"/>
                <a:gd name="T12" fmla="*/ 70 w 106"/>
                <a:gd name="T1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0">
                  <a:moveTo>
                    <a:pt x="70" y="161"/>
                  </a:moveTo>
                  <a:lnTo>
                    <a:pt x="70" y="161"/>
                  </a:lnTo>
                  <a:cubicBezTo>
                    <a:pt x="94" y="152"/>
                    <a:pt x="106" y="111"/>
                    <a:pt x="96" y="69"/>
                  </a:cubicBezTo>
                  <a:cubicBezTo>
                    <a:pt x="87" y="27"/>
                    <a:pt x="60" y="0"/>
                    <a:pt x="36" y="9"/>
                  </a:cubicBezTo>
                  <a:cubicBezTo>
                    <a:pt x="12" y="18"/>
                    <a:pt x="0" y="59"/>
                    <a:pt x="10" y="101"/>
                  </a:cubicBezTo>
                  <a:cubicBezTo>
                    <a:pt x="19" y="143"/>
                    <a:pt x="46" y="170"/>
                    <a:pt x="70" y="161"/>
                  </a:cubicBezTo>
                  <a:lnTo>
                    <a:pt x="70" y="16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229">
              <a:extLst>
                <a:ext uri="{FF2B5EF4-FFF2-40B4-BE49-F238E27FC236}">
                  <a16:creationId xmlns:a16="http://schemas.microsoft.com/office/drawing/2014/main" id="{DCB64CE8-C3FF-4C25-9C51-C3A392EDD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0" y="2181225"/>
              <a:ext cx="120650" cy="149225"/>
            </a:xfrm>
            <a:custGeom>
              <a:avLst/>
              <a:gdLst>
                <a:gd name="T0" fmla="*/ 101 w 127"/>
                <a:gd name="T1" fmla="*/ 147 h 156"/>
                <a:gd name="T2" fmla="*/ 101 w 127"/>
                <a:gd name="T3" fmla="*/ 147 h 156"/>
                <a:gd name="T4" fmla="*/ 20 w 127"/>
                <a:gd name="T5" fmla="*/ 94 h 156"/>
                <a:gd name="T6" fmla="*/ 27 w 127"/>
                <a:gd name="T7" fmla="*/ 9 h 156"/>
                <a:gd name="T8" fmla="*/ 107 w 127"/>
                <a:gd name="T9" fmla="*/ 62 h 156"/>
                <a:gd name="T10" fmla="*/ 101 w 127"/>
                <a:gd name="T11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56">
                  <a:moveTo>
                    <a:pt x="101" y="147"/>
                  </a:moveTo>
                  <a:lnTo>
                    <a:pt x="101" y="147"/>
                  </a:lnTo>
                  <a:cubicBezTo>
                    <a:pt x="77" y="156"/>
                    <a:pt x="41" y="132"/>
                    <a:pt x="20" y="94"/>
                  </a:cubicBezTo>
                  <a:cubicBezTo>
                    <a:pt x="0" y="56"/>
                    <a:pt x="3" y="18"/>
                    <a:pt x="27" y="9"/>
                  </a:cubicBezTo>
                  <a:cubicBezTo>
                    <a:pt x="50" y="0"/>
                    <a:pt x="86" y="24"/>
                    <a:pt x="107" y="62"/>
                  </a:cubicBezTo>
                  <a:cubicBezTo>
                    <a:pt x="127" y="100"/>
                    <a:pt x="124" y="138"/>
                    <a:pt x="101" y="1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230">
              <a:extLst>
                <a:ext uri="{FF2B5EF4-FFF2-40B4-BE49-F238E27FC236}">
                  <a16:creationId xmlns:a16="http://schemas.microsoft.com/office/drawing/2014/main" id="{A847E2E8-88F8-4CAE-A8CA-37491963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0" y="2181225"/>
              <a:ext cx="120650" cy="149225"/>
            </a:xfrm>
            <a:custGeom>
              <a:avLst/>
              <a:gdLst>
                <a:gd name="T0" fmla="*/ 101 w 127"/>
                <a:gd name="T1" fmla="*/ 147 h 156"/>
                <a:gd name="T2" fmla="*/ 101 w 127"/>
                <a:gd name="T3" fmla="*/ 147 h 156"/>
                <a:gd name="T4" fmla="*/ 20 w 127"/>
                <a:gd name="T5" fmla="*/ 94 h 156"/>
                <a:gd name="T6" fmla="*/ 27 w 127"/>
                <a:gd name="T7" fmla="*/ 9 h 156"/>
                <a:gd name="T8" fmla="*/ 107 w 127"/>
                <a:gd name="T9" fmla="*/ 62 h 156"/>
                <a:gd name="T10" fmla="*/ 101 w 127"/>
                <a:gd name="T11" fmla="*/ 147 h 156"/>
                <a:gd name="T12" fmla="*/ 101 w 127"/>
                <a:gd name="T13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56">
                  <a:moveTo>
                    <a:pt x="101" y="147"/>
                  </a:moveTo>
                  <a:lnTo>
                    <a:pt x="101" y="147"/>
                  </a:lnTo>
                  <a:cubicBezTo>
                    <a:pt x="77" y="156"/>
                    <a:pt x="41" y="132"/>
                    <a:pt x="20" y="94"/>
                  </a:cubicBezTo>
                  <a:cubicBezTo>
                    <a:pt x="0" y="56"/>
                    <a:pt x="3" y="18"/>
                    <a:pt x="27" y="9"/>
                  </a:cubicBezTo>
                  <a:cubicBezTo>
                    <a:pt x="50" y="0"/>
                    <a:pt x="86" y="24"/>
                    <a:pt x="107" y="62"/>
                  </a:cubicBezTo>
                  <a:cubicBezTo>
                    <a:pt x="127" y="100"/>
                    <a:pt x="124" y="138"/>
                    <a:pt x="101" y="147"/>
                  </a:cubicBezTo>
                  <a:lnTo>
                    <a:pt x="101" y="14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231">
              <a:extLst>
                <a:ext uri="{FF2B5EF4-FFF2-40B4-BE49-F238E27FC236}">
                  <a16:creationId xmlns:a16="http://schemas.microsoft.com/office/drawing/2014/main" id="{56CA3E78-2B3F-4512-8291-ECAD9349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600" y="2320925"/>
              <a:ext cx="122238" cy="147638"/>
            </a:xfrm>
            <a:custGeom>
              <a:avLst/>
              <a:gdLst>
                <a:gd name="T0" fmla="*/ 101 w 128"/>
                <a:gd name="T1" fmla="*/ 146 h 155"/>
                <a:gd name="T2" fmla="*/ 101 w 128"/>
                <a:gd name="T3" fmla="*/ 146 h 155"/>
                <a:gd name="T4" fmla="*/ 21 w 128"/>
                <a:gd name="T5" fmla="*/ 94 h 155"/>
                <a:gd name="T6" fmla="*/ 27 w 128"/>
                <a:gd name="T7" fmla="*/ 9 h 155"/>
                <a:gd name="T8" fmla="*/ 107 w 128"/>
                <a:gd name="T9" fmla="*/ 61 h 155"/>
                <a:gd name="T10" fmla="*/ 101 w 128"/>
                <a:gd name="T11" fmla="*/ 14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55">
                  <a:moveTo>
                    <a:pt x="101" y="146"/>
                  </a:moveTo>
                  <a:lnTo>
                    <a:pt x="101" y="146"/>
                  </a:lnTo>
                  <a:cubicBezTo>
                    <a:pt x="77" y="155"/>
                    <a:pt x="41" y="132"/>
                    <a:pt x="21" y="94"/>
                  </a:cubicBezTo>
                  <a:cubicBezTo>
                    <a:pt x="0" y="56"/>
                    <a:pt x="3" y="18"/>
                    <a:pt x="27" y="9"/>
                  </a:cubicBezTo>
                  <a:cubicBezTo>
                    <a:pt x="51" y="0"/>
                    <a:pt x="87" y="23"/>
                    <a:pt x="107" y="61"/>
                  </a:cubicBezTo>
                  <a:cubicBezTo>
                    <a:pt x="128" y="99"/>
                    <a:pt x="125" y="137"/>
                    <a:pt x="101" y="1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232">
              <a:extLst>
                <a:ext uri="{FF2B5EF4-FFF2-40B4-BE49-F238E27FC236}">
                  <a16:creationId xmlns:a16="http://schemas.microsoft.com/office/drawing/2014/main" id="{A5D3F6E8-AA8A-4F77-B964-0B06D628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600" y="2320925"/>
              <a:ext cx="122238" cy="147638"/>
            </a:xfrm>
            <a:custGeom>
              <a:avLst/>
              <a:gdLst>
                <a:gd name="T0" fmla="*/ 101 w 128"/>
                <a:gd name="T1" fmla="*/ 146 h 155"/>
                <a:gd name="T2" fmla="*/ 101 w 128"/>
                <a:gd name="T3" fmla="*/ 146 h 155"/>
                <a:gd name="T4" fmla="*/ 21 w 128"/>
                <a:gd name="T5" fmla="*/ 94 h 155"/>
                <a:gd name="T6" fmla="*/ 27 w 128"/>
                <a:gd name="T7" fmla="*/ 9 h 155"/>
                <a:gd name="T8" fmla="*/ 107 w 128"/>
                <a:gd name="T9" fmla="*/ 61 h 155"/>
                <a:gd name="T10" fmla="*/ 101 w 128"/>
                <a:gd name="T11" fmla="*/ 146 h 155"/>
                <a:gd name="T12" fmla="*/ 101 w 128"/>
                <a:gd name="T13" fmla="*/ 14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55">
                  <a:moveTo>
                    <a:pt x="101" y="146"/>
                  </a:moveTo>
                  <a:lnTo>
                    <a:pt x="101" y="146"/>
                  </a:lnTo>
                  <a:cubicBezTo>
                    <a:pt x="77" y="155"/>
                    <a:pt x="41" y="132"/>
                    <a:pt x="21" y="94"/>
                  </a:cubicBezTo>
                  <a:cubicBezTo>
                    <a:pt x="0" y="56"/>
                    <a:pt x="3" y="18"/>
                    <a:pt x="27" y="9"/>
                  </a:cubicBezTo>
                  <a:cubicBezTo>
                    <a:pt x="51" y="0"/>
                    <a:pt x="87" y="23"/>
                    <a:pt x="107" y="61"/>
                  </a:cubicBezTo>
                  <a:cubicBezTo>
                    <a:pt x="128" y="99"/>
                    <a:pt x="125" y="137"/>
                    <a:pt x="101" y="146"/>
                  </a:cubicBezTo>
                  <a:lnTo>
                    <a:pt x="101" y="14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233">
              <a:extLst>
                <a:ext uri="{FF2B5EF4-FFF2-40B4-BE49-F238E27FC236}">
                  <a16:creationId xmlns:a16="http://schemas.microsoft.com/office/drawing/2014/main" id="{FA48C807-85D6-4EFD-A1B6-909F6DC04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2465388"/>
              <a:ext cx="120650" cy="147638"/>
            </a:xfrm>
            <a:custGeom>
              <a:avLst/>
              <a:gdLst>
                <a:gd name="T0" fmla="*/ 101 w 127"/>
                <a:gd name="T1" fmla="*/ 147 h 156"/>
                <a:gd name="T2" fmla="*/ 101 w 127"/>
                <a:gd name="T3" fmla="*/ 147 h 156"/>
                <a:gd name="T4" fmla="*/ 20 w 127"/>
                <a:gd name="T5" fmla="*/ 94 h 156"/>
                <a:gd name="T6" fmla="*/ 27 w 127"/>
                <a:gd name="T7" fmla="*/ 9 h 156"/>
                <a:gd name="T8" fmla="*/ 107 w 127"/>
                <a:gd name="T9" fmla="*/ 62 h 156"/>
                <a:gd name="T10" fmla="*/ 101 w 127"/>
                <a:gd name="T11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56">
                  <a:moveTo>
                    <a:pt x="101" y="147"/>
                  </a:moveTo>
                  <a:lnTo>
                    <a:pt x="101" y="147"/>
                  </a:lnTo>
                  <a:cubicBezTo>
                    <a:pt x="77" y="156"/>
                    <a:pt x="41" y="132"/>
                    <a:pt x="20" y="94"/>
                  </a:cubicBezTo>
                  <a:cubicBezTo>
                    <a:pt x="0" y="56"/>
                    <a:pt x="3" y="18"/>
                    <a:pt x="27" y="9"/>
                  </a:cubicBezTo>
                  <a:cubicBezTo>
                    <a:pt x="51" y="0"/>
                    <a:pt x="87" y="24"/>
                    <a:pt x="107" y="62"/>
                  </a:cubicBezTo>
                  <a:cubicBezTo>
                    <a:pt x="127" y="100"/>
                    <a:pt x="125" y="138"/>
                    <a:pt x="101" y="1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234">
              <a:extLst>
                <a:ext uri="{FF2B5EF4-FFF2-40B4-BE49-F238E27FC236}">
                  <a16:creationId xmlns:a16="http://schemas.microsoft.com/office/drawing/2014/main" id="{A009C0CD-5FC5-4162-9E93-752DC7B0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2465388"/>
              <a:ext cx="120650" cy="147638"/>
            </a:xfrm>
            <a:custGeom>
              <a:avLst/>
              <a:gdLst>
                <a:gd name="T0" fmla="*/ 101 w 127"/>
                <a:gd name="T1" fmla="*/ 147 h 156"/>
                <a:gd name="T2" fmla="*/ 101 w 127"/>
                <a:gd name="T3" fmla="*/ 147 h 156"/>
                <a:gd name="T4" fmla="*/ 20 w 127"/>
                <a:gd name="T5" fmla="*/ 94 h 156"/>
                <a:gd name="T6" fmla="*/ 27 w 127"/>
                <a:gd name="T7" fmla="*/ 9 h 156"/>
                <a:gd name="T8" fmla="*/ 107 w 127"/>
                <a:gd name="T9" fmla="*/ 62 h 156"/>
                <a:gd name="T10" fmla="*/ 101 w 127"/>
                <a:gd name="T11" fmla="*/ 147 h 156"/>
                <a:gd name="T12" fmla="*/ 101 w 127"/>
                <a:gd name="T13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56">
                  <a:moveTo>
                    <a:pt x="101" y="147"/>
                  </a:moveTo>
                  <a:lnTo>
                    <a:pt x="101" y="147"/>
                  </a:lnTo>
                  <a:cubicBezTo>
                    <a:pt x="77" y="156"/>
                    <a:pt x="41" y="132"/>
                    <a:pt x="20" y="94"/>
                  </a:cubicBezTo>
                  <a:cubicBezTo>
                    <a:pt x="0" y="56"/>
                    <a:pt x="3" y="18"/>
                    <a:pt x="27" y="9"/>
                  </a:cubicBezTo>
                  <a:cubicBezTo>
                    <a:pt x="51" y="0"/>
                    <a:pt x="87" y="24"/>
                    <a:pt x="107" y="62"/>
                  </a:cubicBezTo>
                  <a:cubicBezTo>
                    <a:pt x="127" y="100"/>
                    <a:pt x="125" y="138"/>
                    <a:pt x="101" y="147"/>
                  </a:cubicBezTo>
                  <a:lnTo>
                    <a:pt x="101" y="14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235">
              <a:extLst>
                <a:ext uri="{FF2B5EF4-FFF2-40B4-BE49-F238E27FC236}">
                  <a16:creationId xmlns:a16="http://schemas.microsoft.com/office/drawing/2014/main" id="{7A9FFB48-18B5-4790-8BAF-6981BAD35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2322513"/>
              <a:ext cx="966788" cy="950913"/>
            </a:xfrm>
            <a:custGeom>
              <a:avLst/>
              <a:gdLst>
                <a:gd name="T0" fmla="*/ 41 w 1014"/>
                <a:gd name="T1" fmla="*/ 200 h 996"/>
                <a:gd name="T2" fmla="*/ 41 w 1014"/>
                <a:gd name="T3" fmla="*/ 200 h 996"/>
                <a:gd name="T4" fmla="*/ 93 w 1014"/>
                <a:gd name="T5" fmla="*/ 134 h 996"/>
                <a:gd name="T6" fmla="*/ 502 w 1014"/>
                <a:gd name="T7" fmla="*/ 14 h 996"/>
                <a:gd name="T8" fmla="*/ 598 w 1014"/>
                <a:gd name="T9" fmla="*/ 19 h 996"/>
                <a:gd name="T10" fmla="*/ 966 w 1014"/>
                <a:gd name="T11" fmla="*/ 165 h 996"/>
                <a:gd name="T12" fmla="*/ 1010 w 1014"/>
                <a:gd name="T13" fmla="*/ 234 h 996"/>
                <a:gd name="T14" fmla="*/ 973 w 1014"/>
                <a:gd name="T15" fmla="*/ 774 h 996"/>
                <a:gd name="T16" fmla="*/ 921 w 1014"/>
                <a:gd name="T17" fmla="*/ 842 h 996"/>
                <a:gd name="T18" fmla="*/ 547 w 1014"/>
                <a:gd name="T19" fmla="*/ 979 h 996"/>
                <a:gd name="T20" fmla="*/ 452 w 1014"/>
                <a:gd name="T21" fmla="*/ 977 h 996"/>
                <a:gd name="T22" fmla="*/ 47 w 1014"/>
                <a:gd name="T23" fmla="*/ 807 h 996"/>
                <a:gd name="T24" fmla="*/ 3 w 1014"/>
                <a:gd name="T25" fmla="*/ 737 h 996"/>
                <a:gd name="T26" fmla="*/ 41 w 1014"/>
                <a:gd name="T27" fmla="*/ 20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" h="996">
                  <a:moveTo>
                    <a:pt x="41" y="200"/>
                  </a:moveTo>
                  <a:lnTo>
                    <a:pt x="41" y="200"/>
                  </a:lnTo>
                  <a:cubicBezTo>
                    <a:pt x="41" y="200"/>
                    <a:pt x="44" y="149"/>
                    <a:pt x="93" y="134"/>
                  </a:cubicBezTo>
                  <a:lnTo>
                    <a:pt x="502" y="14"/>
                  </a:lnTo>
                  <a:cubicBezTo>
                    <a:pt x="502" y="14"/>
                    <a:pt x="551" y="0"/>
                    <a:pt x="598" y="19"/>
                  </a:cubicBezTo>
                  <a:lnTo>
                    <a:pt x="966" y="165"/>
                  </a:lnTo>
                  <a:cubicBezTo>
                    <a:pt x="966" y="165"/>
                    <a:pt x="1014" y="183"/>
                    <a:pt x="1010" y="234"/>
                  </a:cubicBezTo>
                  <a:lnTo>
                    <a:pt x="973" y="774"/>
                  </a:lnTo>
                  <a:cubicBezTo>
                    <a:pt x="973" y="774"/>
                    <a:pt x="969" y="825"/>
                    <a:pt x="921" y="842"/>
                  </a:cubicBezTo>
                  <a:lnTo>
                    <a:pt x="547" y="979"/>
                  </a:lnTo>
                  <a:cubicBezTo>
                    <a:pt x="547" y="979"/>
                    <a:pt x="499" y="996"/>
                    <a:pt x="452" y="977"/>
                  </a:cubicBezTo>
                  <a:lnTo>
                    <a:pt x="47" y="807"/>
                  </a:lnTo>
                  <a:cubicBezTo>
                    <a:pt x="47" y="807"/>
                    <a:pt x="0" y="788"/>
                    <a:pt x="3" y="737"/>
                  </a:cubicBezTo>
                  <a:lnTo>
                    <a:pt x="41" y="20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236">
              <a:extLst>
                <a:ext uri="{FF2B5EF4-FFF2-40B4-BE49-F238E27FC236}">
                  <a16:creationId xmlns:a16="http://schemas.microsoft.com/office/drawing/2014/main" id="{034CFF89-15F9-4831-A807-5AA57E56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2322513"/>
              <a:ext cx="966788" cy="950913"/>
            </a:xfrm>
            <a:custGeom>
              <a:avLst/>
              <a:gdLst>
                <a:gd name="T0" fmla="*/ 41 w 1014"/>
                <a:gd name="T1" fmla="*/ 200 h 996"/>
                <a:gd name="T2" fmla="*/ 41 w 1014"/>
                <a:gd name="T3" fmla="*/ 200 h 996"/>
                <a:gd name="T4" fmla="*/ 93 w 1014"/>
                <a:gd name="T5" fmla="*/ 134 h 996"/>
                <a:gd name="T6" fmla="*/ 502 w 1014"/>
                <a:gd name="T7" fmla="*/ 14 h 996"/>
                <a:gd name="T8" fmla="*/ 598 w 1014"/>
                <a:gd name="T9" fmla="*/ 19 h 996"/>
                <a:gd name="T10" fmla="*/ 966 w 1014"/>
                <a:gd name="T11" fmla="*/ 165 h 996"/>
                <a:gd name="T12" fmla="*/ 1010 w 1014"/>
                <a:gd name="T13" fmla="*/ 234 h 996"/>
                <a:gd name="T14" fmla="*/ 973 w 1014"/>
                <a:gd name="T15" fmla="*/ 774 h 996"/>
                <a:gd name="T16" fmla="*/ 921 w 1014"/>
                <a:gd name="T17" fmla="*/ 842 h 996"/>
                <a:gd name="T18" fmla="*/ 547 w 1014"/>
                <a:gd name="T19" fmla="*/ 979 h 996"/>
                <a:gd name="T20" fmla="*/ 452 w 1014"/>
                <a:gd name="T21" fmla="*/ 977 h 996"/>
                <a:gd name="T22" fmla="*/ 47 w 1014"/>
                <a:gd name="T23" fmla="*/ 807 h 996"/>
                <a:gd name="T24" fmla="*/ 3 w 1014"/>
                <a:gd name="T25" fmla="*/ 737 h 996"/>
                <a:gd name="T26" fmla="*/ 41 w 1014"/>
                <a:gd name="T27" fmla="*/ 200 h 996"/>
                <a:gd name="T28" fmla="*/ 41 w 1014"/>
                <a:gd name="T29" fmla="*/ 20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4" h="996">
                  <a:moveTo>
                    <a:pt x="41" y="200"/>
                  </a:moveTo>
                  <a:lnTo>
                    <a:pt x="41" y="200"/>
                  </a:lnTo>
                  <a:cubicBezTo>
                    <a:pt x="41" y="200"/>
                    <a:pt x="44" y="149"/>
                    <a:pt x="93" y="134"/>
                  </a:cubicBezTo>
                  <a:lnTo>
                    <a:pt x="502" y="14"/>
                  </a:lnTo>
                  <a:cubicBezTo>
                    <a:pt x="502" y="14"/>
                    <a:pt x="551" y="0"/>
                    <a:pt x="598" y="19"/>
                  </a:cubicBezTo>
                  <a:lnTo>
                    <a:pt x="966" y="165"/>
                  </a:lnTo>
                  <a:cubicBezTo>
                    <a:pt x="966" y="165"/>
                    <a:pt x="1014" y="183"/>
                    <a:pt x="1010" y="234"/>
                  </a:cubicBezTo>
                  <a:lnTo>
                    <a:pt x="973" y="774"/>
                  </a:lnTo>
                  <a:cubicBezTo>
                    <a:pt x="973" y="774"/>
                    <a:pt x="969" y="825"/>
                    <a:pt x="921" y="842"/>
                  </a:cubicBezTo>
                  <a:lnTo>
                    <a:pt x="547" y="979"/>
                  </a:lnTo>
                  <a:cubicBezTo>
                    <a:pt x="547" y="979"/>
                    <a:pt x="499" y="996"/>
                    <a:pt x="452" y="977"/>
                  </a:cubicBezTo>
                  <a:lnTo>
                    <a:pt x="47" y="807"/>
                  </a:lnTo>
                  <a:cubicBezTo>
                    <a:pt x="47" y="807"/>
                    <a:pt x="0" y="788"/>
                    <a:pt x="3" y="737"/>
                  </a:cubicBezTo>
                  <a:lnTo>
                    <a:pt x="41" y="200"/>
                  </a:lnTo>
                  <a:lnTo>
                    <a:pt x="41" y="20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237">
              <a:extLst>
                <a:ext uri="{FF2B5EF4-FFF2-40B4-BE49-F238E27FC236}">
                  <a16:creationId xmlns:a16="http://schemas.microsoft.com/office/drawing/2014/main" id="{DE545F86-0E02-4DC8-9B5F-40B3A8534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2476500"/>
              <a:ext cx="900113" cy="169863"/>
            </a:xfrm>
            <a:custGeom>
              <a:avLst/>
              <a:gdLst>
                <a:gd name="T0" fmla="*/ 0 w 944"/>
                <a:gd name="T1" fmla="*/ 0 h 178"/>
                <a:gd name="T2" fmla="*/ 0 w 944"/>
                <a:gd name="T3" fmla="*/ 0 h 178"/>
                <a:gd name="T4" fmla="*/ 443 w 944"/>
                <a:gd name="T5" fmla="*/ 160 h 178"/>
                <a:gd name="T6" fmla="*/ 540 w 944"/>
                <a:gd name="T7" fmla="*/ 162 h 178"/>
                <a:gd name="T8" fmla="*/ 944 w 944"/>
                <a:gd name="T9" fmla="*/ 3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178">
                  <a:moveTo>
                    <a:pt x="0" y="0"/>
                  </a:moveTo>
                  <a:lnTo>
                    <a:pt x="0" y="0"/>
                  </a:lnTo>
                  <a:lnTo>
                    <a:pt x="443" y="160"/>
                  </a:lnTo>
                  <a:cubicBezTo>
                    <a:pt x="443" y="160"/>
                    <a:pt x="491" y="178"/>
                    <a:pt x="540" y="162"/>
                  </a:cubicBezTo>
                  <a:lnTo>
                    <a:pt x="944" y="3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238">
              <a:extLst>
                <a:ext uri="{FF2B5EF4-FFF2-40B4-BE49-F238E27FC236}">
                  <a16:creationId xmlns:a16="http://schemas.microsoft.com/office/drawing/2014/main" id="{463CEA80-502B-45C9-895E-F60AA404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2640013"/>
              <a:ext cx="44450" cy="630238"/>
            </a:xfrm>
            <a:custGeom>
              <a:avLst/>
              <a:gdLst>
                <a:gd name="T0" fmla="*/ 46 w 46"/>
                <a:gd name="T1" fmla="*/ 0 h 662"/>
                <a:gd name="T2" fmla="*/ 46 w 46"/>
                <a:gd name="T3" fmla="*/ 0 h 662"/>
                <a:gd name="T4" fmla="*/ 0 w 46"/>
                <a:gd name="T5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62">
                  <a:moveTo>
                    <a:pt x="46" y="0"/>
                  </a:moveTo>
                  <a:lnTo>
                    <a:pt x="46" y="0"/>
                  </a:lnTo>
                  <a:lnTo>
                    <a:pt x="0" y="66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239">
              <a:extLst>
                <a:ext uri="{FF2B5EF4-FFF2-40B4-BE49-F238E27FC236}">
                  <a16:creationId xmlns:a16="http://schemas.microsoft.com/office/drawing/2014/main" id="{DF362133-78CB-4593-8A04-CF64676C2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2424113"/>
              <a:ext cx="193675" cy="84138"/>
            </a:xfrm>
            <a:custGeom>
              <a:avLst/>
              <a:gdLst>
                <a:gd name="T0" fmla="*/ 98 w 202"/>
                <a:gd name="T1" fmla="*/ 85 h 89"/>
                <a:gd name="T2" fmla="*/ 98 w 202"/>
                <a:gd name="T3" fmla="*/ 85 h 89"/>
                <a:gd name="T4" fmla="*/ 200 w 202"/>
                <a:gd name="T5" fmla="*/ 51 h 89"/>
                <a:gd name="T6" fmla="*/ 104 w 202"/>
                <a:gd name="T7" fmla="*/ 4 h 89"/>
                <a:gd name="T8" fmla="*/ 2 w 202"/>
                <a:gd name="T9" fmla="*/ 37 h 89"/>
                <a:gd name="T10" fmla="*/ 98 w 202"/>
                <a:gd name="T11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89">
                  <a:moveTo>
                    <a:pt x="98" y="85"/>
                  </a:moveTo>
                  <a:lnTo>
                    <a:pt x="98" y="85"/>
                  </a:lnTo>
                  <a:cubicBezTo>
                    <a:pt x="153" y="89"/>
                    <a:pt x="199" y="74"/>
                    <a:pt x="200" y="51"/>
                  </a:cubicBezTo>
                  <a:cubicBezTo>
                    <a:pt x="202" y="29"/>
                    <a:pt x="159" y="7"/>
                    <a:pt x="104" y="4"/>
                  </a:cubicBezTo>
                  <a:cubicBezTo>
                    <a:pt x="49" y="0"/>
                    <a:pt x="3" y="15"/>
                    <a:pt x="2" y="37"/>
                  </a:cubicBezTo>
                  <a:cubicBezTo>
                    <a:pt x="0" y="60"/>
                    <a:pt x="43" y="81"/>
                    <a:pt x="98" y="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240">
              <a:extLst>
                <a:ext uri="{FF2B5EF4-FFF2-40B4-BE49-F238E27FC236}">
                  <a16:creationId xmlns:a16="http://schemas.microsoft.com/office/drawing/2014/main" id="{99F0767D-124C-4728-B5C1-A447D28C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2424113"/>
              <a:ext cx="193675" cy="84138"/>
            </a:xfrm>
            <a:custGeom>
              <a:avLst/>
              <a:gdLst>
                <a:gd name="T0" fmla="*/ 98 w 202"/>
                <a:gd name="T1" fmla="*/ 85 h 89"/>
                <a:gd name="T2" fmla="*/ 98 w 202"/>
                <a:gd name="T3" fmla="*/ 85 h 89"/>
                <a:gd name="T4" fmla="*/ 200 w 202"/>
                <a:gd name="T5" fmla="*/ 51 h 89"/>
                <a:gd name="T6" fmla="*/ 104 w 202"/>
                <a:gd name="T7" fmla="*/ 4 h 89"/>
                <a:gd name="T8" fmla="*/ 2 w 202"/>
                <a:gd name="T9" fmla="*/ 37 h 89"/>
                <a:gd name="T10" fmla="*/ 98 w 202"/>
                <a:gd name="T11" fmla="*/ 85 h 89"/>
                <a:gd name="T12" fmla="*/ 98 w 202"/>
                <a:gd name="T13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89">
                  <a:moveTo>
                    <a:pt x="98" y="85"/>
                  </a:moveTo>
                  <a:lnTo>
                    <a:pt x="98" y="85"/>
                  </a:lnTo>
                  <a:cubicBezTo>
                    <a:pt x="153" y="89"/>
                    <a:pt x="199" y="74"/>
                    <a:pt x="200" y="51"/>
                  </a:cubicBezTo>
                  <a:cubicBezTo>
                    <a:pt x="202" y="29"/>
                    <a:pt x="159" y="7"/>
                    <a:pt x="104" y="4"/>
                  </a:cubicBezTo>
                  <a:cubicBezTo>
                    <a:pt x="49" y="0"/>
                    <a:pt x="3" y="15"/>
                    <a:pt x="2" y="37"/>
                  </a:cubicBezTo>
                  <a:cubicBezTo>
                    <a:pt x="0" y="60"/>
                    <a:pt x="43" y="81"/>
                    <a:pt x="98" y="85"/>
                  </a:cubicBezTo>
                  <a:lnTo>
                    <a:pt x="98" y="8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241">
              <a:extLst>
                <a:ext uri="{FF2B5EF4-FFF2-40B4-BE49-F238E27FC236}">
                  <a16:creationId xmlns:a16="http://schemas.microsoft.com/office/drawing/2014/main" id="{6D62AC2B-2B92-49CE-9771-0A45E1CD9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2678113"/>
              <a:ext cx="104775" cy="149225"/>
            </a:xfrm>
            <a:custGeom>
              <a:avLst/>
              <a:gdLst>
                <a:gd name="T0" fmla="*/ 39 w 110"/>
                <a:gd name="T1" fmla="*/ 155 h 157"/>
                <a:gd name="T2" fmla="*/ 39 w 110"/>
                <a:gd name="T3" fmla="*/ 155 h 157"/>
                <a:gd name="T4" fmla="*/ 101 w 110"/>
                <a:gd name="T5" fmla="*/ 82 h 157"/>
                <a:gd name="T6" fmla="*/ 71 w 110"/>
                <a:gd name="T7" fmla="*/ 2 h 157"/>
                <a:gd name="T8" fmla="*/ 9 w 110"/>
                <a:gd name="T9" fmla="*/ 75 h 157"/>
                <a:gd name="T10" fmla="*/ 39 w 110"/>
                <a:gd name="T11" fmla="*/ 1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7">
                  <a:moveTo>
                    <a:pt x="39" y="155"/>
                  </a:moveTo>
                  <a:lnTo>
                    <a:pt x="39" y="155"/>
                  </a:lnTo>
                  <a:cubicBezTo>
                    <a:pt x="65" y="157"/>
                    <a:pt x="92" y="124"/>
                    <a:pt x="101" y="82"/>
                  </a:cubicBezTo>
                  <a:cubicBezTo>
                    <a:pt x="110" y="39"/>
                    <a:pt x="96" y="4"/>
                    <a:pt x="71" y="2"/>
                  </a:cubicBezTo>
                  <a:cubicBezTo>
                    <a:pt x="45" y="0"/>
                    <a:pt x="18" y="33"/>
                    <a:pt x="9" y="75"/>
                  </a:cubicBezTo>
                  <a:cubicBezTo>
                    <a:pt x="0" y="117"/>
                    <a:pt x="14" y="153"/>
                    <a:pt x="39" y="1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242">
              <a:extLst>
                <a:ext uri="{FF2B5EF4-FFF2-40B4-BE49-F238E27FC236}">
                  <a16:creationId xmlns:a16="http://schemas.microsoft.com/office/drawing/2014/main" id="{13E86C32-D37E-489B-998D-EB06DE6F8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2678113"/>
              <a:ext cx="104775" cy="149225"/>
            </a:xfrm>
            <a:custGeom>
              <a:avLst/>
              <a:gdLst>
                <a:gd name="T0" fmla="*/ 39 w 110"/>
                <a:gd name="T1" fmla="*/ 155 h 157"/>
                <a:gd name="T2" fmla="*/ 39 w 110"/>
                <a:gd name="T3" fmla="*/ 155 h 157"/>
                <a:gd name="T4" fmla="*/ 101 w 110"/>
                <a:gd name="T5" fmla="*/ 82 h 157"/>
                <a:gd name="T6" fmla="*/ 71 w 110"/>
                <a:gd name="T7" fmla="*/ 2 h 157"/>
                <a:gd name="T8" fmla="*/ 9 w 110"/>
                <a:gd name="T9" fmla="*/ 75 h 157"/>
                <a:gd name="T10" fmla="*/ 39 w 110"/>
                <a:gd name="T11" fmla="*/ 155 h 157"/>
                <a:gd name="T12" fmla="*/ 39 w 110"/>
                <a:gd name="T13" fmla="*/ 1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57">
                  <a:moveTo>
                    <a:pt x="39" y="155"/>
                  </a:moveTo>
                  <a:lnTo>
                    <a:pt x="39" y="155"/>
                  </a:lnTo>
                  <a:cubicBezTo>
                    <a:pt x="65" y="157"/>
                    <a:pt x="92" y="124"/>
                    <a:pt x="101" y="82"/>
                  </a:cubicBezTo>
                  <a:cubicBezTo>
                    <a:pt x="110" y="39"/>
                    <a:pt x="96" y="4"/>
                    <a:pt x="71" y="2"/>
                  </a:cubicBezTo>
                  <a:cubicBezTo>
                    <a:pt x="45" y="0"/>
                    <a:pt x="18" y="33"/>
                    <a:pt x="9" y="75"/>
                  </a:cubicBezTo>
                  <a:cubicBezTo>
                    <a:pt x="0" y="117"/>
                    <a:pt x="14" y="153"/>
                    <a:pt x="39" y="155"/>
                  </a:cubicBezTo>
                  <a:lnTo>
                    <a:pt x="39" y="15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243">
              <a:extLst>
                <a:ext uri="{FF2B5EF4-FFF2-40B4-BE49-F238E27FC236}">
                  <a16:creationId xmlns:a16="http://schemas.microsoft.com/office/drawing/2014/main" id="{F19DF698-623C-4B4C-BF16-7F64D144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601913"/>
              <a:ext cx="104775" cy="147638"/>
            </a:xfrm>
            <a:custGeom>
              <a:avLst/>
              <a:gdLst>
                <a:gd name="T0" fmla="*/ 38 w 109"/>
                <a:gd name="T1" fmla="*/ 155 h 156"/>
                <a:gd name="T2" fmla="*/ 38 w 109"/>
                <a:gd name="T3" fmla="*/ 155 h 156"/>
                <a:gd name="T4" fmla="*/ 101 w 109"/>
                <a:gd name="T5" fmla="*/ 82 h 156"/>
                <a:gd name="T6" fmla="*/ 70 w 109"/>
                <a:gd name="T7" fmla="*/ 2 h 156"/>
                <a:gd name="T8" fmla="*/ 8 w 109"/>
                <a:gd name="T9" fmla="*/ 75 h 156"/>
                <a:gd name="T10" fmla="*/ 38 w 109"/>
                <a:gd name="T1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56">
                  <a:moveTo>
                    <a:pt x="38" y="155"/>
                  </a:moveTo>
                  <a:lnTo>
                    <a:pt x="38" y="155"/>
                  </a:lnTo>
                  <a:cubicBezTo>
                    <a:pt x="64" y="156"/>
                    <a:pt x="92" y="124"/>
                    <a:pt x="101" y="82"/>
                  </a:cubicBezTo>
                  <a:cubicBezTo>
                    <a:pt x="109" y="39"/>
                    <a:pt x="96" y="4"/>
                    <a:pt x="70" y="2"/>
                  </a:cubicBezTo>
                  <a:cubicBezTo>
                    <a:pt x="45" y="0"/>
                    <a:pt x="17" y="33"/>
                    <a:pt x="8" y="75"/>
                  </a:cubicBezTo>
                  <a:cubicBezTo>
                    <a:pt x="0" y="117"/>
                    <a:pt x="13" y="153"/>
                    <a:pt x="38" y="1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244">
              <a:extLst>
                <a:ext uri="{FF2B5EF4-FFF2-40B4-BE49-F238E27FC236}">
                  <a16:creationId xmlns:a16="http://schemas.microsoft.com/office/drawing/2014/main" id="{74739802-26C3-4E3C-9CAF-17A809E7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601913"/>
              <a:ext cx="104775" cy="147638"/>
            </a:xfrm>
            <a:custGeom>
              <a:avLst/>
              <a:gdLst>
                <a:gd name="T0" fmla="*/ 38 w 109"/>
                <a:gd name="T1" fmla="*/ 155 h 156"/>
                <a:gd name="T2" fmla="*/ 38 w 109"/>
                <a:gd name="T3" fmla="*/ 155 h 156"/>
                <a:gd name="T4" fmla="*/ 101 w 109"/>
                <a:gd name="T5" fmla="*/ 82 h 156"/>
                <a:gd name="T6" fmla="*/ 70 w 109"/>
                <a:gd name="T7" fmla="*/ 2 h 156"/>
                <a:gd name="T8" fmla="*/ 8 w 109"/>
                <a:gd name="T9" fmla="*/ 75 h 156"/>
                <a:gd name="T10" fmla="*/ 38 w 109"/>
                <a:gd name="T11" fmla="*/ 155 h 156"/>
                <a:gd name="T12" fmla="*/ 38 w 109"/>
                <a:gd name="T1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6">
                  <a:moveTo>
                    <a:pt x="38" y="155"/>
                  </a:moveTo>
                  <a:lnTo>
                    <a:pt x="38" y="155"/>
                  </a:lnTo>
                  <a:cubicBezTo>
                    <a:pt x="64" y="156"/>
                    <a:pt x="92" y="124"/>
                    <a:pt x="101" y="82"/>
                  </a:cubicBezTo>
                  <a:cubicBezTo>
                    <a:pt x="109" y="39"/>
                    <a:pt x="96" y="4"/>
                    <a:pt x="70" y="2"/>
                  </a:cubicBezTo>
                  <a:cubicBezTo>
                    <a:pt x="45" y="0"/>
                    <a:pt x="17" y="33"/>
                    <a:pt x="8" y="75"/>
                  </a:cubicBezTo>
                  <a:cubicBezTo>
                    <a:pt x="0" y="117"/>
                    <a:pt x="13" y="153"/>
                    <a:pt x="38" y="155"/>
                  </a:cubicBezTo>
                  <a:lnTo>
                    <a:pt x="38" y="15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245">
              <a:extLst>
                <a:ext uri="{FF2B5EF4-FFF2-40B4-BE49-F238E27FC236}">
                  <a16:creationId xmlns:a16="http://schemas.microsoft.com/office/drawing/2014/main" id="{FBF4A15C-746D-4D13-9D68-42C128974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2797175"/>
              <a:ext cx="104775" cy="149225"/>
            </a:xfrm>
            <a:custGeom>
              <a:avLst/>
              <a:gdLst>
                <a:gd name="T0" fmla="*/ 39 w 110"/>
                <a:gd name="T1" fmla="*/ 154 h 156"/>
                <a:gd name="T2" fmla="*/ 39 w 110"/>
                <a:gd name="T3" fmla="*/ 154 h 156"/>
                <a:gd name="T4" fmla="*/ 101 w 110"/>
                <a:gd name="T5" fmla="*/ 81 h 156"/>
                <a:gd name="T6" fmla="*/ 71 w 110"/>
                <a:gd name="T7" fmla="*/ 1 h 156"/>
                <a:gd name="T8" fmla="*/ 9 w 110"/>
                <a:gd name="T9" fmla="*/ 74 h 156"/>
                <a:gd name="T10" fmla="*/ 39 w 110"/>
                <a:gd name="T1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6">
                  <a:moveTo>
                    <a:pt x="39" y="154"/>
                  </a:moveTo>
                  <a:lnTo>
                    <a:pt x="39" y="154"/>
                  </a:lnTo>
                  <a:cubicBezTo>
                    <a:pt x="64" y="156"/>
                    <a:pt x="92" y="123"/>
                    <a:pt x="101" y="81"/>
                  </a:cubicBezTo>
                  <a:cubicBezTo>
                    <a:pt x="110" y="39"/>
                    <a:pt x="96" y="3"/>
                    <a:pt x="71" y="1"/>
                  </a:cubicBezTo>
                  <a:cubicBezTo>
                    <a:pt x="45" y="0"/>
                    <a:pt x="18" y="32"/>
                    <a:pt x="9" y="74"/>
                  </a:cubicBezTo>
                  <a:cubicBezTo>
                    <a:pt x="0" y="117"/>
                    <a:pt x="13" y="152"/>
                    <a:pt x="39" y="1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246">
              <a:extLst>
                <a:ext uri="{FF2B5EF4-FFF2-40B4-BE49-F238E27FC236}">
                  <a16:creationId xmlns:a16="http://schemas.microsoft.com/office/drawing/2014/main" id="{9DFF2EF6-DB0E-4EE0-800C-71DAB82CB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2797175"/>
              <a:ext cx="104775" cy="149225"/>
            </a:xfrm>
            <a:custGeom>
              <a:avLst/>
              <a:gdLst>
                <a:gd name="T0" fmla="*/ 39 w 110"/>
                <a:gd name="T1" fmla="*/ 154 h 156"/>
                <a:gd name="T2" fmla="*/ 39 w 110"/>
                <a:gd name="T3" fmla="*/ 154 h 156"/>
                <a:gd name="T4" fmla="*/ 101 w 110"/>
                <a:gd name="T5" fmla="*/ 81 h 156"/>
                <a:gd name="T6" fmla="*/ 71 w 110"/>
                <a:gd name="T7" fmla="*/ 1 h 156"/>
                <a:gd name="T8" fmla="*/ 9 w 110"/>
                <a:gd name="T9" fmla="*/ 74 h 156"/>
                <a:gd name="T10" fmla="*/ 39 w 110"/>
                <a:gd name="T11" fmla="*/ 154 h 156"/>
                <a:gd name="T12" fmla="*/ 39 w 110"/>
                <a:gd name="T13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56">
                  <a:moveTo>
                    <a:pt x="39" y="154"/>
                  </a:moveTo>
                  <a:lnTo>
                    <a:pt x="39" y="154"/>
                  </a:lnTo>
                  <a:cubicBezTo>
                    <a:pt x="64" y="156"/>
                    <a:pt x="92" y="123"/>
                    <a:pt x="101" y="81"/>
                  </a:cubicBezTo>
                  <a:cubicBezTo>
                    <a:pt x="110" y="39"/>
                    <a:pt x="96" y="3"/>
                    <a:pt x="71" y="1"/>
                  </a:cubicBezTo>
                  <a:cubicBezTo>
                    <a:pt x="45" y="0"/>
                    <a:pt x="18" y="32"/>
                    <a:pt x="9" y="74"/>
                  </a:cubicBezTo>
                  <a:cubicBezTo>
                    <a:pt x="0" y="117"/>
                    <a:pt x="13" y="152"/>
                    <a:pt x="39" y="154"/>
                  </a:cubicBezTo>
                  <a:lnTo>
                    <a:pt x="39" y="15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247">
              <a:extLst>
                <a:ext uri="{FF2B5EF4-FFF2-40B4-BE49-F238E27FC236}">
                  <a16:creationId xmlns:a16="http://schemas.microsoft.com/office/drawing/2014/main" id="{DC4D9EE8-229F-4402-94F0-32516FE3F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992438"/>
              <a:ext cx="104775" cy="149225"/>
            </a:xfrm>
            <a:custGeom>
              <a:avLst/>
              <a:gdLst>
                <a:gd name="T0" fmla="*/ 39 w 110"/>
                <a:gd name="T1" fmla="*/ 155 h 157"/>
                <a:gd name="T2" fmla="*/ 39 w 110"/>
                <a:gd name="T3" fmla="*/ 155 h 157"/>
                <a:gd name="T4" fmla="*/ 101 w 110"/>
                <a:gd name="T5" fmla="*/ 82 h 157"/>
                <a:gd name="T6" fmla="*/ 71 w 110"/>
                <a:gd name="T7" fmla="*/ 2 h 157"/>
                <a:gd name="T8" fmla="*/ 9 w 110"/>
                <a:gd name="T9" fmla="*/ 75 h 157"/>
                <a:gd name="T10" fmla="*/ 39 w 110"/>
                <a:gd name="T11" fmla="*/ 1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7">
                  <a:moveTo>
                    <a:pt x="39" y="155"/>
                  </a:moveTo>
                  <a:lnTo>
                    <a:pt x="39" y="155"/>
                  </a:lnTo>
                  <a:cubicBezTo>
                    <a:pt x="65" y="157"/>
                    <a:pt x="93" y="124"/>
                    <a:pt x="101" y="82"/>
                  </a:cubicBezTo>
                  <a:cubicBezTo>
                    <a:pt x="110" y="40"/>
                    <a:pt x="97" y="4"/>
                    <a:pt x="71" y="2"/>
                  </a:cubicBezTo>
                  <a:cubicBezTo>
                    <a:pt x="46" y="0"/>
                    <a:pt x="18" y="33"/>
                    <a:pt x="9" y="75"/>
                  </a:cubicBezTo>
                  <a:cubicBezTo>
                    <a:pt x="0" y="117"/>
                    <a:pt x="14" y="153"/>
                    <a:pt x="39" y="1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248">
              <a:extLst>
                <a:ext uri="{FF2B5EF4-FFF2-40B4-BE49-F238E27FC236}">
                  <a16:creationId xmlns:a16="http://schemas.microsoft.com/office/drawing/2014/main" id="{AAEDD1A3-762F-41A6-B061-D73E99865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992438"/>
              <a:ext cx="104775" cy="149225"/>
            </a:xfrm>
            <a:custGeom>
              <a:avLst/>
              <a:gdLst>
                <a:gd name="T0" fmla="*/ 39 w 110"/>
                <a:gd name="T1" fmla="*/ 155 h 157"/>
                <a:gd name="T2" fmla="*/ 39 w 110"/>
                <a:gd name="T3" fmla="*/ 155 h 157"/>
                <a:gd name="T4" fmla="*/ 101 w 110"/>
                <a:gd name="T5" fmla="*/ 82 h 157"/>
                <a:gd name="T6" fmla="*/ 71 w 110"/>
                <a:gd name="T7" fmla="*/ 2 h 157"/>
                <a:gd name="T8" fmla="*/ 9 w 110"/>
                <a:gd name="T9" fmla="*/ 75 h 157"/>
                <a:gd name="T10" fmla="*/ 39 w 110"/>
                <a:gd name="T11" fmla="*/ 155 h 157"/>
                <a:gd name="T12" fmla="*/ 39 w 110"/>
                <a:gd name="T13" fmla="*/ 1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57">
                  <a:moveTo>
                    <a:pt x="39" y="155"/>
                  </a:moveTo>
                  <a:lnTo>
                    <a:pt x="39" y="155"/>
                  </a:lnTo>
                  <a:cubicBezTo>
                    <a:pt x="65" y="157"/>
                    <a:pt x="93" y="124"/>
                    <a:pt x="101" y="82"/>
                  </a:cubicBezTo>
                  <a:cubicBezTo>
                    <a:pt x="110" y="40"/>
                    <a:pt x="97" y="4"/>
                    <a:pt x="71" y="2"/>
                  </a:cubicBezTo>
                  <a:cubicBezTo>
                    <a:pt x="46" y="0"/>
                    <a:pt x="18" y="33"/>
                    <a:pt x="9" y="75"/>
                  </a:cubicBezTo>
                  <a:cubicBezTo>
                    <a:pt x="0" y="117"/>
                    <a:pt x="14" y="153"/>
                    <a:pt x="39" y="155"/>
                  </a:cubicBezTo>
                  <a:lnTo>
                    <a:pt x="39" y="15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249">
              <a:extLst>
                <a:ext uri="{FF2B5EF4-FFF2-40B4-BE49-F238E27FC236}">
                  <a16:creationId xmlns:a16="http://schemas.microsoft.com/office/drawing/2014/main" id="{4A68E658-4EB7-4DBB-A3EC-1B61E54E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2916238"/>
              <a:ext cx="104775" cy="149225"/>
            </a:xfrm>
            <a:custGeom>
              <a:avLst/>
              <a:gdLst>
                <a:gd name="T0" fmla="*/ 39 w 110"/>
                <a:gd name="T1" fmla="*/ 154 h 156"/>
                <a:gd name="T2" fmla="*/ 39 w 110"/>
                <a:gd name="T3" fmla="*/ 154 h 156"/>
                <a:gd name="T4" fmla="*/ 101 w 110"/>
                <a:gd name="T5" fmla="*/ 81 h 156"/>
                <a:gd name="T6" fmla="*/ 71 w 110"/>
                <a:gd name="T7" fmla="*/ 1 h 156"/>
                <a:gd name="T8" fmla="*/ 9 w 110"/>
                <a:gd name="T9" fmla="*/ 75 h 156"/>
                <a:gd name="T10" fmla="*/ 39 w 110"/>
                <a:gd name="T1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6">
                  <a:moveTo>
                    <a:pt x="39" y="154"/>
                  </a:moveTo>
                  <a:lnTo>
                    <a:pt x="39" y="154"/>
                  </a:lnTo>
                  <a:cubicBezTo>
                    <a:pt x="65" y="156"/>
                    <a:pt x="93" y="123"/>
                    <a:pt x="101" y="81"/>
                  </a:cubicBezTo>
                  <a:cubicBezTo>
                    <a:pt x="110" y="39"/>
                    <a:pt x="97" y="3"/>
                    <a:pt x="71" y="1"/>
                  </a:cubicBezTo>
                  <a:cubicBezTo>
                    <a:pt x="46" y="0"/>
                    <a:pt x="18" y="32"/>
                    <a:pt x="9" y="75"/>
                  </a:cubicBezTo>
                  <a:cubicBezTo>
                    <a:pt x="0" y="117"/>
                    <a:pt x="14" y="152"/>
                    <a:pt x="39" y="1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250">
              <a:extLst>
                <a:ext uri="{FF2B5EF4-FFF2-40B4-BE49-F238E27FC236}">
                  <a16:creationId xmlns:a16="http://schemas.microsoft.com/office/drawing/2014/main" id="{C3CBAECF-1E00-4516-AA7E-A4E511C6B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2916238"/>
              <a:ext cx="104775" cy="149225"/>
            </a:xfrm>
            <a:custGeom>
              <a:avLst/>
              <a:gdLst>
                <a:gd name="T0" fmla="*/ 39 w 110"/>
                <a:gd name="T1" fmla="*/ 154 h 156"/>
                <a:gd name="T2" fmla="*/ 39 w 110"/>
                <a:gd name="T3" fmla="*/ 154 h 156"/>
                <a:gd name="T4" fmla="*/ 101 w 110"/>
                <a:gd name="T5" fmla="*/ 81 h 156"/>
                <a:gd name="T6" fmla="*/ 71 w 110"/>
                <a:gd name="T7" fmla="*/ 1 h 156"/>
                <a:gd name="T8" fmla="*/ 9 w 110"/>
                <a:gd name="T9" fmla="*/ 75 h 156"/>
                <a:gd name="T10" fmla="*/ 39 w 110"/>
                <a:gd name="T11" fmla="*/ 154 h 156"/>
                <a:gd name="T12" fmla="*/ 39 w 110"/>
                <a:gd name="T13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56">
                  <a:moveTo>
                    <a:pt x="39" y="154"/>
                  </a:moveTo>
                  <a:lnTo>
                    <a:pt x="39" y="154"/>
                  </a:lnTo>
                  <a:cubicBezTo>
                    <a:pt x="65" y="156"/>
                    <a:pt x="93" y="123"/>
                    <a:pt x="101" y="81"/>
                  </a:cubicBezTo>
                  <a:cubicBezTo>
                    <a:pt x="110" y="39"/>
                    <a:pt x="97" y="3"/>
                    <a:pt x="71" y="1"/>
                  </a:cubicBezTo>
                  <a:cubicBezTo>
                    <a:pt x="46" y="0"/>
                    <a:pt x="18" y="32"/>
                    <a:pt x="9" y="75"/>
                  </a:cubicBezTo>
                  <a:cubicBezTo>
                    <a:pt x="0" y="117"/>
                    <a:pt x="14" y="152"/>
                    <a:pt x="39" y="154"/>
                  </a:cubicBezTo>
                  <a:lnTo>
                    <a:pt x="39" y="15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251">
              <a:extLst>
                <a:ext uri="{FF2B5EF4-FFF2-40B4-BE49-F238E27FC236}">
                  <a16:creationId xmlns:a16="http://schemas.microsoft.com/office/drawing/2014/main" id="{2CBFB42A-CD16-4FC4-9883-44178C182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2597150"/>
              <a:ext cx="93663" cy="152400"/>
            </a:xfrm>
            <a:custGeom>
              <a:avLst/>
              <a:gdLst>
                <a:gd name="T0" fmla="*/ 54 w 97"/>
                <a:gd name="T1" fmla="*/ 157 h 159"/>
                <a:gd name="T2" fmla="*/ 54 w 97"/>
                <a:gd name="T3" fmla="*/ 157 h 159"/>
                <a:gd name="T4" fmla="*/ 2 w 97"/>
                <a:gd name="T5" fmla="*/ 76 h 159"/>
                <a:gd name="T6" fmla="*/ 43 w 97"/>
                <a:gd name="T7" fmla="*/ 1 h 159"/>
                <a:gd name="T8" fmla="*/ 95 w 97"/>
                <a:gd name="T9" fmla="*/ 83 h 159"/>
                <a:gd name="T10" fmla="*/ 54 w 97"/>
                <a:gd name="T11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59">
                  <a:moveTo>
                    <a:pt x="54" y="157"/>
                  </a:moveTo>
                  <a:lnTo>
                    <a:pt x="54" y="157"/>
                  </a:lnTo>
                  <a:cubicBezTo>
                    <a:pt x="28" y="155"/>
                    <a:pt x="5" y="119"/>
                    <a:pt x="2" y="76"/>
                  </a:cubicBezTo>
                  <a:cubicBezTo>
                    <a:pt x="0" y="33"/>
                    <a:pt x="18" y="0"/>
                    <a:pt x="43" y="1"/>
                  </a:cubicBezTo>
                  <a:cubicBezTo>
                    <a:pt x="69" y="3"/>
                    <a:pt x="92" y="40"/>
                    <a:pt x="95" y="83"/>
                  </a:cubicBezTo>
                  <a:cubicBezTo>
                    <a:pt x="97" y="126"/>
                    <a:pt x="79" y="159"/>
                    <a:pt x="54" y="1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252">
              <a:extLst>
                <a:ext uri="{FF2B5EF4-FFF2-40B4-BE49-F238E27FC236}">
                  <a16:creationId xmlns:a16="http://schemas.microsoft.com/office/drawing/2014/main" id="{CEA39266-E5D5-4553-B978-42CFC8DF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2597150"/>
              <a:ext cx="93663" cy="152400"/>
            </a:xfrm>
            <a:custGeom>
              <a:avLst/>
              <a:gdLst>
                <a:gd name="T0" fmla="*/ 54 w 97"/>
                <a:gd name="T1" fmla="*/ 157 h 159"/>
                <a:gd name="T2" fmla="*/ 54 w 97"/>
                <a:gd name="T3" fmla="*/ 157 h 159"/>
                <a:gd name="T4" fmla="*/ 2 w 97"/>
                <a:gd name="T5" fmla="*/ 76 h 159"/>
                <a:gd name="T6" fmla="*/ 43 w 97"/>
                <a:gd name="T7" fmla="*/ 1 h 159"/>
                <a:gd name="T8" fmla="*/ 95 w 97"/>
                <a:gd name="T9" fmla="*/ 83 h 159"/>
                <a:gd name="T10" fmla="*/ 54 w 97"/>
                <a:gd name="T11" fmla="*/ 157 h 159"/>
                <a:gd name="T12" fmla="*/ 54 w 97"/>
                <a:gd name="T13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59">
                  <a:moveTo>
                    <a:pt x="54" y="157"/>
                  </a:moveTo>
                  <a:lnTo>
                    <a:pt x="54" y="157"/>
                  </a:lnTo>
                  <a:cubicBezTo>
                    <a:pt x="28" y="155"/>
                    <a:pt x="5" y="119"/>
                    <a:pt x="2" y="76"/>
                  </a:cubicBezTo>
                  <a:cubicBezTo>
                    <a:pt x="0" y="33"/>
                    <a:pt x="18" y="0"/>
                    <a:pt x="43" y="1"/>
                  </a:cubicBezTo>
                  <a:cubicBezTo>
                    <a:pt x="69" y="3"/>
                    <a:pt x="92" y="40"/>
                    <a:pt x="95" y="83"/>
                  </a:cubicBezTo>
                  <a:cubicBezTo>
                    <a:pt x="97" y="126"/>
                    <a:pt x="79" y="159"/>
                    <a:pt x="54" y="157"/>
                  </a:cubicBezTo>
                  <a:lnTo>
                    <a:pt x="54" y="1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253">
              <a:extLst>
                <a:ext uri="{FF2B5EF4-FFF2-40B4-BE49-F238E27FC236}">
                  <a16:creationId xmlns:a16="http://schemas.microsoft.com/office/drawing/2014/main" id="{66B8F7DF-7108-4EEA-AF75-65869780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2873375"/>
              <a:ext cx="93663" cy="150813"/>
            </a:xfrm>
            <a:custGeom>
              <a:avLst/>
              <a:gdLst>
                <a:gd name="T0" fmla="*/ 54 w 98"/>
                <a:gd name="T1" fmla="*/ 157 h 159"/>
                <a:gd name="T2" fmla="*/ 54 w 98"/>
                <a:gd name="T3" fmla="*/ 157 h 159"/>
                <a:gd name="T4" fmla="*/ 3 w 98"/>
                <a:gd name="T5" fmla="*/ 76 h 159"/>
                <a:gd name="T6" fmla="*/ 44 w 98"/>
                <a:gd name="T7" fmla="*/ 2 h 159"/>
                <a:gd name="T8" fmla="*/ 95 w 98"/>
                <a:gd name="T9" fmla="*/ 83 h 159"/>
                <a:gd name="T10" fmla="*/ 54 w 98"/>
                <a:gd name="T11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59">
                  <a:moveTo>
                    <a:pt x="54" y="157"/>
                  </a:moveTo>
                  <a:lnTo>
                    <a:pt x="54" y="157"/>
                  </a:lnTo>
                  <a:cubicBezTo>
                    <a:pt x="29" y="156"/>
                    <a:pt x="6" y="119"/>
                    <a:pt x="3" y="76"/>
                  </a:cubicBezTo>
                  <a:cubicBezTo>
                    <a:pt x="0" y="33"/>
                    <a:pt x="18" y="0"/>
                    <a:pt x="44" y="2"/>
                  </a:cubicBezTo>
                  <a:cubicBezTo>
                    <a:pt x="69" y="3"/>
                    <a:pt x="92" y="40"/>
                    <a:pt x="95" y="83"/>
                  </a:cubicBezTo>
                  <a:cubicBezTo>
                    <a:pt x="98" y="126"/>
                    <a:pt x="80" y="159"/>
                    <a:pt x="54" y="1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254">
              <a:extLst>
                <a:ext uri="{FF2B5EF4-FFF2-40B4-BE49-F238E27FC236}">
                  <a16:creationId xmlns:a16="http://schemas.microsoft.com/office/drawing/2014/main" id="{7B86A79D-E484-4A8D-8674-C65D5902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2873375"/>
              <a:ext cx="93663" cy="150813"/>
            </a:xfrm>
            <a:custGeom>
              <a:avLst/>
              <a:gdLst>
                <a:gd name="T0" fmla="*/ 54 w 98"/>
                <a:gd name="T1" fmla="*/ 157 h 159"/>
                <a:gd name="T2" fmla="*/ 54 w 98"/>
                <a:gd name="T3" fmla="*/ 157 h 159"/>
                <a:gd name="T4" fmla="*/ 3 w 98"/>
                <a:gd name="T5" fmla="*/ 76 h 159"/>
                <a:gd name="T6" fmla="*/ 44 w 98"/>
                <a:gd name="T7" fmla="*/ 2 h 159"/>
                <a:gd name="T8" fmla="*/ 95 w 98"/>
                <a:gd name="T9" fmla="*/ 83 h 159"/>
                <a:gd name="T10" fmla="*/ 54 w 98"/>
                <a:gd name="T11" fmla="*/ 157 h 159"/>
                <a:gd name="T12" fmla="*/ 54 w 98"/>
                <a:gd name="T13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54" y="157"/>
                  </a:moveTo>
                  <a:lnTo>
                    <a:pt x="54" y="157"/>
                  </a:lnTo>
                  <a:cubicBezTo>
                    <a:pt x="29" y="156"/>
                    <a:pt x="6" y="119"/>
                    <a:pt x="3" y="76"/>
                  </a:cubicBezTo>
                  <a:cubicBezTo>
                    <a:pt x="0" y="33"/>
                    <a:pt x="18" y="0"/>
                    <a:pt x="44" y="2"/>
                  </a:cubicBezTo>
                  <a:cubicBezTo>
                    <a:pt x="69" y="3"/>
                    <a:pt x="92" y="40"/>
                    <a:pt x="95" y="83"/>
                  </a:cubicBezTo>
                  <a:cubicBezTo>
                    <a:pt x="98" y="126"/>
                    <a:pt x="80" y="159"/>
                    <a:pt x="54" y="157"/>
                  </a:cubicBezTo>
                  <a:lnTo>
                    <a:pt x="54" y="1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255">
              <a:extLst>
                <a:ext uri="{FF2B5EF4-FFF2-40B4-BE49-F238E27FC236}">
                  <a16:creationId xmlns:a16="http://schemas.microsoft.com/office/drawing/2014/main" id="{EDCD0BE9-31A8-4593-8A28-FA0BCB4B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2957513"/>
              <a:ext cx="93663" cy="152400"/>
            </a:xfrm>
            <a:custGeom>
              <a:avLst/>
              <a:gdLst>
                <a:gd name="T0" fmla="*/ 54 w 98"/>
                <a:gd name="T1" fmla="*/ 158 h 160"/>
                <a:gd name="T2" fmla="*/ 54 w 98"/>
                <a:gd name="T3" fmla="*/ 158 h 160"/>
                <a:gd name="T4" fmla="*/ 3 w 98"/>
                <a:gd name="T5" fmla="*/ 77 h 160"/>
                <a:gd name="T6" fmla="*/ 44 w 98"/>
                <a:gd name="T7" fmla="*/ 2 h 160"/>
                <a:gd name="T8" fmla="*/ 95 w 98"/>
                <a:gd name="T9" fmla="*/ 83 h 160"/>
                <a:gd name="T10" fmla="*/ 54 w 98"/>
                <a:gd name="T11" fmla="*/ 1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60">
                  <a:moveTo>
                    <a:pt x="54" y="158"/>
                  </a:moveTo>
                  <a:lnTo>
                    <a:pt x="54" y="158"/>
                  </a:lnTo>
                  <a:cubicBezTo>
                    <a:pt x="29" y="156"/>
                    <a:pt x="6" y="120"/>
                    <a:pt x="3" y="77"/>
                  </a:cubicBezTo>
                  <a:cubicBezTo>
                    <a:pt x="0" y="34"/>
                    <a:pt x="19" y="0"/>
                    <a:pt x="44" y="2"/>
                  </a:cubicBezTo>
                  <a:cubicBezTo>
                    <a:pt x="70" y="4"/>
                    <a:pt x="92" y="40"/>
                    <a:pt x="95" y="83"/>
                  </a:cubicBezTo>
                  <a:cubicBezTo>
                    <a:pt x="98" y="126"/>
                    <a:pt x="80" y="160"/>
                    <a:pt x="54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256">
              <a:extLst>
                <a:ext uri="{FF2B5EF4-FFF2-40B4-BE49-F238E27FC236}">
                  <a16:creationId xmlns:a16="http://schemas.microsoft.com/office/drawing/2014/main" id="{B8D0B662-F2EC-411C-96C2-FD47EE519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2957513"/>
              <a:ext cx="93663" cy="152400"/>
            </a:xfrm>
            <a:custGeom>
              <a:avLst/>
              <a:gdLst>
                <a:gd name="T0" fmla="*/ 54 w 98"/>
                <a:gd name="T1" fmla="*/ 158 h 160"/>
                <a:gd name="T2" fmla="*/ 54 w 98"/>
                <a:gd name="T3" fmla="*/ 158 h 160"/>
                <a:gd name="T4" fmla="*/ 3 w 98"/>
                <a:gd name="T5" fmla="*/ 77 h 160"/>
                <a:gd name="T6" fmla="*/ 44 w 98"/>
                <a:gd name="T7" fmla="*/ 2 h 160"/>
                <a:gd name="T8" fmla="*/ 95 w 98"/>
                <a:gd name="T9" fmla="*/ 83 h 160"/>
                <a:gd name="T10" fmla="*/ 54 w 98"/>
                <a:gd name="T11" fmla="*/ 158 h 160"/>
                <a:gd name="T12" fmla="*/ 54 w 98"/>
                <a:gd name="T13" fmla="*/ 1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60">
                  <a:moveTo>
                    <a:pt x="54" y="158"/>
                  </a:moveTo>
                  <a:lnTo>
                    <a:pt x="54" y="158"/>
                  </a:lnTo>
                  <a:cubicBezTo>
                    <a:pt x="29" y="156"/>
                    <a:pt x="6" y="120"/>
                    <a:pt x="3" y="77"/>
                  </a:cubicBezTo>
                  <a:cubicBezTo>
                    <a:pt x="0" y="34"/>
                    <a:pt x="19" y="0"/>
                    <a:pt x="44" y="2"/>
                  </a:cubicBezTo>
                  <a:cubicBezTo>
                    <a:pt x="70" y="4"/>
                    <a:pt x="92" y="40"/>
                    <a:pt x="95" y="83"/>
                  </a:cubicBezTo>
                  <a:cubicBezTo>
                    <a:pt x="98" y="126"/>
                    <a:pt x="80" y="160"/>
                    <a:pt x="54" y="158"/>
                  </a:cubicBezTo>
                  <a:lnTo>
                    <a:pt x="54" y="158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257">
              <a:extLst>
                <a:ext uri="{FF2B5EF4-FFF2-40B4-BE49-F238E27FC236}">
                  <a16:creationId xmlns:a16="http://schemas.microsoft.com/office/drawing/2014/main" id="{F176055D-75CB-4FDC-9AAA-F8F1055C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2225675"/>
              <a:ext cx="138113" cy="157163"/>
            </a:xfrm>
            <a:custGeom>
              <a:avLst/>
              <a:gdLst>
                <a:gd name="T0" fmla="*/ 44 w 145"/>
                <a:gd name="T1" fmla="*/ 105 h 165"/>
                <a:gd name="T2" fmla="*/ 44 w 145"/>
                <a:gd name="T3" fmla="*/ 105 h 165"/>
                <a:gd name="T4" fmla="*/ 129 w 145"/>
                <a:gd name="T5" fmla="*/ 152 h 165"/>
                <a:gd name="T6" fmla="*/ 101 w 145"/>
                <a:gd name="T7" fmla="*/ 59 h 165"/>
                <a:gd name="T8" fmla="*/ 16 w 145"/>
                <a:gd name="T9" fmla="*/ 13 h 165"/>
                <a:gd name="T10" fmla="*/ 44 w 145"/>
                <a:gd name="T11" fmla="*/ 10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65">
                  <a:moveTo>
                    <a:pt x="44" y="105"/>
                  </a:moveTo>
                  <a:lnTo>
                    <a:pt x="44" y="105"/>
                  </a:lnTo>
                  <a:cubicBezTo>
                    <a:pt x="75" y="144"/>
                    <a:pt x="113" y="165"/>
                    <a:pt x="129" y="152"/>
                  </a:cubicBezTo>
                  <a:cubicBezTo>
                    <a:pt x="145" y="139"/>
                    <a:pt x="132" y="98"/>
                    <a:pt x="101" y="59"/>
                  </a:cubicBezTo>
                  <a:cubicBezTo>
                    <a:pt x="70" y="21"/>
                    <a:pt x="32" y="0"/>
                    <a:pt x="16" y="13"/>
                  </a:cubicBezTo>
                  <a:cubicBezTo>
                    <a:pt x="0" y="25"/>
                    <a:pt x="13" y="67"/>
                    <a:pt x="44" y="10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258">
              <a:extLst>
                <a:ext uri="{FF2B5EF4-FFF2-40B4-BE49-F238E27FC236}">
                  <a16:creationId xmlns:a16="http://schemas.microsoft.com/office/drawing/2014/main" id="{3290D2A5-81D6-4548-82DA-90DA2C95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2225675"/>
              <a:ext cx="138113" cy="157163"/>
            </a:xfrm>
            <a:custGeom>
              <a:avLst/>
              <a:gdLst>
                <a:gd name="T0" fmla="*/ 44 w 145"/>
                <a:gd name="T1" fmla="*/ 105 h 165"/>
                <a:gd name="T2" fmla="*/ 44 w 145"/>
                <a:gd name="T3" fmla="*/ 105 h 165"/>
                <a:gd name="T4" fmla="*/ 129 w 145"/>
                <a:gd name="T5" fmla="*/ 152 h 165"/>
                <a:gd name="T6" fmla="*/ 101 w 145"/>
                <a:gd name="T7" fmla="*/ 59 h 165"/>
                <a:gd name="T8" fmla="*/ 16 w 145"/>
                <a:gd name="T9" fmla="*/ 13 h 165"/>
                <a:gd name="T10" fmla="*/ 44 w 145"/>
                <a:gd name="T11" fmla="*/ 105 h 165"/>
                <a:gd name="T12" fmla="*/ 44 w 145"/>
                <a:gd name="T13" fmla="*/ 10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65">
                  <a:moveTo>
                    <a:pt x="44" y="105"/>
                  </a:moveTo>
                  <a:lnTo>
                    <a:pt x="44" y="105"/>
                  </a:lnTo>
                  <a:cubicBezTo>
                    <a:pt x="75" y="144"/>
                    <a:pt x="113" y="165"/>
                    <a:pt x="129" y="152"/>
                  </a:cubicBezTo>
                  <a:cubicBezTo>
                    <a:pt x="145" y="139"/>
                    <a:pt x="132" y="98"/>
                    <a:pt x="101" y="59"/>
                  </a:cubicBezTo>
                  <a:cubicBezTo>
                    <a:pt x="70" y="21"/>
                    <a:pt x="32" y="0"/>
                    <a:pt x="16" y="13"/>
                  </a:cubicBezTo>
                  <a:cubicBezTo>
                    <a:pt x="0" y="25"/>
                    <a:pt x="13" y="67"/>
                    <a:pt x="44" y="105"/>
                  </a:cubicBezTo>
                  <a:lnTo>
                    <a:pt x="44" y="10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259">
              <a:extLst>
                <a:ext uri="{FF2B5EF4-FFF2-40B4-BE49-F238E27FC236}">
                  <a16:creationId xmlns:a16="http://schemas.microsoft.com/office/drawing/2014/main" id="{E4EEA52F-DD75-4197-93CB-0FB7DED3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668588"/>
              <a:ext cx="93663" cy="152400"/>
            </a:xfrm>
            <a:custGeom>
              <a:avLst/>
              <a:gdLst>
                <a:gd name="T0" fmla="*/ 54 w 98"/>
                <a:gd name="T1" fmla="*/ 157 h 159"/>
                <a:gd name="T2" fmla="*/ 54 w 98"/>
                <a:gd name="T3" fmla="*/ 157 h 159"/>
                <a:gd name="T4" fmla="*/ 3 w 98"/>
                <a:gd name="T5" fmla="*/ 76 h 159"/>
                <a:gd name="T6" fmla="*/ 43 w 98"/>
                <a:gd name="T7" fmla="*/ 1 h 159"/>
                <a:gd name="T8" fmla="*/ 95 w 98"/>
                <a:gd name="T9" fmla="*/ 82 h 159"/>
                <a:gd name="T10" fmla="*/ 54 w 98"/>
                <a:gd name="T11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59">
                  <a:moveTo>
                    <a:pt x="54" y="157"/>
                  </a:moveTo>
                  <a:lnTo>
                    <a:pt x="54" y="157"/>
                  </a:lnTo>
                  <a:cubicBezTo>
                    <a:pt x="28" y="155"/>
                    <a:pt x="5" y="119"/>
                    <a:pt x="3" y="76"/>
                  </a:cubicBezTo>
                  <a:cubicBezTo>
                    <a:pt x="0" y="33"/>
                    <a:pt x="18" y="0"/>
                    <a:pt x="43" y="1"/>
                  </a:cubicBezTo>
                  <a:cubicBezTo>
                    <a:pt x="69" y="3"/>
                    <a:pt x="92" y="39"/>
                    <a:pt x="95" y="82"/>
                  </a:cubicBezTo>
                  <a:cubicBezTo>
                    <a:pt x="98" y="125"/>
                    <a:pt x="79" y="159"/>
                    <a:pt x="54" y="1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260">
              <a:extLst>
                <a:ext uri="{FF2B5EF4-FFF2-40B4-BE49-F238E27FC236}">
                  <a16:creationId xmlns:a16="http://schemas.microsoft.com/office/drawing/2014/main" id="{AF1122BE-1A6F-434E-A389-44E484A8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668588"/>
              <a:ext cx="93663" cy="152400"/>
            </a:xfrm>
            <a:custGeom>
              <a:avLst/>
              <a:gdLst>
                <a:gd name="T0" fmla="*/ 54 w 98"/>
                <a:gd name="T1" fmla="*/ 157 h 159"/>
                <a:gd name="T2" fmla="*/ 54 w 98"/>
                <a:gd name="T3" fmla="*/ 157 h 159"/>
                <a:gd name="T4" fmla="*/ 3 w 98"/>
                <a:gd name="T5" fmla="*/ 76 h 159"/>
                <a:gd name="T6" fmla="*/ 43 w 98"/>
                <a:gd name="T7" fmla="*/ 1 h 159"/>
                <a:gd name="T8" fmla="*/ 95 w 98"/>
                <a:gd name="T9" fmla="*/ 82 h 159"/>
                <a:gd name="T10" fmla="*/ 54 w 98"/>
                <a:gd name="T11" fmla="*/ 157 h 159"/>
                <a:gd name="T12" fmla="*/ 54 w 98"/>
                <a:gd name="T13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54" y="157"/>
                  </a:moveTo>
                  <a:lnTo>
                    <a:pt x="54" y="157"/>
                  </a:lnTo>
                  <a:cubicBezTo>
                    <a:pt x="28" y="155"/>
                    <a:pt x="5" y="119"/>
                    <a:pt x="3" y="76"/>
                  </a:cubicBezTo>
                  <a:cubicBezTo>
                    <a:pt x="0" y="33"/>
                    <a:pt x="18" y="0"/>
                    <a:pt x="43" y="1"/>
                  </a:cubicBezTo>
                  <a:cubicBezTo>
                    <a:pt x="69" y="3"/>
                    <a:pt x="92" y="39"/>
                    <a:pt x="95" y="82"/>
                  </a:cubicBezTo>
                  <a:cubicBezTo>
                    <a:pt x="98" y="125"/>
                    <a:pt x="79" y="159"/>
                    <a:pt x="54" y="157"/>
                  </a:cubicBezTo>
                  <a:lnTo>
                    <a:pt x="54" y="1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6797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Kinder, Jugend Woche, Tag, Ausflug, lernen, Schule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C6ED171-9071-4B77-9167-E0091E13F0F3}"/>
              </a:ext>
            </a:extLst>
          </p:cNvPr>
          <p:cNvGrpSpPr>
            <a:grpSpLocks noChangeAspect="1"/>
          </p:cNvGrpSpPr>
          <p:nvPr/>
        </p:nvGrpSpPr>
        <p:grpSpPr>
          <a:xfrm>
            <a:off x="844755" y="1259557"/>
            <a:ext cx="1758950" cy="3482975"/>
            <a:chOff x="1487488" y="995363"/>
            <a:chExt cx="1758950" cy="3482975"/>
          </a:xfrm>
        </p:grpSpPr>
        <p:sp>
          <p:nvSpPr>
            <p:cNvPr id="4" name="Freeform 48">
              <a:extLst>
                <a:ext uri="{FF2B5EF4-FFF2-40B4-BE49-F238E27FC236}">
                  <a16:creationId xmlns:a16="http://schemas.microsoft.com/office/drawing/2014/main" id="{2E65565B-4546-4E8E-81DB-7D5FF842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38" y="4238625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49">
              <a:extLst>
                <a:ext uri="{FF2B5EF4-FFF2-40B4-BE49-F238E27FC236}">
                  <a16:creationId xmlns:a16="http://schemas.microsoft.com/office/drawing/2014/main" id="{D1A4BDF0-5AB3-463A-ABF7-10ACEBFFE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38" y="4238625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038872C6-3090-4B75-AF7C-BB8AB56D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1403350"/>
              <a:ext cx="1425575" cy="1314450"/>
            </a:xfrm>
            <a:custGeom>
              <a:avLst/>
              <a:gdLst>
                <a:gd name="T0" fmla="*/ 254 w 1512"/>
                <a:gd name="T1" fmla="*/ 0 h 1392"/>
                <a:gd name="T2" fmla="*/ 254 w 1512"/>
                <a:gd name="T3" fmla="*/ 0 h 1392"/>
                <a:gd name="T4" fmla="*/ 23 w 1512"/>
                <a:gd name="T5" fmla="*/ 819 h 1392"/>
                <a:gd name="T6" fmla="*/ 267 w 1512"/>
                <a:gd name="T7" fmla="*/ 1211 h 1392"/>
                <a:gd name="T8" fmla="*/ 261 w 1512"/>
                <a:gd name="T9" fmla="*/ 1267 h 1392"/>
                <a:gd name="T10" fmla="*/ 791 w 1512"/>
                <a:gd name="T11" fmla="*/ 1381 h 1392"/>
                <a:gd name="T12" fmla="*/ 1251 w 1512"/>
                <a:gd name="T13" fmla="*/ 1267 h 1392"/>
                <a:gd name="T14" fmla="*/ 1245 w 1512"/>
                <a:gd name="T15" fmla="*/ 1211 h 1392"/>
                <a:gd name="T16" fmla="*/ 1489 w 1512"/>
                <a:gd name="T17" fmla="*/ 819 h 1392"/>
                <a:gd name="T18" fmla="*/ 1218 w 1512"/>
                <a:gd name="T1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2" h="1392">
                  <a:moveTo>
                    <a:pt x="254" y="0"/>
                  </a:moveTo>
                  <a:lnTo>
                    <a:pt x="254" y="0"/>
                  </a:lnTo>
                  <a:cubicBezTo>
                    <a:pt x="254" y="0"/>
                    <a:pt x="0" y="485"/>
                    <a:pt x="23" y="819"/>
                  </a:cubicBezTo>
                  <a:cubicBezTo>
                    <a:pt x="45" y="1154"/>
                    <a:pt x="267" y="1211"/>
                    <a:pt x="267" y="1211"/>
                  </a:cubicBezTo>
                  <a:lnTo>
                    <a:pt x="261" y="1267"/>
                  </a:lnTo>
                  <a:cubicBezTo>
                    <a:pt x="261" y="1267"/>
                    <a:pt x="570" y="1392"/>
                    <a:pt x="791" y="1381"/>
                  </a:cubicBezTo>
                  <a:cubicBezTo>
                    <a:pt x="1013" y="1392"/>
                    <a:pt x="1251" y="1267"/>
                    <a:pt x="1251" y="1267"/>
                  </a:cubicBezTo>
                  <a:lnTo>
                    <a:pt x="1245" y="1211"/>
                  </a:lnTo>
                  <a:cubicBezTo>
                    <a:pt x="1245" y="1211"/>
                    <a:pt x="1466" y="1154"/>
                    <a:pt x="1489" y="819"/>
                  </a:cubicBezTo>
                  <a:cubicBezTo>
                    <a:pt x="1512" y="485"/>
                    <a:pt x="1218" y="0"/>
                    <a:pt x="121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51">
              <a:extLst>
                <a:ext uri="{FF2B5EF4-FFF2-40B4-BE49-F238E27FC236}">
                  <a16:creationId xmlns:a16="http://schemas.microsoft.com/office/drawing/2014/main" id="{D3B27FF4-211D-44DC-ABD2-3AABAF32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1" y="2600325"/>
              <a:ext cx="1352550" cy="1604963"/>
            </a:xfrm>
            <a:custGeom>
              <a:avLst/>
              <a:gdLst>
                <a:gd name="T0" fmla="*/ 216 w 1435"/>
                <a:gd name="T1" fmla="*/ 0 h 1701"/>
                <a:gd name="T2" fmla="*/ 216 w 1435"/>
                <a:gd name="T3" fmla="*/ 0 h 1701"/>
                <a:gd name="T4" fmla="*/ 137 w 1435"/>
                <a:gd name="T5" fmla="*/ 68 h 1701"/>
                <a:gd name="T6" fmla="*/ 137 w 1435"/>
                <a:gd name="T7" fmla="*/ 992 h 1701"/>
                <a:gd name="T8" fmla="*/ 100 w 1435"/>
                <a:gd name="T9" fmla="*/ 981 h 1701"/>
                <a:gd name="T10" fmla="*/ 43 w 1435"/>
                <a:gd name="T11" fmla="*/ 1168 h 1701"/>
                <a:gd name="T12" fmla="*/ 471 w 1435"/>
                <a:gd name="T13" fmla="*/ 1559 h 1701"/>
                <a:gd name="T14" fmla="*/ 752 w 1435"/>
                <a:gd name="T15" fmla="*/ 1701 h 1701"/>
                <a:gd name="T16" fmla="*/ 964 w 1435"/>
                <a:gd name="T17" fmla="*/ 1548 h 1701"/>
                <a:gd name="T18" fmla="*/ 1334 w 1435"/>
                <a:gd name="T19" fmla="*/ 1168 h 1701"/>
                <a:gd name="T20" fmla="*/ 1277 w 1435"/>
                <a:gd name="T21" fmla="*/ 981 h 1701"/>
                <a:gd name="T22" fmla="*/ 1241 w 1435"/>
                <a:gd name="T23" fmla="*/ 992 h 1701"/>
                <a:gd name="T24" fmla="*/ 1241 w 1435"/>
                <a:gd name="T25" fmla="*/ 68 h 1701"/>
                <a:gd name="T26" fmla="*/ 1184 w 1435"/>
                <a:gd name="T27" fmla="*/ 12 h 1701"/>
                <a:gd name="T28" fmla="*/ 1247 w 1435"/>
                <a:gd name="T29" fmla="*/ 77 h 1701"/>
                <a:gd name="T30" fmla="*/ 1157 w 1435"/>
                <a:gd name="T31" fmla="*/ 131 h 1701"/>
                <a:gd name="T32" fmla="*/ 1140 w 1435"/>
                <a:gd name="T33" fmla="*/ 1106 h 1701"/>
                <a:gd name="T34" fmla="*/ 290 w 1435"/>
                <a:gd name="T35" fmla="*/ 1112 h 1701"/>
                <a:gd name="T36" fmla="*/ 256 w 1435"/>
                <a:gd name="T37" fmla="*/ 170 h 1701"/>
                <a:gd name="T38" fmla="*/ 133 w 1435"/>
                <a:gd name="T39" fmla="*/ 7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5" h="1701">
                  <a:moveTo>
                    <a:pt x="216" y="0"/>
                  </a:moveTo>
                  <a:lnTo>
                    <a:pt x="216" y="0"/>
                  </a:lnTo>
                  <a:lnTo>
                    <a:pt x="137" y="68"/>
                  </a:lnTo>
                  <a:lnTo>
                    <a:pt x="137" y="992"/>
                  </a:lnTo>
                  <a:lnTo>
                    <a:pt x="100" y="981"/>
                  </a:lnTo>
                  <a:lnTo>
                    <a:pt x="43" y="1168"/>
                  </a:lnTo>
                  <a:cubicBezTo>
                    <a:pt x="43" y="1168"/>
                    <a:pt x="0" y="1429"/>
                    <a:pt x="471" y="1559"/>
                  </a:cubicBezTo>
                  <a:cubicBezTo>
                    <a:pt x="471" y="1559"/>
                    <a:pt x="553" y="1701"/>
                    <a:pt x="752" y="1701"/>
                  </a:cubicBezTo>
                  <a:cubicBezTo>
                    <a:pt x="950" y="1701"/>
                    <a:pt x="964" y="1548"/>
                    <a:pt x="964" y="1548"/>
                  </a:cubicBezTo>
                  <a:cubicBezTo>
                    <a:pt x="1435" y="1418"/>
                    <a:pt x="1334" y="1168"/>
                    <a:pt x="1334" y="1168"/>
                  </a:cubicBezTo>
                  <a:lnTo>
                    <a:pt x="1277" y="981"/>
                  </a:lnTo>
                  <a:lnTo>
                    <a:pt x="1241" y="992"/>
                  </a:lnTo>
                  <a:lnTo>
                    <a:pt x="1241" y="68"/>
                  </a:lnTo>
                  <a:lnTo>
                    <a:pt x="1184" y="12"/>
                  </a:lnTo>
                  <a:lnTo>
                    <a:pt x="1247" y="77"/>
                  </a:lnTo>
                  <a:lnTo>
                    <a:pt x="1157" y="131"/>
                  </a:lnTo>
                  <a:cubicBezTo>
                    <a:pt x="1157" y="131"/>
                    <a:pt x="1161" y="1097"/>
                    <a:pt x="1140" y="1106"/>
                  </a:cubicBezTo>
                  <a:cubicBezTo>
                    <a:pt x="695" y="1299"/>
                    <a:pt x="290" y="1112"/>
                    <a:pt x="290" y="1112"/>
                  </a:cubicBezTo>
                  <a:lnTo>
                    <a:pt x="256" y="170"/>
                  </a:lnTo>
                  <a:lnTo>
                    <a:pt x="133" y="71"/>
                  </a:ln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id="{2C8E2D1D-742E-40B3-BF12-E24D6516C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1" y="2600325"/>
              <a:ext cx="1352550" cy="1604963"/>
            </a:xfrm>
            <a:custGeom>
              <a:avLst/>
              <a:gdLst>
                <a:gd name="T0" fmla="*/ 216 w 1435"/>
                <a:gd name="T1" fmla="*/ 0 h 1701"/>
                <a:gd name="T2" fmla="*/ 216 w 1435"/>
                <a:gd name="T3" fmla="*/ 0 h 1701"/>
                <a:gd name="T4" fmla="*/ 137 w 1435"/>
                <a:gd name="T5" fmla="*/ 68 h 1701"/>
                <a:gd name="T6" fmla="*/ 137 w 1435"/>
                <a:gd name="T7" fmla="*/ 992 h 1701"/>
                <a:gd name="T8" fmla="*/ 100 w 1435"/>
                <a:gd name="T9" fmla="*/ 981 h 1701"/>
                <a:gd name="T10" fmla="*/ 43 w 1435"/>
                <a:gd name="T11" fmla="*/ 1168 h 1701"/>
                <a:gd name="T12" fmla="*/ 471 w 1435"/>
                <a:gd name="T13" fmla="*/ 1559 h 1701"/>
                <a:gd name="T14" fmla="*/ 752 w 1435"/>
                <a:gd name="T15" fmla="*/ 1701 h 1701"/>
                <a:gd name="T16" fmla="*/ 964 w 1435"/>
                <a:gd name="T17" fmla="*/ 1548 h 1701"/>
                <a:gd name="T18" fmla="*/ 1334 w 1435"/>
                <a:gd name="T19" fmla="*/ 1168 h 1701"/>
                <a:gd name="T20" fmla="*/ 1277 w 1435"/>
                <a:gd name="T21" fmla="*/ 981 h 1701"/>
                <a:gd name="T22" fmla="*/ 1241 w 1435"/>
                <a:gd name="T23" fmla="*/ 992 h 1701"/>
                <a:gd name="T24" fmla="*/ 1241 w 1435"/>
                <a:gd name="T25" fmla="*/ 68 h 1701"/>
                <a:gd name="T26" fmla="*/ 1184 w 1435"/>
                <a:gd name="T27" fmla="*/ 12 h 1701"/>
                <a:gd name="T28" fmla="*/ 1247 w 1435"/>
                <a:gd name="T29" fmla="*/ 77 h 1701"/>
                <a:gd name="T30" fmla="*/ 1157 w 1435"/>
                <a:gd name="T31" fmla="*/ 131 h 1701"/>
                <a:gd name="T32" fmla="*/ 1140 w 1435"/>
                <a:gd name="T33" fmla="*/ 1106 h 1701"/>
                <a:gd name="T34" fmla="*/ 290 w 1435"/>
                <a:gd name="T35" fmla="*/ 1112 h 1701"/>
                <a:gd name="T36" fmla="*/ 256 w 1435"/>
                <a:gd name="T37" fmla="*/ 170 h 1701"/>
                <a:gd name="T38" fmla="*/ 133 w 1435"/>
                <a:gd name="T39" fmla="*/ 7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5" h="1701">
                  <a:moveTo>
                    <a:pt x="216" y="0"/>
                  </a:moveTo>
                  <a:lnTo>
                    <a:pt x="216" y="0"/>
                  </a:lnTo>
                  <a:lnTo>
                    <a:pt x="137" y="68"/>
                  </a:lnTo>
                  <a:lnTo>
                    <a:pt x="137" y="992"/>
                  </a:lnTo>
                  <a:lnTo>
                    <a:pt x="100" y="981"/>
                  </a:lnTo>
                  <a:lnTo>
                    <a:pt x="43" y="1168"/>
                  </a:lnTo>
                  <a:cubicBezTo>
                    <a:pt x="43" y="1168"/>
                    <a:pt x="0" y="1429"/>
                    <a:pt x="471" y="1559"/>
                  </a:cubicBezTo>
                  <a:cubicBezTo>
                    <a:pt x="471" y="1559"/>
                    <a:pt x="553" y="1701"/>
                    <a:pt x="752" y="1701"/>
                  </a:cubicBezTo>
                  <a:cubicBezTo>
                    <a:pt x="950" y="1701"/>
                    <a:pt x="964" y="1548"/>
                    <a:pt x="964" y="1548"/>
                  </a:cubicBezTo>
                  <a:cubicBezTo>
                    <a:pt x="1435" y="1418"/>
                    <a:pt x="1334" y="1168"/>
                    <a:pt x="1334" y="1168"/>
                  </a:cubicBezTo>
                  <a:lnTo>
                    <a:pt x="1277" y="981"/>
                  </a:lnTo>
                  <a:lnTo>
                    <a:pt x="1241" y="992"/>
                  </a:lnTo>
                  <a:lnTo>
                    <a:pt x="1241" y="68"/>
                  </a:lnTo>
                  <a:lnTo>
                    <a:pt x="1184" y="12"/>
                  </a:lnTo>
                  <a:lnTo>
                    <a:pt x="1247" y="77"/>
                  </a:lnTo>
                  <a:lnTo>
                    <a:pt x="1157" y="131"/>
                  </a:lnTo>
                  <a:cubicBezTo>
                    <a:pt x="1157" y="131"/>
                    <a:pt x="1161" y="1097"/>
                    <a:pt x="1140" y="1106"/>
                  </a:cubicBezTo>
                  <a:cubicBezTo>
                    <a:pt x="695" y="1299"/>
                    <a:pt x="290" y="1112"/>
                    <a:pt x="290" y="1112"/>
                  </a:cubicBezTo>
                  <a:lnTo>
                    <a:pt x="256" y="170"/>
                  </a:lnTo>
                  <a:lnTo>
                    <a:pt x="133" y="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53">
              <a:extLst>
                <a:ext uri="{FF2B5EF4-FFF2-40B4-BE49-F238E27FC236}">
                  <a16:creationId xmlns:a16="http://schemas.microsoft.com/office/drawing/2014/main" id="{CF39F5A1-639C-414F-A9ED-58C2AF79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6" y="3713163"/>
              <a:ext cx="434975" cy="325438"/>
            </a:xfrm>
            <a:custGeom>
              <a:avLst/>
              <a:gdLst>
                <a:gd name="T0" fmla="*/ 0 w 462"/>
                <a:gd name="T1" fmla="*/ 0 h 345"/>
                <a:gd name="T2" fmla="*/ 0 w 462"/>
                <a:gd name="T3" fmla="*/ 0 h 345"/>
                <a:gd name="T4" fmla="*/ 0 w 462"/>
                <a:gd name="T5" fmla="*/ 232 h 345"/>
                <a:gd name="T6" fmla="*/ 235 w 462"/>
                <a:gd name="T7" fmla="*/ 345 h 345"/>
                <a:gd name="T8" fmla="*/ 462 w 462"/>
                <a:gd name="T9" fmla="*/ 249 h 345"/>
                <a:gd name="T10" fmla="*/ 448 w 462"/>
                <a:gd name="T1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345">
                  <a:moveTo>
                    <a:pt x="0" y="0"/>
                  </a:moveTo>
                  <a:lnTo>
                    <a:pt x="0" y="0"/>
                  </a:lnTo>
                  <a:lnTo>
                    <a:pt x="0" y="232"/>
                  </a:lnTo>
                  <a:cubicBezTo>
                    <a:pt x="0" y="232"/>
                    <a:pt x="67" y="345"/>
                    <a:pt x="235" y="345"/>
                  </a:cubicBezTo>
                  <a:cubicBezTo>
                    <a:pt x="391" y="345"/>
                    <a:pt x="462" y="249"/>
                    <a:pt x="462" y="249"/>
                  </a:cubicBezTo>
                  <a:lnTo>
                    <a:pt x="448" y="0"/>
                  </a:ln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id="{9F34F86D-6F35-46B5-8F70-2420F881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6" y="3713163"/>
              <a:ext cx="434975" cy="325438"/>
            </a:xfrm>
            <a:custGeom>
              <a:avLst/>
              <a:gdLst>
                <a:gd name="T0" fmla="*/ 0 w 462"/>
                <a:gd name="T1" fmla="*/ 0 h 345"/>
                <a:gd name="T2" fmla="*/ 0 w 462"/>
                <a:gd name="T3" fmla="*/ 0 h 345"/>
                <a:gd name="T4" fmla="*/ 0 w 462"/>
                <a:gd name="T5" fmla="*/ 232 h 345"/>
                <a:gd name="T6" fmla="*/ 235 w 462"/>
                <a:gd name="T7" fmla="*/ 345 h 345"/>
                <a:gd name="T8" fmla="*/ 462 w 462"/>
                <a:gd name="T9" fmla="*/ 249 h 345"/>
                <a:gd name="T10" fmla="*/ 448 w 462"/>
                <a:gd name="T1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345">
                  <a:moveTo>
                    <a:pt x="0" y="0"/>
                  </a:moveTo>
                  <a:lnTo>
                    <a:pt x="0" y="0"/>
                  </a:lnTo>
                  <a:lnTo>
                    <a:pt x="0" y="232"/>
                  </a:lnTo>
                  <a:cubicBezTo>
                    <a:pt x="0" y="232"/>
                    <a:pt x="67" y="345"/>
                    <a:pt x="235" y="345"/>
                  </a:cubicBezTo>
                  <a:cubicBezTo>
                    <a:pt x="391" y="345"/>
                    <a:pt x="462" y="249"/>
                    <a:pt x="462" y="249"/>
                  </a:cubicBezTo>
                  <a:lnTo>
                    <a:pt x="448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EBDE6852-E346-438E-8DD0-BA1E6A02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1" y="3195638"/>
              <a:ext cx="379413" cy="238125"/>
            </a:xfrm>
            <a:custGeom>
              <a:avLst/>
              <a:gdLst>
                <a:gd name="T0" fmla="*/ 0 w 402"/>
                <a:gd name="T1" fmla="*/ 169 h 253"/>
                <a:gd name="T2" fmla="*/ 0 w 402"/>
                <a:gd name="T3" fmla="*/ 169 h 253"/>
                <a:gd name="T4" fmla="*/ 40 w 402"/>
                <a:gd name="T5" fmla="*/ 253 h 253"/>
                <a:gd name="T6" fmla="*/ 402 w 402"/>
                <a:gd name="T7" fmla="*/ 84 h 253"/>
                <a:gd name="T8" fmla="*/ 363 w 402"/>
                <a:gd name="T9" fmla="*/ 0 h 253"/>
                <a:gd name="T10" fmla="*/ 0 w 402"/>
                <a:gd name="T11" fmla="*/ 16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53">
                  <a:moveTo>
                    <a:pt x="0" y="169"/>
                  </a:moveTo>
                  <a:lnTo>
                    <a:pt x="0" y="169"/>
                  </a:lnTo>
                  <a:lnTo>
                    <a:pt x="40" y="253"/>
                  </a:lnTo>
                  <a:lnTo>
                    <a:pt x="402" y="84"/>
                  </a:lnTo>
                  <a:lnTo>
                    <a:pt x="363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A0A8BEE3-2BEC-4B64-919D-D98653A55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1" y="3195638"/>
              <a:ext cx="379413" cy="238125"/>
            </a:xfrm>
            <a:custGeom>
              <a:avLst/>
              <a:gdLst>
                <a:gd name="T0" fmla="*/ 0 w 402"/>
                <a:gd name="T1" fmla="*/ 169 h 253"/>
                <a:gd name="T2" fmla="*/ 0 w 402"/>
                <a:gd name="T3" fmla="*/ 169 h 253"/>
                <a:gd name="T4" fmla="*/ 40 w 402"/>
                <a:gd name="T5" fmla="*/ 253 h 253"/>
                <a:gd name="T6" fmla="*/ 402 w 402"/>
                <a:gd name="T7" fmla="*/ 84 h 253"/>
                <a:gd name="T8" fmla="*/ 363 w 402"/>
                <a:gd name="T9" fmla="*/ 0 h 253"/>
                <a:gd name="T10" fmla="*/ 0 w 402"/>
                <a:gd name="T11" fmla="*/ 169 h 253"/>
                <a:gd name="T12" fmla="*/ 0 w 402"/>
                <a:gd name="T13" fmla="*/ 16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253">
                  <a:moveTo>
                    <a:pt x="0" y="169"/>
                  </a:moveTo>
                  <a:lnTo>
                    <a:pt x="0" y="169"/>
                  </a:lnTo>
                  <a:lnTo>
                    <a:pt x="40" y="253"/>
                  </a:lnTo>
                  <a:lnTo>
                    <a:pt x="402" y="84"/>
                  </a:lnTo>
                  <a:lnTo>
                    <a:pt x="363" y="0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1639209E-9F25-4BB8-9B76-784DFB3C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3279775"/>
              <a:ext cx="76200" cy="74613"/>
            </a:xfrm>
            <a:custGeom>
              <a:avLst/>
              <a:gdLst>
                <a:gd name="T0" fmla="*/ 40 w 80"/>
                <a:gd name="T1" fmla="*/ 8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  <a:gd name="T10" fmla="*/ 40 w 80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40" y="80"/>
                  </a:ln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58">
              <a:extLst>
                <a:ext uri="{FF2B5EF4-FFF2-40B4-BE49-F238E27FC236}">
                  <a16:creationId xmlns:a16="http://schemas.microsoft.com/office/drawing/2014/main" id="{45B6C4CB-6A8E-4B40-9DBE-4460C97D9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3279775"/>
              <a:ext cx="76200" cy="74613"/>
            </a:xfrm>
            <a:custGeom>
              <a:avLst/>
              <a:gdLst>
                <a:gd name="T0" fmla="*/ 40 w 80"/>
                <a:gd name="T1" fmla="*/ 8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40" y="80"/>
                  </a:ln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40" y="8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id="{931C6DC3-8747-431A-B768-40058CEE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26" y="1901825"/>
              <a:ext cx="241300" cy="241300"/>
            </a:xfrm>
            <a:custGeom>
              <a:avLst/>
              <a:gdLst>
                <a:gd name="T0" fmla="*/ 128 w 255"/>
                <a:gd name="T1" fmla="*/ 256 h 256"/>
                <a:gd name="T2" fmla="*/ 128 w 255"/>
                <a:gd name="T3" fmla="*/ 256 h 256"/>
                <a:gd name="T4" fmla="*/ 255 w 255"/>
                <a:gd name="T5" fmla="*/ 128 h 256"/>
                <a:gd name="T6" fmla="*/ 128 w 255"/>
                <a:gd name="T7" fmla="*/ 0 h 256"/>
                <a:gd name="T8" fmla="*/ 0 w 255"/>
                <a:gd name="T9" fmla="*/ 128 h 256"/>
                <a:gd name="T10" fmla="*/ 128 w 255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6">
                  <a:moveTo>
                    <a:pt x="128" y="256"/>
                  </a:moveTo>
                  <a:lnTo>
                    <a:pt x="128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8"/>
                    <a:pt x="198" y="0"/>
                    <a:pt x="128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id="{C9B94772-6FEB-41BB-99DD-CBD3C3358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26" y="1901825"/>
              <a:ext cx="241300" cy="241300"/>
            </a:xfrm>
            <a:custGeom>
              <a:avLst/>
              <a:gdLst>
                <a:gd name="T0" fmla="*/ 128 w 255"/>
                <a:gd name="T1" fmla="*/ 256 h 256"/>
                <a:gd name="T2" fmla="*/ 128 w 255"/>
                <a:gd name="T3" fmla="*/ 256 h 256"/>
                <a:gd name="T4" fmla="*/ 255 w 255"/>
                <a:gd name="T5" fmla="*/ 128 h 256"/>
                <a:gd name="T6" fmla="*/ 128 w 255"/>
                <a:gd name="T7" fmla="*/ 0 h 256"/>
                <a:gd name="T8" fmla="*/ 0 w 255"/>
                <a:gd name="T9" fmla="*/ 128 h 256"/>
                <a:gd name="T10" fmla="*/ 128 w 255"/>
                <a:gd name="T11" fmla="*/ 256 h 256"/>
                <a:gd name="T12" fmla="*/ 128 w 255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6">
                  <a:moveTo>
                    <a:pt x="128" y="256"/>
                  </a:moveTo>
                  <a:lnTo>
                    <a:pt x="128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8"/>
                    <a:pt x="198" y="0"/>
                    <a:pt x="128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lnTo>
                    <a:pt x="128" y="25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1868DE8B-CBDD-4CBE-939F-89C7FB83D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73355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2C9F8F89-ECD6-488C-BCA1-A6171699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73355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ACB54E51-BDE2-408B-BD15-0EC6439F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23606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64">
              <a:extLst>
                <a:ext uri="{FF2B5EF4-FFF2-40B4-BE49-F238E27FC236}">
                  <a16:creationId xmlns:a16="http://schemas.microsoft.com/office/drawing/2014/main" id="{8C30C818-0442-4800-B191-AF5DF358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23606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id="{5818604E-2A26-4050-BF0F-2473A8FD8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1985963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89F68BA3-20FE-4E0F-BD80-074C966C8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1985963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7">
              <a:extLst>
                <a:ext uri="{FF2B5EF4-FFF2-40B4-BE49-F238E27FC236}">
                  <a16:creationId xmlns:a16="http://schemas.microsoft.com/office/drawing/2014/main" id="{84F3E327-F079-4449-BEEB-024F494A9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2146300"/>
              <a:ext cx="241300" cy="241300"/>
            </a:xfrm>
            <a:custGeom>
              <a:avLst/>
              <a:gdLst>
                <a:gd name="T0" fmla="*/ 128 w 256"/>
                <a:gd name="T1" fmla="*/ 255 h 255"/>
                <a:gd name="T2" fmla="*/ 128 w 256"/>
                <a:gd name="T3" fmla="*/ 255 h 255"/>
                <a:gd name="T4" fmla="*/ 256 w 256"/>
                <a:gd name="T5" fmla="*/ 128 h 255"/>
                <a:gd name="T6" fmla="*/ 128 w 256"/>
                <a:gd name="T7" fmla="*/ 0 h 255"/>
                <a:gd name="T8" fmla="*/ 0 w 256"/>
                <a:gd name="T9" fmla="*/ 128 h 255"/>
                <a:gd name="T10" fmla="*/ 128 w 256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6" y="198"/>
                    <a:pt x="256" y="128"/>
                  </a:cubicBezTo>
                  <a:cubicBezTo>
                    <a:pt x="256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68">
              <a:extLst>
                <a:ext uri="{FF2B5EF4-FFF2-40B4-BE49-F238E27FC236}">
                  <a16:creationId xmlns:a16="http://schemas.microsoft.com/office/drawing/2014/main" id="{13CAC949-E89F-4718-B409-A61A5EEC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2146300"/>
              <a:ext cx="241300" cy="241300"/>
            </a:xfrm>
            <a:custGeom>
              <a:avLst/>
              <a:gdLst>
                <a:gd name="T0" fmla="*/ 128 w 256"/>
                <a:gd name="T1" fmla="*/ 255 h 255"/>
                <a:gd name="T2" fmla="*/ 128 w 256"/>
                <a:gd name="T3" fmla="*/ 255 h 255"/>
                <a:gd name="T4" fmla="*/ 256 w 256"/>
                <a:gd name="T5" fmla="*/ 128 h 255"/>
                <a:gd name="T6" fmla="*/ 128 w 256"/>
                <a:gd name="T7" fmla="*/ 0 h 255"/>
                <a:gd name="T8" fmla="*/ 0 w 256"/>
                <a:gd name="T9" fmla="*/ 128 h 255"/>
                <a:gd name="T10" fmla="*/ 128 w 256"/>
                <a:gd name="T11" fmla="*/ 255 h 255"/>
                <a:gd name="T12" fmla="*/ 128 w 256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6" y="198"/>
                    <a:pt x="256" y="128"/>
                  </a:cubicBezTo>
                  <a:cubicBezTo>
                    <a:pt x="256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9">
              <a:extLst>
                <a:ext uri="{FF2B5EF4-FFF2-40B4-BE49-F238E27FC236}">
                  <a16:creationId xmlns:a16="http://schemas.microsoft.com/office/drawing/2014/main" id="{F892C277-4327-4968-B05F-07668C584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1" y="243840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70">
              <a:extLst>
                <a:ext uri="{FF2B5EF4-FFF2-40B4-BE49-F238E27FC236}">
                  <a16:creationId xmlns:a16="http://schemas.microsoft.com/office/drawing/2014/main" id="{8E94CA14-351C-42A3-BB35-C185854F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1" y="243840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71">
              <a:extLst>
                <a:ext uri="{FF2B5EF4-FFF2-40B4-BE49-F238E27FC236}">
                  <a16:creationId xmlns:a16="http://schemas.microsoft.com/office/drawing/2014/main" id="{1E03C926-68DE-4C9E-A4CD-30BACF93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1" y="20304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72">
              <a:extLst>
                <a:ext uri="{FF2B5EF4-FFF2-40B4-BE49-F238E27FC236}">
                  <a16:creationId xmlns:a16="http://schemas.microsoft.com/office/drawing/2014/main" id="{D71CBDC4-64DE-4C67-85DB-70B79D80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1" y="20304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3">
              <a:extLst>
                <a:ext uri="{FF2B5EF4-FFF2-40B4-BE49-F238E27FC236}">
                  <a16:creationId xmlns:a16="http://schemas.microsoft.com/office/drawing/2014/main" id="{581E73C6-133A-4035-AD03-C9283453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6" y="1958975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74">
              <a:extLst>
                <a:ext uri="{FF2B5EF4-FFF2-40B4-BE49-F238E27FC236}">
                  <a16:creationId xmlns:a16="http://schemas.microsoft.com/office/drawing/2014/main" id="{32EF6C16-9BD0-4FA8-AF2E-45FFFF33D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6" y="1958975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5">
              <a:extLst>
                <a:ext uri="{FF2B5EF4-FFF2-40B4-BE49-F238E27FC236}">
                  <a16:creationId xmlns:a16="http://schemas.microsoft.com/office/drawing/2014/main" id="{75D40FFA-8634-4AC0-82BF-754BAFCE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084388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6">
              <a:extLst>
                <a:ext uri="{FF2B5EF4-FFF2-40B4-BE49-F238E27FC236}">
                  <a16:creationId xmlns:a16="http://schemas.microsoft.com/office/drawing/2014/main" id="{B45D073E-A3EC-407D-897B-432EBD4C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084388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77">
              <a:extLst>
                <a:ext uri="{FF2B5EF4-FFF2-40B4-BE49-F238E27FC236}">
                  <a16:creationId xmlns:a16="http://schemas.microsoft.com/office/drawing/2014/main" id="{77937960-4A45-4A10-B742-350A571AB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513" y="2298700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78">
              <a:extLst>
                <a:ext uri="{FF2B5EF4-FFF2-40B4-BE49-F238E27FC236}">
                  <a16:creationId xmlns:a16="http://schemas.microsoft.com/office/drawing/2014/main" id="{058C34AC-B8FD-481E-B6EF-4611E6FC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513" y="2298700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79">
              <a:extLst>
                <a:ext uri="{FF2B5EF4-FFF2-40B4-BE49-F238E27FC236}">
                  <a16:creationId xmlns:a16="http://schemas.microsoft.com/office/drawing/2014/main" id="{8C765BE9-E12E-4C94-9657-8BAA3C6F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851" y="1808163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80">
              <a:extLst>
                <a:ext uri="{FF2B5EF4-FFF2-40B4-BE49-F238E27FC236}">
                  <a16:creationId xmlns:a16="http://schemas.microsoft.com/office/drawing/2014/main" id="{3455AEE0-9C82-4DBF-B433-36FE4C0F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851" y="1808163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5B8958D9-2224-43BA-BB38-91AD6C2A5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194945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82">
              <a:extLst>
                <a:ext uri="{FF2B5EF4-FFF2-40B4-BE49-F238E27FC236}">
                  <a16:creationId xmlns:a16="http://schemas.microsoft.com/office/drawing/2014/main" id="{61F8E900-B784-4578-A709-F1CE61024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194945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83">
              <a:extLst>
                <a:ext uri="{FF2B5EF4-FFF2-40B4-BE49-F238E27FC236}">
                  <a16:creationId xmlns:a16="http://schemas.microsoft.com/office/drawing/2014/main" id="{80E5B048-D599-4137-8006-B0C4EEA6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22082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84">
              <a:extLst>
                <a:ext uri="{FF2B5EF4-FFF2-40B4-BE49-F238E27FC236}">
                  <a16:creationId xmlns:a16="http://schemas.microsoft.com/office/drawing/2014/main" id="{2D559550-1E96-4528-9EE0-C5891264A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22082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5520E441-B865-48DB-9ADF-B0AD39CC0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1" y="229870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6">
              <a:extLst>
                <a:ext uri="{FF2B5EF4-FFF2-40B4-BE49-F238E27FC236}">
                  <a16:creationId xmlns:a16="http://schemas.microsoft.com/office/drawing/2014/main" id="{54A90455-9D6D-4EB4-8D4E-275AB3CF3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1" y="229870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7">
              <a:extLst>
                <a:ext uri="{FF2B5EF4-FFF2-40B4-BE49-F238E27FC236}">
                  <a16:creationId xmlns:a16="http://schemas.microsoft.com/office/drawing/2014/main" id="{D1999DB4-6F37-44C5-804D-82F99E7F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1" y="2111375"/>
              <a:ext cx="239713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88">
              <a:extLst>
                <a:ext uri="{FF2B5EF4-FFF2-40B4-BE49-F238E27FC236}">
                  <a16:creationId xmlns:a16="http://schemas.microsoft.com/office/drawing/2014/main" id="{7A03124D-EEDD-4DCC-83BF-BEB974B39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1" y="2111375"/>
              <a:ext cx="239713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9">
              <a:extLst>
                <a:ext uri="{FF2B5EF4-FFF2-40B4-BE49-F238E27FC236}">
                  <a16:creationId xmlns:a16="http://schemas.microsoft.com/office/drawing/2014/main" id="{0F879CBC-7FED-4828-9360-CCA4C8D97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1" y="1833563"/>
              <a:ext cx="241300" cy="242888"/>
            </a:xfrm>
            <a:custGeom>
              <a:avLst/>
              <a:gdLst>
                <a:gd name="T0" fmla="*/ 128 w 255"/>
                <a:gd name="T1" fmla="*/ 256 h 256"/>
                <a:gd name="T2" fmla="*/ 128 w 255"/>
                <a:gd name="T3" fmla="*/ 256 h 256"/>
                <a:gd name="T4" fmla="*/ 255 w 255"/>
                <a:gd name="T5" fmla="*/ 128 h 256"/>
                <a:gd name="T6" fmla="*/ 128 w 255"/>
                <a:gd name="T7" fmla="*/ 0 h 256"/>
                <a:gd name="T8" fmla="*/ 0 w 255"/>
                <a:gd name="T9" fmla="*/ 128 h 256"/>
                <a:gd name="T10" fmla="*/ 128 w 255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6">
                  <a:moveTo>
                    <a:pt x="128" y="256"/>
                  </a:moveTo>
                  <a:lnTo>
                    <a:pt x="128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0">
              <a:extLst>
                <a:ext uri="{FF2B5EF4-FFF2-40B4-BE49-F238E27FC236}">
                  <a16:creationId xmlns:a16="http://schemas.microsoft.com/office/drawing/2014/main" id="{DB0AE6FD-E4A7-4ED3-8017-8FC35387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1" y="1833563"/>
              <a:ext cx="241300" cy="242888"/>
            </a:xfrm>
            <a:custGeom>
              <a:avLst/>
              <a:gdLst>
                <a:gd name="T0" fmla="*/ 128 w 255"/>
                <a:gd name="T1" fmla="*/ 256 h 256"/>
                <a:gd name="T2" fmla="*/ 128 w 255"/>
                <a:gd name="T3" fmla="*/ 256 h 256"/>
                <a:gd name="T4" fmla="*/ 255 w 255"/>
                <a:gd name="T5" fmla="*/ 128 h 256"/>
                <a:gd name="T6" fmla="*/ 128 w 255"/>
                <a:gd name="T7" fmla="*/ 0 h 256"/>
                <a:gd name="T8" fmla="*/ 0 w 255"/>
                <a:gd name="T9" fmla="*/ 128 h 256"/>
                <a:gd name="T10" fmla="*/ 128 w 255"/>
                <a:gd name="T11" fmla="*/ 256 h 256"/>
                <a:gd name="T12" fmla="*/ 128 w 255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6">
                  <a:moveTo>
                    <a:pt x="128" y="256"/>
                  </a:moveTo>
                  <a:lnTo>
                    <a:pt x="128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lnTo>
                    <a:pt x="128" y="25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91">
              <a:extLst>
                <a:ext uri="{FF2B5EF4-FFF2-40B4-BE49-F238E27FC236}">
                  <a16:creationId xmlns:a16="http://schemas.microsoft.com/office/drawing/2014/main" id="{34AC0E63-16BF-44B0-A7A2-95F807D79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76" y="995363"/>
              <a:ext cx="938213" cy="417513"/>
            </a:xfrm>
            <a:custGeom>
              <a:avLst/>
              <a:gdLst>
                <a:gd name="T0" fmla="*/ 642 w 994"/>
                <a:gd name="T1" fmla="*/ 97 h 442"/>
                <a:gd name="T2" fmla="*/ 642 w 994"/>
                <a:gd name="T3" fmla="*/ 97 h 442"/>
                <a:gd name="T4" fmla="*/ 642 w 994"/>
                <a:gd name="T5" fmla="*/ 0 h 442"/>
                <a:gd name="T6" fmla="*/ 359 w 994"/>
                <a:gd name="T7" fmla="*/ 0 h 442"/>
                <a:gd name="T8" fmla="*/ 359 w 994"/>
                <a:gd name="T9" fmla="*/ 96 h 442"/>
                <a:gd name="T10" fmla="*/ 0 w 994"/>
                <a:gd name="T11" fmla="*/ 442 h 442"/>
                <a:gd name="T12" fmla="*/ 981 w 994"/>
                <a:gd name="T13" fmla="*/ 442 h 442"/>
                <a:gd name="T14" fmla="*/ 642 w 994"/>
                <a:gd name="T15" fmla="*/ 9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4" h="442">
                  <a:moveTo>
                    <a:pt x="642" y="97"/>
                  </a:moveTo>
                  <a:lnTo>
                    <a:pt x="642" y="97"/>
                  </a:lnTo>
                  <a:lnTo>
                    <a:pt x="642" y="0"/>
                  </a:lnTo>
                  <a:lnTo>
                    <a:pt x="359" y="0"/>
                  </a:lnTo>
                  <a:lnTo>
                    <a:pt x="359" y="96"/>
                  </a:lnTo>
                  <a:cubicBezTo>
                    <a:pt x="26" y="158"/>
                    <a:pt x="0" y="442"/>
                    <a:pt x="0" y="442"/>
                  </a:cubicBezTo>
                  <a:lnTo>
                    <a:pt x="981" y="442"/>
                  </a:lnTo>
                  <a:cubicBezTo>
                    <a:pt x="981" y="442"/>
                    <a:pt x="994" y="160"/>
                    <a:pt x="642" y="97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92">
              <a:extLst>
                <a:ext uri="{FF2B5EF4-FFF2-40B4-BE49-F238E27FC236}">
                  <a16:creationId xmlns:a16="http://schemas.microsoft.com/office/drawing/2014/main" id="{6C22125E-8778-48E2-8E6B-0F2E2EFBF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76" y="995363"/>
              <a:ext cx="938213" cy="417513"/>
            </a:xfrm>
            <a:custGeom>
              <a:avLst/>
              <a:gdLst>
                <a:gd name="T0" fmla="*/ 642 w 994"/>
                <a:gd name="T1" fmla="*/ 97 h 442"/>
                <a:gd name="T2" fmla="*/ 642 w 994"/>
                <a:gd name="T3" fmla="*/ 97 h 442"/>
                <a:gd name="T4" fmla="*/ 642 w 994"/>
                <a:gd name="T5" fmla="*/ 0 h 442"/>
                <a:gd name="T6" fmla="*/ 359 w 994"/>
                <a:gd name="T7" fmla="*/ 0 h 442"/>
                <a:gd name="T8" fmla="*/ 359 w 994"/>
                <a:gd name="T9" fmla="*/ 96 h 442"/>
                <a:gd name="T10" fmla="*/ 0 w 994"/>
                <a:gd name="T11" fmla="*/ 442 h 442"/>
                <a:gd name="T12" fmla="*/ 981 w 994"/>
                <a:gd name="T13" fmla="*/ 442 h 442"/>
                <a:gd name="T14" fmla="*/ 642 w 994"/>
                <a:gd name="T15" fmla="*/ 97 h 442"/>
                <a:gd name="T16" fmla="*/ 642 w 994"/>
                <a:gd name="T17" fmla="*/ 9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4" h="442">
                  <a:moveTo>
                    <a:pt x="642" y="97"/>
                  </a:moveTo>
                  <a:lnTo>
                    <a:pt x="642" y="97"/>
                  </a:lnTo>
                  <a:lnTo>
                    <a:pt x="642" y="0"/>
                  </a:lnTo>
                  <a:lnTo>
                    <a:pt x="359" y="0"/>
                  </a:lnTo>
                  <a:lnTo>
                    <a:pt x="359" y="96"/>
                  </a:lnTo>
                  <a:cubicBezTo>
                    <a:pt x="26" y="158"/>
                    <a:pt x="0" y="442"/>
                    <a:pt x="0" y="442"/>
                  </a:cubicBezTo>
                  <a:lnTo>
                    <a:pt x="981" y="442"/>
                  </a:lnTo>
                  <a:cubicBezTo>
                    <a:pt x="981" y="442"/>
                    <a:pt x="994" y="160"/>
                    <a:pt x="642" y="97"/>
                  </a:cubicBezTo>
                  <a:lnTo>
                    <a:pt x="642" y="97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3">
              <a:extLst>
                <a:ext uri="{FF2B5EF4-FFF2-40B4-BE49-F238E27FC236}">
                  <a16:creationId xmlns:a16="http://schemas.microsoft.com/office/drawing/2014/main" id="{743B5196-4C76-4CED-905B-EEEC8D383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2012950"/>
              <a:ext cx="268288" cy="419100"/>
            </a:xfrm>
            <a:custGeom>
              <a:avLst/>
              <a:gdLst>
                <a:gd name="T0" fmla="*/ 284 w 284"/>
                <a:gd name="T1" fmla="*/ 0 h 444"/>
                <a:gd name="T2" fmla="*/ 284 w 284"/>
                <a:gd name="T3" fmla="*/ 0 h 444"/>
                <a:gd name="T4" fmla="*/ 0 w 284"/>
                <a:gd name="T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444">
                  <a:moveTo>
                    <a:pt x="284" y="0"/>
                  </a:moveTo>
                  <a:lnTo>
                    <a:pt x="284" y="0"/>
                  </a:lnTo>
                  <a:lnTo>
                    <a:pt x="0" y="444"/>
                  </a:lnTo>
                </a:path>
              </a:pathLst>
            </a:custGeom>
            <a:noFill/>
            <a:ln w="9525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94">
              <a:extLst>
                <a:ext uri="{FF2B5EF4-FFF2-40B4-BE49-F238E27FC236}">
                  <a16:creationId xmlns:a16="http://schemas.microsoft.com/office/drawing/2014/main" id="{87F177E0-9DDF-4706-A138-38974621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60588"/>
              <a:ext cx="227013" cy="330200"/>
            </a:xfrm>
            <a:custGeom>
              <a:avLst/>
              <a:gdLst>
                <a:gd name="T0" fmla="*/ 241 w 241"/>
                <a:gd name="T1" fmla="*/ 0 h 349"/>
                <a:gd name="T2" fmla="*/ 241 w 241"/>
                <a:gd name="T3" fmla="*/ 0 h 349"/>
                <a:gd name="T4" fmla="*/ 0 w 241"/>
                <a:gd name="T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349">
                  <a:moveTo>
                    <a:pt x="241" y="0"/>
                  </a:moveTo>
                  <a:lnTo>
                    <a:pt x="241" y="0"/>
                  </a:lnTo>
                  <a:lnTo>
                    <a:pt x="0" y="349"/>
                  </a:lnTo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F4C05934-2B28-4CF7-83DA-4675D4885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746500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7E09D6C3-C213-4FB7-8EDF-6E7C14F7F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746500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B4CD96CC-4D50-44A7-A8D9-57DD5104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6" y="3884613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790E8D2F-AB45-41E7-B91D-368838BCB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6" y="3884613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0A969E07-2858-4E25-9553-365EBE9C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2811463"/>
              <a:ext cx="320675" cy="320675"/>
            </a:xfrm>
            <a:custGeom>
              <a:avLst/>
              <a:gdLst>
                <a:gd name="T0" fmla="*/ 170 w 340"/>
                <a:gd name="T1" fmla="*/ 340 h 340"/>
                <a:gd name="T2" fmla="*/ 170 w 340"/>
                <a:gd name="T3" fmla="*/ 340 h 340"/>
                <a:gd name="T4" fmla="*/ 340 w 340"/>
                <a:gd name="T5" fmla="*/ 17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170 w 34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0">
                  <a:moveTo>
                    <a:pt x="170" y="340"/>
                  </a:moveTo>
                  <a:lnTo>
                    <a:pt x="170" y="340"/>
                  </a:lnTo>
                  <a:cubicBezTo>
                    <a:pt x="264" y="340"/>
                    <a:pt x="340" y="264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lnTo>
                    <a:pt x="170" y="34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825FC16E-E6AC-4E83-AE02-159AEF70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2811463"/>
              <a:ext cx="320675" cy="320675"/>
            </a:xfrm>
            <a:custGeom>
              <a:avLst/>
              <a:gdLst>
                <a:gd name="T0" fmla="*/ 170 w 340"/>
                <a:gd name="T1" fmla="*/ 340 h 340"/>
                <a:gd name="T2" fmla="*/ 170 w 340"/>
                <a:gd name="T3" fmla="*/ 340 h 340"/>
                <a:gd name="T4" fmla="*/ 340 w 340"/>
                <a:gd name="T5" fmla="*/ 17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170 w 34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0">
                  <a:moveTo>
                    <a:pt x="170" y="340"/>
                  </a:moveTo>
                  <a:lnTo>
                    <a:pt x="170" y="340"/>
                  </a:lnTo>
                  <a:cubicBezTo>
                    <a:pt x="264" y="340"/>
                    <a:pt x="340" y="264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lnTo>
                    <a:pt x="170" y="34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8F80CF3B-C281-45B3-86F0-6D7A8CC5D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2811463"/>
              <a:ext cx="320675" cy="320675"/>
            </a:xfrm>
            <a:custGeom>
              <a:avLst/>
              <a:gdLst>
                <a:gd name="T0" fmla="*/ 170 w 340"/>
                <a:gd name="T1" fmla="*/ 340 h 340"/>
                <a:gd name="T2" fmla="*/ 170 w 340"/>
                <a:gd name="T3" fmla="*/ 340 h 340"/>
                <a:gd name="T4" fmla="*/ 340 w 340"/>
                <a:gd name="T5" fmla="*/ 17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170 w 34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0">
                  <a:moveTo>
                    <a:pt x="170" y="340"/>
                  </a:moveTo>
                  <a:lnTo>
                    <a:pt x="170" y="340"/>
                  </a:lnTo>
                  <a:cubicBezTo>
                    <a:pt x="264" y="340"/>
                    <a:pt x="340" y="264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lnTo>
                    <a:pt x="170" y="34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C730073A-260C-4A4C-ACB1-085A3E9A5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2857500"/>
              <a:ext cx="230188" cy="228600"/>
            </a:xfrm>
            <a:custGeom>
              <a:avLst/>
              <a:gdLst>
                <a:gd name="T0" fmla="*/ 121 w 243"/>
                <a:gd name="T1" fmla="*/ 243 h 243"/>
                <a:gd name="T2" fmla="*/ 121 w 243"/>
                <a:gd name="T3" fmla="*/ 243 h 243"/>
                <a:gd name="T4" fmla="*/ 243 w 243"/>
                <a:gd name="T5" fmla="*/ 121 h 243"/>
                <a:gd name="T6" fmla="*/ 121 w 243"/>
                <a:gd name="T7" fmla="*/ 0 h 243"/>
                <a:gd name="T8" fmla="*/ 0 w 243"/>
                <a:gd name="T9" fmla="*/ 121 h 243"/>
                <a:gd name="T10" fmla="*/ 121 w 243"/>
                <a:gd name="T11" fmla="*/ 243 h 243"/>
                <a:gd name="T12" fmla="*/ 121 w 243"/>
                <a:gd name="T1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cubicBezTo>
                    <a:pt x="243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3"/>
                    <a:pt x="121" y="243"/>
                  </a:cubicBezTo>
                  <a:lnTo>
                    <a:pt x="121" y="24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16F6125E-81B3-455D-8288-00B1FDEB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3906838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DE861F20-C6A9-4549-896E-59DB78FC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3906838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E1C5B440-40EE-454E-9F6F-419293348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4184650"/>
              <a:ext cx="241300" cy="241300"/>
            </a:xfrm>
            <a:custGeom>
              <a:avLst/>
              <a:gdLst>
                <a:gd name="T0" fmla="*/ 127 w 255"/>
                <a:gd name="T1" fmla="*/ 256 h 256"/>
                <a:gd name="T2" fmla="*/ 127 w 255"/>
                <a:gd name="T3" fmla="*/ 256 h 256"/>
                <a:gd name="T4" fmla="*/ 255 w 255"/>
                <a:gd name="T5" fmla="*/ 128 h 256"/>
                <a:gd name="T6" fmla="*/ 127 w 255"/>
                <a:gd name="T7" fmla="*/ 0 h 256"/>
                <a:gd name="T8" fmla="*/ 0 w 255"/>
                <a:gd name="T9" fmla="*/ 128 h 256"/>
                <a:gd name="T10" fmla="*/ 127 w 255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6">
                  <a:moveTo>
                    <a:pt x="127" y="256"/>
                  </a:moveTo>
                  <a:lnTo>
                    <a:pt x="127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8"/>
                    <a:pt x="198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6"/>
                    <a:pt x="127" y="256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38758896-6435-4F0D-AE6D-ECDB71ACC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4184650"/>
              <a:ext cx="241300" cy="241300"/>
            </a:xfrm>
            <a:custGeom>
              <a:avLst/>
              <a:gdLst>
                <a:gd name="T0" fmla="*/ 127 w 255"/>
                <a:gd name="T1" fmla="*/ 256 h 256"/>
                <a:gd name="T2" fmla="*/ 127 w 255"/>
                <a:gd name="T3" fmla="*/ 256 h 256"/>
                <a:gd name="T4" fmla="*/ 255 w 255"/>
                <a:gd name="T5" fmla="*/ 128 h 256"/>
                <a:gd name="T6" fmla="*/ 127 w 255"/>
                <a:gd name="T7" fmla="*/ 0 h 256"/>
                <a:gd name="T8" fmla="*/ 0 w 255"/>
                <a:gd name="T9" fmla="*/ 128 h 256"/>
                <a:gd name="T10" fmla="*/ 127 w 255"/>
                <a:gd name="T11" fmla="*/ 256 h 256"/>
                <a:gd name="T12" fmla="*/ 127 w 255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6">
                  <a:moveTo>
                    <a:pt x="127" y="256"/>
                  </a:moveTo>
                  <a:lnTo>
                    <a:pt x="127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8"/>
                    <a:pt x="198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6"/>
                    <a:pt x="127" y="256"/>
                  </a:cubicBezTo>
                  <a:lnTo>
                    <a:pt x="127" y="25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354C641D-A3F3-496D-8944-89034CD5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4040188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08">
              <a:extLst>
                <a:ext uri="{FF2B5EF4-FFF2-40B4-BE49-F238E27FC236}">
                  <a16:creationId xmlns:a16="http://schemas.microsoft.com/office/drawing/2014/main" id="{69287D44-E45D-4EEC-A239-2138AC32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4040188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529009B-47DB-4444-BAF3-56FD4549CF86}"/>
              </a:ext>
            </a:extLst>
          </p:cNvPr>
          <p:cNvGrpSpPr>
            <a:grpSpLocks noChangeAspect="1"/>
          </p:cNvGrpSpPr>
          <p:nvPr/>
        </p:nvGrpSpPr>
        <p:grpSpPr>
          <a:xfrm>
            <a:off x="3145043" y="1259557"/>
            <a:ext cx="1423988" cy="3209925"/>
            <a:chOff x="3787776" y="995363"/>
            <a:chExt cx="1423988" cy="3209925"/>
          </a:xfrm>
        </p:grpSpPr>
        <p:sp>
          <p:nvSpPr>
            <p:cNvPr id="66" name="Freeform 109">
              <a:extLst>
                <a:ext uri="{FF2B5EF4-FFF2-40B4-BE49-F238E27FC236}">
                  <a16:creationId xmlns:a16="http://schemas.microsoft.com/office/drawing/2014/main" id="{DF9A28DF-E986-4FB2-B408-CF9E2217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1403350"/>
              <a:ext cx="1423988" cy="1314450"/>
            </a:xfrm>
            <a:custGeom>
              <a:avLst/>
              <a:gdLst>
                <a:gd name="T0" fmla="*/ 254 w 1511"/>
                <a:gd name="T1" fmla="*/ 0 h 1392"/>
                <a:gd name="T2" fmla="*/ 254 w 1511"/>
                <a:gd name="T3" fmla="*/ 0 h 1392"/>
                <a:gd name="T4" fmla="*/ 23 w 1511"/>
                <a:gd name="T5" fmla="*/ 819 h 1392"/>
                <a:gd name="T6" fmla="*/ 266 w 1511"/>
                <a:gd name="T7" fmla="*/ 1211 h 1392"/>
                <a:gd name="T8" fmla="*/ 261 w 1511"/>
                <a:gd name="T9" fmla="*/ 1267 h 1392"/>
                <a:gd name="T10" fmla="*/ 791 w 1511"/>
                <a:gd name="T11" fmla="*/ 1381 h 1392"/>
                <a:gd name="T12" fmla="*/ 1251 w 1511"/>
                <a:gd name="T13" fmla="*/ 1267 h 1392"/>
                <a:gd name="T14" fmla="*/ 1245 w 1511"/>
                <a:gd name="T15" fmla="*/ 1211 h 1392"/>
                <a:gd name="T16" fmla="*/ 1489 w 1511"/>
                <a:gd name="T17" fmla="*/ 819 h 1392"/>
                <a:gd name="T18" fmla="*/ 1218 w 1511"/>
                <a:gd name="T1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1" h="1392">
                  <a:moveTo>
                    <a:pt x="254" y="0"/>
                  </a:moveTo>
                  <a:lnTo>
                    <a:pt x="254" y="0"/>
                  </a:lnTo>
                  <a:cubicBezTo>
                    <a:pt x="254" y="0"/>
                    <a:pt x="0" y="485"/>
                    <a:pt x="23" y="819"/>
                  </a:cubicBezTo>
                  <a:cubicBezTo>
                    <a:pt x="45" y="1154"/>
                    <a:pt x="266" y="1211"/>
                    <a:pt x="266" y="1211"/>
                  </a:cubicBezTo>
                  <a:lnTo>
                    <a:pt x="261" y="1267"/>
                  </a:lnTo>
                  <a:cubicBezTo>
                    <a:pt x="261" y="1267"/>
                    <a:pt x="570" y="1392"/>
                    <a:pt x="791" y="1381"/>
                  </a:cubicBezTo>
                  <a:cubicBezTo>
                    <a:pt x="1013" y="1392"/>
                    <a:pt x="1251" y="1267"/>
                    <a:pt x="1251" y="1267"/>
                  </a:cubicBezTo>
                  <a:lnTo>
                    <a:pt x="1245" y="1211"/>
                  </a:lnTo>
                  <a:cubicBezTo>
                    <a:pt x="1245" y="1211"/>
                    <a:pt x="1466" y="1154"/>
                    <a:pt x="1489" y="819"/>
                  </a:cubicBezTo>
                  <a:cubicBezTo>
                    <a:pt x="1511" y="485"/>
                    <a:pt x="1218" y="0"/>
                    <a:pt x="121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10">
              <a:extLst>
                <a:ext uri="{FF2B5EF4-FFF2-40B4-BE49-F238E27FC236}">
                  <a16:creationId xmlns:a16="http://schemas.microsoft.com/office/drawing/2014/main" id="{FC172257-4BA8-4B3B-B05F-C56CE3E8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2600325"/>
              <a:ext cx="1354138" cy="1604963"/>
            </a:xfrm>
            <a:custGeom>
              <a:avLst/>
              <a:gdLst>
                <a:gd name="T0" fmla="*/ 216 w 1435"/>
                <a:gd name="T1" fmla="*/ 0 h 1701"/>
                <a:gd name="T2" fmla="*/ 216 w 1435"/>
                <a:gd name="T3" fmla="*/ 0 h 1701"/>
                <a:gd name="T4" fmla="*/ 136 w 1435"/>
                <a:gd name="T5" fmla="*/ 68 h 1701"/>
                <a:gd name="T6" fmla="*/ 136 w 1435"/>
                <a:gd name="T7" fmla="*/ 992 h 1701"/>
                <a:gd name="T8" fmla="*/ 99 w 1435"/>
                <a:gd name="T9" fmla="*/ 981 h 1701"/>
                <a:gd name="T10" fmla="*/ 43 w 1435"/>
                <a:gd name="T11" fmla="*/ 1168 h 1701"/>
                <a:gd name="T12" fmla="*/ 471 w 1435"/>
                <a:gd name="T13" fmla="*/ 1559 h 1701"/>
                <a:gd name="T14" fmla="*/ 751 w 1435"/>
                <a:gd name="T15" fmla="*/ 1701 h 1701"/>
                <a:gd name="T16" fmla="*/ 964 w 1435"/>
                <a:gd name="T17" fmla="*/ 1548 h 1701"/>
                <a:gd name="T18" fmla="*/ 1334 w 1435"/>
                <a:gd name="T19" fmla="*/ 1168 h 1701"/>
                <a:gd name="T20" fmla="*/ 1277 w 1435"/>
                <a:gd name="T21" fmla="*/ 981 h 1701"/>
                <a:gd name="T22" fmla="*/ 1240 w 1435"/>
                <a:gd name="T23" fmla="*/ 992 h 1701"/>
                <a:gd name="T24" fmla="*/ 1240 w 1435"/>
                <a:gd name="T25" fmla="*/ 68 h 1701"/>
                <a:gd name="T26" fmla="*/ 1184 w 1435"/>
                <a:gd name="T27" fmla="*/ 12 h 1701"/>
                <a:gd name="T28" fmla="*/ 1246 w 1435"/>
                <a:gd name="T29" fmla="*/ 77 h 1701"/>
                <a:gd name="T30" fmla="*/ 1157 w 1435"/>
                <a:gd name="T31" fmla="*/ 131 h 1701"/>
                <a:gd name="T32" fmla="*/ 1140 w 1435"/>
                <a:gd name="T33" fmla="*/ 1106 h 1701"/>
                <a:gd name="T34" fmla="*/ 289 w 1435"/>
                <a:gd name="T35" fmla="*/ 1112 h 1701"/>
                <a:gd name="T36" fmla="*/ 255 w 1435"/>
                <a:gd name="T37" fmla="*/ 170 h 1701"/>
                <a:gd name="T38" fmla="*/ 132 w 1435"/>
                <a:gd name="T39" fmla="*/ 7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5" h="1701">
                  <a:moveTo>
                    <a:pt x="216" y="0"/>
                  </a:moveTo>
                  <a:lnTo>
                    <a:pt x="216" y="0"/>
                  </a:lnTo>
                  <a:lnTo>
                    <a:pt x="136" y="68"/>
                  </a:lnTo>
                  <a:lnTo>
                    <a:pt x="136" y="992"/>
                  </a:lnTo>
                  <a:lnTo>
                    <a:pt x="99" y="981"/>
                  </a:lnTo>
                  <a:lnTo>
                    <a:pt x="43" y="1168"/>
                  </a:lnTo>
                  <a:cubicBezTo>
                    <a:pt x="43" y="1168"/>
                    <a:pt x="0" y="1429"/>
                    <a:pt x="471" y="1559"/>
                  </a:cubicBezTo>
                  <a:cubicBezTo>
                    <a:pt x="471" y="1559"/>
                    <a:pt x="553" y="1701"/>
                    <a:pt x="751" y="1701"/>
                  </a:cubicBezTo>
                  <a:cubicBezTo>
                    <a:pt x="950" y="1701"/>
                    <a:pt x="964" y="1548"/>
                    <a:pt x="964" y="1548"/>
                  </a:cubicBezTo>
                  <a:cubicBezTo>
                    <a:pt x="1435" y="1418"/>
                    <a:pt x="1334" y="1168"/>
                    <a:pt x="1334" y="1168"/>
                  </a:cubicBezTo>
                  <a:lnTo>
                    <a:pt x="1277" y="981"/>
                  </a:lnTo>
                  <a:lnTo>
                    <a:pt x="1240" y="992"/>
                  </a:lnTo>
                  <a:lnTo>
                    <a:pt x="1240" y="68"/>
                  </a:lnTo>
                  <a:lnTo>
                    <a:pt x="1184" y="12"/>
                  </a:lnTo>
                  <a:lnTo>
                    <a:pt x="1246" y="77"/>
                  </a:lnTo>
                  <a:lnTo>
                    <a:pt x="1157" y="131"/>
                  </a:lnTo>
                  <a:cubicBezTo>
                    <a:pt x="1157" y="131"/>
                    <a:pt x="1161" y="1097"/>
                    <a:pt x="1140" y="1106"/>
                  </a:cubicBezTo>
                  <a:cubicBezTo>
                    <a:pt x="695" y="1299"/>
                    <a:pt x="289" y="1112"/>
                    <a:pt x="289" y="1112"/>
                  </a:cubicBezTo>
                  <a:lnTo>
                    <a:pt x="255" y="170"/>
                  </a:lnTo>
                  <a:lnTo>
                    <a:pt x="132" y="71"/>
                  </a:ln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11">
              <a:extLst>
                <a:ext uri="{FF2B5EF4-FFF2-40B4-BE49-F238E27FC236}">
                  <a16:creationId xmlns:a16="http://schemas.microsoft.com/office/drawing/2014/main" id="{C49797EB-747C-46AE-9C10-7C4D6D534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2600325"/>
              <a:ext cx="1354138" cy="1604963"/>
            </a:xfrm>
            <a:custGeom>
              <a:avLst/>
              <a:gdLst>
                <a:gd name="T0" fmla="*/ 216 w 1435"/>
                <a:gd name="T1" fmla="*/ 0 h 1701"/>
                <a:gd name="T2" fmla="*/ 216 w 1435"/>
                <a:gd name="T3" fmla="*/ 0 h 1701"/>
                <a:gd name="T4" fmla="*/ 136 w 1435"/>
                <a:gd name="T5" fmla="*/ 68 h 1701"/>
                <a:gd name="T6" fmla="*/ 136 w 1435"/>
                <a:gd name="T7" fmla="*/ 992 h 1701"/>
                <a:gd name="T8" fmla="*/ 99 w 1435"/>
                <a:gd name="T9" fmla="*/ 981 h 1701"/>
                <a:gd name="T10" fmla="*/ 43 w 1435"/>
                <a:gd name="T11" fmla="*/ 1168 h 1701"/>
                <a:gd name="T12" fmla="*/ 471 w 1435"/>
                <a:gd name="T13" fmla="*/ 1559 h 1701"/>
                <a:gd name="T14" fmla="*/ 751 w 1435"/>
                <a:gd name="T15" fmla="*/ 1701 h 1701"/>
                <a:gd name="T16" fmla="*/ 964 w 1435"/>
                <a:gd name="T17" fmla="*/ 1548 h 1701"/>
                <a:gd name="T18" fmla="*/ 1334 w 1435"/>
                <a:gd name="T19" fmla="*/ 1168 h 1701"/>
                <a:gd name="T20" fmla="*/ 1277 w 1435"/>
                <a:gd name="T21" fmla="*/ 981 h 1701"/>
                <a:gd name="T22" fmla="*/ 1240 w 1435"/>
                <a:gd name="T23" fmla="*/ 992 h 1701"/>
                <a:gd name="T24" fmla="*/ 1240 w 1435"/>
                <a:gd name="T25" fmla="*/ 68 h 1701"/>
                <a:gd name="T26" fmla="*/ 1184 w 1435"/>
                <a:gd name="T27" fmla="*/ 12 h 1701"/>
                <a:gd name="T28" fmla="*/ 1246 w 1435"/>
                <a:gd name="T29" fmla="*/ 77 h 1701"/>
                <a:gd name="T30" fmla="*/ 1157 w 1435"/>
                <a:gd name="T31" fmla="*/ 131 h 1701"/>
                <a:gd name="T32" fmla="*/ 1140 w 1435"/>
                <a:gd name="T33" fmla="*/ 1106 h 1701"/>
                <a:gd name="T34" fmla="*/ 289 w 1435"/>
                <a:gd name="T35" fmla="*/ 1112 h 1701"/>
                <a:gd name="T36" fmla="*/ 255 w 1435"/>
                <a:gd name="T37" fmla="*/ 170 h 1701"/>
                <a:gd name="T38" fmla="*/ 132 w 1435"/>
                <a:gd name="T39" fmla="*/ 7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5" h="1701">
                  <a:moveTo>
                    <a:pt x="216" y="0"/>
                  </a:moveTo>
                  <a:lnTo>
                    <a:pt x="216" y="0"/>
                  </a:lnTo>
                  <a:lnTo>
                    <a:pt x="136" y="68"/>
                  </a:lnTo>
                  <a:lnTo>
                    <a:pt x="136" y="992"/>
                  </a:lnTo>
                  <a:lnTo>
                    <a:pt x="99" y="981"/>
                  </a:lnTo>
                  <a:lnTo>
                    <a:pt x="43" y="1168"/>
                  </a:lnTo>
                  <a:cubicBezTo>
                    <a:pt x="43" y="1168"/>
                    <a:pt x="0" y="1429"/>
                    <a:pt x="471" y="1559"/>
                  </a:cubicBezTo>
                  <a:cubicBezTo>
                    <a:pt x="471" y="1559"/>
                    <a:pt x="553" y="1701"/>
                    <a:pt x="751" y="1701"/>
                  </a:cubicBezTo>
                  <a:cubicBezTo>
                    <a:pt x="950" y="1701"/>
                    <a:pt x="964" y="1548"/>
                    <a:pt x="964" y="1548"/>
                  </a:cubicBezTo>
                  <a:cubicBezTo>
                    <a:pt x="1435" y="1418"/>
                    <a:pt x="1334" y="1168"/>
                    <a:pt x="1334" y="1168"/>
                  </a:cubicBezTo>
                  <a:lnTo>
                    <a:pt x="1277" y="981"/>
                  </a:lnTo>
                  <a:lnTo>
                    <a:pt x="1240" y="992"/>
                  </a:lnTo>
                  <a:lnTo>
                    <a:pt x="1240" y="68"/>
                  </a:lnTo>
                  <a:lnTo>
                    <a:pt x="1184" y="12"/>
                  </a:lnTo>
                  <a:lnTo>
                    <a:pt x="1246" y="77"/>
                  </a:lnTo>
                  <a:lnTo>
                    <a:pt x="1157" y="131"/>
                  </a:lnTo>
                  <a:cubicBezTo>
                    <a:pt x="1157" y="131"/>
                    <a:pt x="1161" y="1097"/>
                    <a:pt x="1140" y="1106"/>
                  </a:cubicBezTo>
                  <a:cubicBezTo>
                    <a:pt x="695" y="1299"/>
                    <a:pt x="289" y="1112"/>
                    <a:pt x="289" y="1112"/>
                  </a:cubicBezTo>
                  <a:lnTo>
                    <a:pt x="255" y="170"/>
                  </a:lnTo>
                  <a:lnTo>
                    <a:pt x="132" y="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12">
              <a:extLst>
                <a:ext uri="{FF2B5EF4-FFF2-40B4-BE49-F238E27FC236}">
                  <a16:creationId xmlns:a16="http://schemas.microsoft.com/office/drawing/2014/main" id="{8699C8C3-5E2E-492B-A73A-2800433C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3713163"/>
              <a:ext cx="436563" cy="325438"/>
            </a:xfrm>
            <a:custGeom>
              <a:avLst/>
              <a:gdLst>
                <a:gd name="T0" fmla="*/ 0 w 462"/>
                <a:gd name="T1" fmla="*/ 0 h 345"/>
                <a:gd name="T2" fmla="*/ 0 w 462"/>
                <a:gd name="T3" fmla="*/ 0 h 345"/>
                <a:gd name="T4" fmla="*/ 0 w 462"/>
                <a:gd name="T5" fmla="*/ 232 h 345"/>
                <a:gd name="T6" fmla="*/ 235 w 462"/>
                <a:gd name="T7" fmla="*/ 345 h 345"/>
                <a:gd name="T8" fmla="*/ 462 w 462"/>
                <a:gd name="T9" fmla="*/ 249 h 345"/>
                <a:gd name="T10" fmla="*/ 448 w 462"/>
                <a:gd name="T1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345">
                  <a:moveTo>
                    <a:pt x="0" y="0"/>
                  </a:moveTo>
                  <a:lnTo>
                    <a:pt x="0" y="0"/>
                  </a:lnTo>
                  <a:lnTo>
                    <a:pt x="0" y="232"/>
                  </a:lnTo>
                  <a:cubicBezTo>
                    <a:pt x="0" y="232"/>
                    <a:pt x="67" y="345"/>
                    <a:pt x="235" y="345"/>
                  </a:cubicBezTo>
                  <a:cubicBezTo>
                    <a:pt x="391" y="345"/>
                    <a:pt x="462" y="249"/>
                    <a:pt x="462" y="249"/>
                  </a:cubicBezTo>
                  <a:lnTo>
                    <a:pt x="448" y="0"/>
                  </a:ln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13">
              <a:extLst>
                <a:ext uri="{FF2B5EF4-FFF2-40B4-BE49-F238E27FC236}">
                  <a16:creationId xmlns:a16="http://schemas.microsoft.com/office/drawing/2014/main" id="{040E2C83-3E89-497C-9DEE-5B51C151F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3713163"/>
              <a:ext cx="436563" cy="325438"/>
            </a:xfrm>
            <a:custGeom>
              <a:avLst/>
              <a:gdLst>
                <a:gd name="T0" fmla="*/ 0 w 462"/>
                <a:gd name="T1" fmla="*/ 0 h 345"/>
                <a:gd name="T2" fmla="*/ 0 w 462"/>
                <a:gd name="T3" fmla="*/ 0 h 345"/>
                <a:gd name="T4" fmla="*/ 0 w 462"/>
                <a:gd name="T5" fmla="*/ 232 h 345"/>
                <a:gd name="T6" fmla="*/ 235 w 462"/>
                <a:gd name="T7" fmla="*/ 345 h 345"/>
                <a:gd name="T8" fmla="*/ 462 w 462"/>
                <a:gd name="T9" fmla="*/ 249 h 345"/>
                <a:gd name="T10" fmla="*/ 448 w 462"/>
                <a:gd name="T1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345">
                  <a:moveTo>
                    <a:pt x="0" y="0"/>
                  </a:moveTo>
                  <a:lnTo>
                    <a:pt x="0" y="0"/>
                  </a:lnTo>
                  <a:lnTo>
                    <a:pt x="0" y="232"/>
                  </a:lnTo>
                  <a:cubicBezTo>
                    <a:pt x="0" y="232"/>
                    <a:pt x="67" y="345"/>
                    <a:pt x="235" y="345"/>
                  </a:cubicBezTo>
                  <a:cubicBezTo>
                    <a:pt x="391" y="345"/>
                    <a:pt x="462" y="249"/>
                    <a:pt x="462" y="249"/>
                  </a:cubicBezTo>
                  <a:lnTo>
                    <a:pt x="448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14">
              <a:extLst>
                <a:ext uri="{FF2B5EF4-FFF2-40B4-BE49-F238E27FC236}">
                  <a16:creationId xmlns:a16="http://schemas.microsoft.com/office/drawing/2014/main" id="{330C5957-6385-4B8A-8D3B-B9551924D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3195638"/>
              <a:ext cx="379413" cy="238125"/>
            </a:xfrm>
            <a:custGeom>
              <a:avLst/>
              <a:gdLst>
                <a:gd name="T0" fmla="*/ 0 w 402"/>
                <a:gd name="T1" fmla="*/ 169 h 253"/>
                <a:gd name="T2" fmla="*/ 0 w 402"/>
                <a:gd name="T3" fmla="*/ 169 h 253"/>
                <a:gd name="T4" fmla="*/ 40 w 402"/>
                <a:gd name="T5" fmla="*/ 253 h 253"/>
                <a:gd name="T6" fmla="*/ 402 w 402"/>
                <a:gd name="T7" fmla="*/ 84 h 253"/>
                <a:gd name="T8" fmla="*/ 363 w 402"/>
                <a:gd name="T9" fmla="*/ 0 h 253"/>
                <a:gd name="T10" fmla="*/ 0 w 402"/>
                <a:gd name="T11" fmla="*/ 16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53">
                  <a:moveTo>
                    <a:pt x="0" y="169"/>
                  </a:moveTo>
                  <a:lnTo>
                    <a:pt x="0" y="169"/>
                  </a:lnTo>
                  <a:lnTo>
                    <a:pt x="40" y="253"/>
                  </a:lnTo>
                  <a:lnTo>
                    <a:pt x="402" y="84"/>
                  </a:lnTo>
                  <a:lnTo>
                    <a:pt x="363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15">
              <a:extLst>
                <a:ext uri="{FF2B5EF4-FFF2-40B4-BE49-F238E27FC236}">
                  <a16:creationId xmlns:a16="http://schemas.microsoft.com/office/drawing/2014/main" id="{197C5446-8AE3-4E2F-B2B7-4E79B1265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3195638"/>
              <a:ext cx="379413" cy="238125"/>
            </a:xfrm>
            <a:custGeom>
              <a:avLst/>
              <a:gdLst>
                <a:gd name="T0" fmla="*/ 0 w 402"/>
                <a:gd name="T1" fmla="*/ 169 h 253"/>
                <a:gd name="T2" fmla="*/ 0 w 402"/>
                <a:gd name="T3" fmla="*/ 169 h 253"/>
                <a:gd name="T4" fmla="*/ 40 w 402"/>
                <a:gd name="T5" fmla="*/ 253 h 253"/>
                <a:gd name="T6" fmla="*/ 402 w 402"/>
                <a:gd name="T7" fmla="*/ 84 h 253"/>
                <a:gd name="T8" fmla="*/ 363 w 402"/>
                <a:gd name="T9" fmla="*/ 0 h 253"/>
                <a:gd name="T10" fmla="*/ 0 w 402"/>
                <a:gd name="T11" fmla="*/ 169 h 253"/>
                <a:gd name="T12" fmla="*/ 0 w 402"/>
                <a:gd name="T13" fmla="*/ 16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253">
                  <a:moveTo>
                    <a:pt x="0" y="169"/>
                  </a:moveTo>
                  <a:lnTo>
                    <a:pt x="0" y="169"/>
                  </a:lnTo>
                  <a:lnTo>
                    <a:pt x="40" y="253"/>
                  </a:lnTo>
                  <a:lnTo>
                    <a:pt x="402" y="84"/>
                  </a:lnTo>
                  <a:lnTo>
                    <a:pt x="363" y="0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116">
              <a:extLst>
                <a:ext uri="{FF2B5EF4-FFF2-40B4-BE49-F238E27FC236}">
                  <a16:creationId xmlns:a16="http://schemas.microsoft.com/office/drawing/2014/main" id="{B863A336-D2BB-4971-AA30-50C9F00A7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3279775"/>
              <a:ext cx="76200" cy="74613"/>
            </a:xfrm>
            <a:custGeom>
              <a:avLst/>
              <a:gdLst>
                <a:gd name="T0" fmla="*/ 40 w 80"/>
                <a:gd name="T1" fmla="*/ 8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  <a:gd name="T10" fmla="*/ 40 w 80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40" y="80"/>
                  </a:ln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117">
              <a:extLst>
                <a:ext uri="{FF2B5EF4-FFF2-40B4-BE49-F238E27FC236}">
                  <a16:creationId xmlns:a16="http://schemas.microsoft.com/office/drawing/2014/main" id="{B226D6FF-6DAF-46D0-B714-05E6B08C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3279775"/>
              <a:ext cx="76200" cy="74613"/>
            </a:xfrm>
            <a:custGeom>
              <a:avLst/>
              <a:gdLst>
                <a:gd name="T0" fmla="*/ 40 w 80"/>
                <a:gd name="T1" fmla="*/ 8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40" y="80"/>
                  </a:ln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40" y="8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118">
              <a:extLst>
                <a:ext uri="{FF2B5EF4-FFF2-40B4-BE49-F238E27FC236}">
                  <a16:creationId xmlns:a16="http://schemas.microsoft.com/office/drawing/2014/main" id="{DCC0F793-27F8-4F81-8E27-D84EA68EB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6" y="1901825"/>
              <a:ext cx="241300" cy="241300"/>
            </a:xfrm>
            <a:custGeom>
              <a:avLst/>
              <a:gdLst>
                <a:gd name="T0" fmla="*/ 127 w 255"/>
                <a:gd name="T1" fmla="*/ 256 h 256"/>
                <a:gd name="T2" fmla="*/ 127 w 255"/>
                <a:gd name="T3" fmla="*/ 256 h 256"/>
                <a:gd name="T4" fmla="*/ 255 w 255"/>
                <a:gd name="T5" fmla="*/ 128 h 256"/>
                <a:gd name="T6" fmla="*/ 127 w 255"/>
                <a:gd name="T7" fmla="*/ 0 h 256"/>
                <a:gd name="T8" fmla="*/ 0 w 255"/>
                <a:gd name="T9" fmla="*/ 128 h 256"/>
                <a:gd name="T10" fmla="*/ 127 w 255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6">
                  <a:moveTo>
                    <a:pt x="127" y="256"/>
                  </a:moveTo>
                  <a:lnTo>
                    <a:pt x="127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8"/>
                    <a:pt x="198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6"/>
                    <a:pt x="127" y="25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119">
              <a:extLst>
                <a:ext uri="{FF2B5EF4-FFF2-40B4-BE49-F238E27FC236}">
                  <a16:creationId xmlns:a16="http://schemas.microsoft.com/office/drawing/2014/main" id="{11CBEA07-8325-429E-9313-D4A4587F4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6" y="1901825"/>
              <a:ext cx="241300" cy="241300"/>
            </a:xfrm>
            <a:custGeom>
              <a:avLst/>
              <a:gdLst>
                <a:gd name="T0" fmla="*/ 127 w 255"/>
                <a:gd name="T1" fmla="*/ 256 h 256"/>
                <a:gd name="T2" fmla="*/ 127 w 255"/>
                <a:gd name="T3" fmla="*/ 256 h 256"/>
                <a:gd name="T4" fmla="*/ 255 w 255"/>
                <a:gd name="T5" fmla="*/ 128 h 256"/>
                <a:gd name="T6" fmla="*/ 127 w 255"/>
                <a:gd name="T7" fmla="*/ 0 h 256"/>
                <a:gd name="T8" fmla="*/ 0 w 255"/>
                <a:gd name="T9" fmla="*/ 128 h 256"/>
                <a:gd name="T10" fmla="*/ 127 w 255"/>
                <a:gd name="T11" fmla="*/ 256 h 256"/>
                <a:gd name="T12" fmla="*/ 127 w 255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6">
                  <a:moveTo>
                    <a:pt x="127" y="256"/>
                  </a:moveTo>
                  <a:lnTo>
                    <a:pt x="127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8"/>
                    <a:pt x="198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6"/>
                    <a:pt x="127" y="256"/>
                  </a:cubicBezTo>
                  <a:lnTo>
                    <a:pt x="127" y="25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20">
              <a:extLst>
                <a:ext uri="{FF2B5EF4-FFF2-40B4-BE49-F238E27FC236}">
                  <a16:creationId xmlns:a16="http://schemas.microsoft.com/office/drawing/2014/main" id="{A505925E-80D5-4433-93FB-026366E77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1733550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21">
              <a:extLst>
                <a:ext uri="{FF2B5EF4-FFF2-40B4-BE49-F238E27FC236}">
                  <a16:creationId xmlns:a16="http://schemas.microsoft.com/office/drawing/2014/main" id="{BEB7D5A6-648C-433A-A89B-FFB8D14C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1733550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2">
              <a:extLst>
                <a:ext uri="{FF2B5EF4-FFF2-40B4-BE49-F238E27FC236}">
                  <a16:creationId xmlns:a16="http://schemas.microsoft.com/office/drawing/2014/main" id="{A6DEE456-F591-43B5-832F-A563A03E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1" y="2360613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23">
              <a:extLst>
                <a:ext uri="{FF2B5EF4-FFF2-40B4-BE49-F238E27FC236}">
                  <a16:creationId xmlns:a16="http://schemas.microsoft.com/office/drawing/2014/main" id="{B295F17A-05E1-481D-8DAA-2651CAF97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1" y="2360613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124">
              <a:extLst>
                <a:ext uri="{FF2B5EF4-FFF2-40B4-BE49-F238E27FC236}">
                  <a16:creationId xmlns:a16="http://schemas.microsoft.com/office/drawing/2014/main" id="{B96ACFC6-BDE1-4F75-97C9-944A59DD7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985963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25">
              <a:extLst>
                <a:ext uri="{FF2B5EF4-FFF2-40B4-BE49-F238E27FC236}">
                  <a16:creationId xmlns:a16="http://schemas.microsoft.com/office/drawing/2014/main" id="{8F0FE50C-3322-4024-A10E-2C7AAB447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985963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26">
              <a:extLst>
                <a:ext uri="{FF2B5EF4-FFF2-40B4-BE49-F238E27FC236}">
                  <a16:creationId xmlns:a16="http://schemas.microsoft.com/office/drawing/2014/main" id="{46F1D89C-6DE7-44CB-98C8-CCDCF3964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214630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27">
              <a:extLst>
                <a:ext uri="{FF2B5EF4-FFF2-40B4-BE49-F238E27FC236}">
                  <a16:creationId xmlns:a16="http://schemas.microsoft.com/office/drawing/2014/main" id="{ED80BBBA-7EA1-4DEF-8B69-AFBA977B1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2146300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28">
              <a:extLst>
                <a:ext uri="{FF2B5EF4-FFF2-40B4-BE49-F238E27FC236}">
                  <a16:creationId xmlns:a16="http://schemas.microsoft.com/office/drawing/2014/main" id="{418BDB44-5107-47BA-9B8D-26189533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1" y="2466975"/>
              <a:ext cx="239713" cy="239713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129">
              <a:extLst>
                <a:ext uri="{FF2B5EF4-FFF2-40B4-BE49-F238E27FC236}">
                  <a16:creationId xmlns:a16="http://schemas.microsoft.com/office/drawing/2014/main" id="{0D741FC4-7676-4ABE-AD8B-89614616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1" y="2466975"/>
              <a:ext cx="239713" cy="239713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130">
              <a:extLst>
                <a:ext uri="{FF2B5EF4-FFF2-40B4-BE49-F238E27FC236}">
                  <a16:creationId xmlns:a16="http://schemas.microsoft.com/office/drawing/2014/main" id="{D63D9F2C-E9D7-4141-9FD4-41E44D55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1" y="2030413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131">
              <a:extLst>
                <a:ext uri="{FF2B5EF4-FFF2-40B4-BE49-F238E27FC236}">
                  <a16:creationId xmlns:a16="http://schemas.microsoft.com/office/drawing/2014/main" id="{F6665DA7-55E1-4926-9BC8-03571DD3C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1" y="2030413"/>
              <a:ext cx="241300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132">
              <a:extLst>
                <a:ext uri="{FF2B5EF4-FFF2-40B4-BE49-F238E27FC236}">
                  <a16:creationId xmlns:a16="http://schemas.microsoft.com/office/drawing/2014/main" id="{95973D01-B4B2-4F3D-A44E-F2E54A99E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58975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133">
              <a:extLst>
                <a:ext uri="{FF2B5EF4-FFF2-40B4-BE49-F238E27FC236}">
                  <a16:creationId xmlns:a16="http://schemas.microsoft.com/office/drawing/2014/main" id="{55EA213A-E6FF-4B79-9E8F-E0AB30C1D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58975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134">
              <a:extLst>
                <a:ext uri="{FF2B5EF4-FFF2-40B4-BE49-F238E27FC236}">
                  <a16:creationId xmlns:a16="http://schemas.microsoft.com/office/drawing/2014/main" id="{CFCCA3D3-1415-4F5D-9876-5CB7E0BB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1" y="2084388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135">
              <a:extLst>
                <a:ext uri="{FF2B5EF4-FFF2-40B4-BE49-F238E27FC236}">
                  <a16:creationId xmlns:a16="http://schemas.microsoft.com/office/drawing/2014/main" id="{5E73FDAD-9C24-468C-91C5-C278AF51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1" y="2084388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136">
              <a:extLst>
                <a:ext uri="{FF2B5EF4-FFF2-40B4-BE49-F238E27FC236}">
                  <a16:creationId xmlns:a16="http://schemas.microsoft.com/office/drawing/2014/main" id="{2F4C538C-3A61-4128-BBC3-1390F1A8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2298700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137">
              <a:extLst>
                <a:ext uri="{FF2B5EF4-FFF2-40B4-BE49-F238E27FC236}">
                  <a16:creationId xmlns:a16="http://schemas.microsoft.com/office/drawing/2014/main" id="{482F10EA-CD46-4DFF-B32D-B14FA6D8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2298700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138">
              <a:extLst>
                <a:ext uri="{FF2B5EF4-FFF2-40B4-BE49-F238E27FC236}">
                  <a16:creationId xmlns:a16="http://schemas.microsoft.com/office/drawing/2014/main" id="{457102AC-65A3-438B-973C-18051133F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1808163"/>
              <a:ext cx="239713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139">
              <a:extLst>
                <a:ext uri="{FF2B5EF4-FFF2-40B4-BE49-F238E27FC236}">
                  <a16:creationId xmlns:a16="http://schemas.microsoft.com/office/drawing/2014/main" id="{D12CC9B3-BF1C-45FB-B0D2-795C01496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1808163"/>
              <a:ext cx="239713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140">
              <a:extLst>
                <a:ext uri="{FF2B5EF4-FFF2-40B4-BE49-F238E27FC236}">
                  <a16:creationId xmlns:a16="http://schemas.microsoft.com/office/drawing/2014/main" id="{2ED78183-ADD4-433A-A850-A09D2EF6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1949450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141">
              <a:extLst>
                <a:ext uri="{FF2B5EF4-FFF2-40B4-BE49-F238E27FC236}">
                  <a16:creationId xmlns:a16="http://schemas.microsoft.com/office/drawing/2014/main" id="{3A78E95B-C3FD-4171-A838-929A476F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1949450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142">
              <a:extLst>
                <a:ext uri="{FF2B5EF4-FFF2-40B4-BE49-F238E27FC236}">
                  <a16:creationId xmlns:a16="http://schemas.microsoft.com/office/drawing/2014/main" id="{8A9646BB-5503-4A25-92EB-A3ECAF0A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8" y="22082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143">
              <a:extLst>
                <a:ext uri="{FF2B5EF4-FFF2-40B4-BE49-F238E27FC236}">
                  <a16:creationId xmlns:a16="http://schemas.microsoft.com/office/drawing/2014/main" id="{AF5DC02E-4136-4656-BC01-C062F646D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8" y="2208213"/>
              <a:ext cx="239713" cy="241300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7 h 255"/>
                <a:gd name="T6" fmla="*/ 127 w 255"/>
                <a:gd name="T7" fmla="*/ 0 h 255"/>
                <a:gd name="T8" fmla="*/ 0 w 255"/>
                <a:gd name="T9" fmla="*/ 127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44">
              <a:extLst>
                <a:ext uri="{FF2B5EF4-FFF2-40B4-BE49-F238E27FC236}">
                  <a16:creationId xmlns:a16="http://schemas.microsoft.com/office/drawing/2014/main" id="{5A276BA9-804D-4FDB-AE7D-8A4CB3F16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2298700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45">
              <a:extLst>
                <a:ext uri="{FF2B5EF4-FFF2-40B4-BE49-F238E27FC236}">
                  <a16:creationId xmlns:a16="http://schemas.microsoft.com/office/drawing/2014/main" id="{F6C1E47A-3AFF-4A01-A29E-53922374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2298700"/>
              <a:ext cx="241300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7 h 255"/>
                <a:gd name="T6" fmla="*/ 128 w 255"/>
                <a:gd name="T7" fmla="*/ 0 h 255"/>
                <a:gd name="T8" fmla="*/ 0 w 255"/>
                <a:gd name="T9" fmla="*/ 127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7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46">
              <a:extLst>
                <a:ext uri="{FF2B5EF4-FFF2-40B4-BE49-F238E27FC236}">
                  <a16:creationId xmlns:a16="http://schemas.microsoft.com/office/drawing/2014/main" id="{AC8688FA-9401-46D8-9327-ECEF90353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2111375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47">
              <a:extLst>
                <a:ext uri="{FF2B5EF4-FFF2-40B4-BE49-F238E27FC236}">
                  <a16:creationId xmlns:a16="http://schemas.microsoft.com/office/drawing/2014/main" id="{F77AAA19-BC7B-4D89-89E6-D19E1AC4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2111375"/>
              <a:ext cx="241300" cy="239713"/>
            </a:xfrm>
            <a:custGeom>
              <a:avLst/>
              <a:gdLst>
                <a:gd name="T0" fmla="*/ 127 w 255"/>
                <a:gd name="T1" fmla="*/ 255 h 255"/>
                <a:gd name="T2" fmla="*/ 127 w 255"/>
                <a:gd name="T3" fmla="*/ 255 h 255"/>
                <a:gd name="T4" fmla="*/ 255 w 255"/>
                <a:gd name="T5" fmla="*/ 128 h 255"/>
                <a:gd name="T6" fmla="*/ 127 w 255"/>
                <a:gd name="T7" fmla="*/ 0 h 255"/>
                <a:gd name="T8" fmla="*/ 0 w 255"/>
                <a:gd name="T9" fmla="*/ 128 h 255"/>
                <a:gd name="T10" fmla="*/ 127 w 255"/>
                <a:gd name="T11" fmla="*/ 255 h 255"/>
                <a:gd name="T12" fmla="*/ 127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lnTo>
                    <a:pt x="127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lnTo>
                    <a:pt x="127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48">
              <a:extLst>
                <a:ext uri="{FF2B5EF4-FFF2-40B4-BE49-F238E27FC236}">
                  <a16:creationId xmlns:a16="http://schemas.microsoft.com/office/drawing/2014/main" id="{1C72B426-0251-4053-9F61-D6F714FDD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1833563"/>
              <a:ext cx="239713" cy="242888"/>
            </a:xfrm>
            <a:custGeom>
              <a:avLst/>
              <a:gdLst>
                <a:gd name="T0" fmla="*/ 127 w 255"/>
                <a:gd name="T1" fmla="*/ 256 h 256"/>
                <a:gd name="T2" fmla="*/ 127 w 255"/>
                <a:gd name="T3" fmla="*/ 256 h 256"/>
                <a:gd name="T4" fmla="*/ 255 w 255"/>
                <a:gd name="T5" fmla="*/ 128 h 256"/>
                <a:gd name="T6" fmla="*/ 127 w 255"/>
                <a:gd name="T7" fmla="*/ 0 h 256"/>
                <a:gd name="T8" fmla="*/ 0 w 255"/>
                <a:gd name="T9" fmla="*/ 128 h 256"/>
                <a:gd name="T10" fmla="*/ 127 w 255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6">
                  <a:moveTo>
                    <a:pt x="127" y="256"/>
                  </a:moveTo>
                  <a:lnTo>
                    <a:pt x="127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7" y="256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49">
              <a:extLst>
                <a:ext uri="{FF2B5EF4-FFF2-40B4-BE49-F238E27FC236}">
                  <a16:creationId xmlns:a16="http://schemas.microsoft.com/office/drawing/2014/main" id="{44212B1E-676D-48A0-9D2E-D336467B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1833563"/>
              <a:ext cx="239713" cy="242888"/>
            </a:xfrm>
            <a:custGeom>
              <a:avLst/>
              <a:gdLst>
                <a:gd name="T0" fmla="*/ 127 w 255"/>
                <a:gd name="T1" fmla="*/ 256 h 256"/>
                <a:gd name="T2" fmla="*/ 127 w 255"/>
                <a:gd name="T3" fmla="*/ 256 h 256"/>
                <a:gd name="T4" fmla="*/ 255 w 255"/>
                <a:gd name="T5" fmla="*/ 128 h 256"/>
                <a:gd name="T6" fmla="*/ 127 w 255"/>
                <a:gd name="T7" fmla="*/ 0 h 256"/>
                <a:gd name="T8" fmla="*/ 0 w 255"/>
                <a:gd name="T9" fmla="*/ 128 h 256"/>
                <a:gd name="T10" fmla="*/ 127 w 255"/>
                <a:gd name="T11" fmla="*/ 256 h 256"/>
                <a:gd name="T12" fmla="*/ 127 w 255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6">
                  <a:moveTo>
                    <a:pt x="127" y="256"/>
                  </a:moveTo>
                  <a:lnTo>
                    <a:pt x="127" y="256"/>
                  </a:lnTo>
                  <a:cubicBezTo>
                    <a:pt x="198" y="256"/>
                    <a:pt x="255" y="198"/>
                    <a:pt x="255" y="128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7" y="256"/>
                  </a:cubicBezTo>
                  <a:lnTo>
                    <a:pt x="127" y="25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50">
              <a:extLst>
                <a:ext uri="{FF2B5EF4-FFF2-40B4-BE49-F238E27FC236}">
                  <a16:creationId xmlns:a16="http://schemas.microsoft.com/office/drawing/2014/main" id="{3CEBD3A6-1964-4E3E-8D1B-5B0831FEF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995363"/>
              <a:ext cx="936625" cy="417513"/>
            </a:xfrm>
            <a:custGeom>
              <a:avLst/>
              <a:gdLst>
                <a:gd name="T0" fmla="*/ 642 w 994"/>
                <a:gd name="T1" fmla="*/ 97 h 442"/>
                <a:gd name="T2" fmla="*/ 642 w 994"/>
                <a:gd name="T3" fmla="*/ 97 h 442"/>
                <a:gd name="T4" fmla="*/ 642 w 994"/>
                <a:gd name="T5" fmla="*/ 0 h 442"/>
                <a:gd name="T6" fmla="*/ 359 w 994"/>
                <a:gd name="T7" fmla="*/ 0 h 442"/>
                <a:gd name="T8" fmla="*/ 359 w 994"/>
                <a:gd name="T9" fmla="*/ 96 h 442"/>
                <a:gd name="T10" fmla="*/ 0 w 994"/>
                <a:gd name="T11" fmla="*/ 442 h 442"/>
                <a:gd name="T12" fmla="*/ 980 w 994"/>
                <a:gd name="T13" fmla="*/ 442 h 442"/>
                <a:gd name="T14" fmla="*/ 642 w 994"/>
                <a:gd name="T15" fmla="*/ 9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4" h="442">
                  <a:moveTo>
                    <a:pt x="642" y="97"/>
                  </a:moveTo>
                  <a:lnTo>
                    <a:pt x="642" y="97"/>
                  </a:lnTo>
                  <a:lnTo>
                    <a:pt x="642" y="0"/>
                  </a:lnTo>
                  <a:lnTo>
                    <a:pt x="359" y="0"/>
                  </a:lnTo>
                  <a:lnTo>
                    <a:pt x="359" y="96"/>
                  </a:lnTo>
                  <a:cubicBezTo>
                    <a:pt x="26" y="158"/>
                    <a:pt x="0" y="442"/>
                    <a:pt x="0" y="442"/>
                  </a:cubicBezTo>
                  <a:lnTo>
                    <a:pt x="980" y="442"/>
                  </a:lnTo>
                  <a:cubicBezTo>
                    <a:pt x="980" y="442"/>
                    <a:pt x="994" y="160"/>
                    <a:pt x="642" y="97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51">
              <a:extLst>
                <a:ext uri="{FF2B5EF4-FFF2-40B4-BE49-F238E27FC236}">
                  <a16:creationId xmlns:a16="http://schemas.microsoft.com/office/drawing/2014/main" id="{BAC7FE0F-07C3-4784-967F-15F9F7FF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995363"/>
              <a:ext cx="936625" cy="417513"/>
            </a:xfrm>
            <a:custGeom>
              <a:avLst/>
              <a:gdLst>
                <a:gd name="T0" fmla="*/ 642 w 994"/>
                <a:gd name="T1" fmla="*/ 97 h 442"/>
                <a:gd name="T2" fmla="*/ 642 w 994"/>
                <a:gd name="T3" fmla="*/ 97 h 442"/>
                <a:gd name="T4" fmla="*/ 642 w 994"/>
                <a:gd name="T5" fmla="*/ 0 h 442"/>
                <a:gd name="T6" fmla="*/ 359 w 994"/>
                <a:gd name="T7" fmla="*/ 0 h 442"/>
                <a:gd name="T8" fmla="*/ 359 w 994"/>
                <a:gd name="T9" fmla="*/ 96 h 442"/>
                <a:gd name="T10" fmla="*/ 0 w 994"/>
                <a:gd name="T11" fmla="*/ 442 h 442"/>
                <a:gd name="T12" fmla="*/ 980 w 994"/>
                <a:gd name="T13" fmla="*/ 442 h 442"/>
                <a:gd name="T14" fmla="*/ 642 w 994"/>
                <a:gd name="T15" fmla="*/ 97 h 442"/>
                <a:gd name="T16" fmla="*/ 642 w 994"/>
                <a:gd name="T17" fmla="*/ 9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4" h="442">
                  <a:moveTo>
                    <a:pt x="642" y="97"/>
                  </a:moveTo>
                  <a:lnTo>
                    <a:pt x="642" y="97"/>
                  </a:lnTo>
                  <a:lnTo>
                    <a:pt x="642" y="0"/>
                  </a:lnTo>
                  <a:lnTo>
                    <a:pt x="359" y="0"/>
                  </a:lnTo>
                  <a:lnTo>
                    <a:pt x="359" y="96"/>
                  </a:lnTo>
                  <a:cubicBezTo>
                    <a:pt x="26" y="158"/>
                    <a:pt x="0" y="442"/>
                    <a:pt x="0" y="442"/>
                  </a:cubicBezTo>
                  <a:lnTo>
                    <a:pt x="980" y="442"/>
                  </a:lnTo>
                  <a:cubicBezTo>
                    <a:pt x="980" y="442"/>
                    <a:pt x="994" y="160"/>
                    <a:pt x="642" y="97"/>
                  </a:cubicBezTo>
                  <a:lnTo>
                    <a:pt x="642" y="97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52">
              <a:extLst>
                <a:ext uri="{FF2B5EF4-FFF2-40B4-BE49-F238E27FC236}">
                  <a16:creationId xmlns:a16="http://schemas.microsoft.com/office/drawing/2014/main" id="{F60632FC-E6E1-44FC-AFE6-0C9C7CDA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1" y="2012950"/>
              <a:ext cx="268288" cy="419100"/>
            </a:xfrm>
            <a:custGeom>
              <a:avLst/>
              <a:gdLst>
                <a:gd name="T0" fmla="*/ 284 w 284"/>
                <a:gd name="T1" fmla="*/ 0 h 444"/>
                <a:gd name="T2" fmla="*/ 284 w 284"/>
                <a:gd name="T3" fmla="*/ 0 h 444"/>
                <a:gd name="T4" fmla="*/ 0 w 284"/>
                <a:gd name="T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444">
                  <a:moveTo>
                    <a:pt x="284" y="0"/>
                  </a:moveTo>
                  <a:lnTo>
                    <a:pt x="284" y="0"/>
                  </a:lnTo>
                  <a:lnTo>
                    <a:pt x="0" y="444"/>
                  </a:lnTo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153">
              <a:extLst>
                <a:ext uri="{FF2B5EF4-FFF2-40B4-BE49-F238E27FC236}">
                  <a16:creationId xmlns:a16="http://schemas.microsoft.com/office/drawing/2014/main" id="{A89EDD6E-FC9E-4E6A-8ABE-1D662460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160588"/>
              <a:ext cx="227013" cy="330200"/>
            </a:xfrm>
            <a:custGeom>
              <a:avLst/>
              <a:gdLst>
                <a:gd name="T0" fmla="*/ 241 w 241"/>
                <a:gd name="T1" fmla="*/ 0 h 349"/>
                <a:gd name="T2" fmla="*/ 241 w 241"/>
                <a:gd name="T3" fmla="*/ 0 h 349"/>
                <a:gd name="T4" fmla="*/ 0 w 241"/>
                <a:gd name="T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349">
                  <a:moveTo>
                    <a:pt x="241" y="0"/>
                  </a:moveTo>
                  <a:lnTo>
                    <a:pt x="241" y="0"/>
                  </a:lnTo>
                  <a:lnTo>
                    <a:pt x="0" y="349"/>
                  </a:lnTo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54">
              <a:extLst>
                <a:ext uri="{FF2B5EF4-FFF2-40B4-BE49-F238E27FC236}">
                  <a16:creationId xmlns:a16="http://schemas.microsoft.com/office/drawing/2014/main" id="{38E49CD2-1881-4C6B-99E2-7543AD78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2811463"/>
              <a:ext cx="320675" cy="320675"/>
            </a:xfrm>
            <a:custGeom>
              <a:avLst/>
              <a:gdLst>
                <a:gd name="T0" fmla="*/ 170 w 340"/>
                <a:gd name="T1" fmla="*/ 340 h 340"/>
                <a:gd name="T2" fmla="*/ 170 w 340"/>
                <a:gd name="T3" fmla="*/ 340 h 340"/>
                <a:gd name="T4" fmla="*/ 340 w 340"/>
                <a:gd name="T5" fmla="*/ 17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170 w 34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0">
                  <a:moveTo>
                    <a:pt x="170" y="340"/>
                  </a:moveTo>
                  <a:lnTo>
                    <a:pt x="170" y="340"/>
                  </a:lnTo>
                  <a:cubicBezTo>
                    <a:pt x="264" y="340"/>
                    <a:pt x="340" y="264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lnTo>
                    <a:pt x="170" y="34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55">
              <a:extLst>
                <a:ext uri="{FF2B5EF4-FFF2-40B4-BE49-F238E27FC236}">
                  <a16:creationId xmlns:a16="http://schemas.microsoft.com/office/drawing/2014/main" id="{C3689A2F-45A1-4975-800D-BF4841ABF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2811463"/>
              <a:ext cx="320675" cy="320675"/>
            </a:xfrm>
            <a:custGeom>
              <a:avLst/>
              <a:gdLst>
                <a:gd name="T0" fmla="*/ 170 w 340"/>
                <a:gd name="T1" fmla="*/ 340 h 340"/>
                <a:gd name="T2" fmla="*/ 170 w 340"/>
                <a:gd name="T3" fmla="*/ 340 h 340"/>
                <a:gd name="T4" fmla="*/ 340 w 340"/>
                <a:gd name="T5" fmla="*/ 17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170 w 34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0">
                  <a:moveTo>
                    <a:pt x="170" y="340"/>
                  </a:moveTo>
                  <a:lnTo>
                    <a:pt x="170" y="340"/>
                  </a:lnTo>
                  <a:cubicBezTo>
                    <a:pt x="264" y="340"/>
                    <a:pt x="340" y="264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lnTo>
                    <a:pt x="170" y="34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56">
              <a:extLst>
                <a:ext uri="{FF2B5EF4-FFF2-40B4-BE49-F238E27FC236}">
                  <a16:creationId xmlns:a16="http://schemas.microsoft.com/office/drawing/2014/main" id="{E3317B46-4B8A-4F6B-AC1F-FE79403DD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2811463"/>
              <a:ext cx="320675" cy="320675"/>
            </a:xfrm>
            <a:custGeom>
              <a:avLst/>
              <a:gdLst>
                <a:gd name="T0" fmla="*/ 170 w 340"/>
                <a:gd name="T1" fmla="*/ 340 h 340"/>
                <a:gd name="T2" fmla="*/ 170 w 340"/>
                <a:gd name="T3" fmla="*/ 340 h 340"/>
                <a:gd name="T4" fmla="*/ 340 w 340"/>
                <a:gd name="T5" fmla="*/ 17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170 w 34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0">
                  <a:moveTo>
                    <a:pt x="170" y="340"/>
                  </a:moveTo>
                  <a:lnTo>
                    <a:pt x="170" y="340"/>
                  </a:lnTo>
                  <a:cubicBezTo>
                    <a:pt x="264" y="340"/>
                    <a:pt x="340" y="264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lnTo>
                    <a:pt x="170" y="34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57">
              <a:extLst>
                <a:ext uri="{FF2B5EF4-FFF2-40B4-BE49-F238E27FC236}">
                  <a16:creationId xmlns:a16="http://schemas.microsoft.com/office/drawing/2014/main" id="{3C4C2752-BC3D-4465-9A2C-D5B4D9D2A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3" y="2857500"/>
              <a:ext cx="230188" cy="228600"/>
            </a:xfrm>
            <a:custGeom>
              <a:avLst/>
              <a:gdLst>
                <a:gd name="T0" fmla="*/ 122 w 243"/>
                <a:gd name="T1" fmla="*/ 243 h 243"/>
                <a:gd name="T2" fmla="*/ 122 w 243"/>
                <a:gd name="T3" fmla="*/ 243 h 243"/>
                <a:gd name="T4" fmla="*/ 243 w 243"/>
                <a:gd name="T5" fmla="*/ 121 h 243"/>
                <a:gd name="T6" fmla="*/ 122 w 243"/>
                <a:gd name="T7" fmla="*/ 0 h 243"/>
                <a:gd name="T8" fmla="*/ 0 w 243"/>
                <a:gd name="T9" fmla="*/ 121 h 243"/>
                <a:gd name="T10" fmla="*/ 122 w 243"/>
                <a:gd name="T11" fmla="*/ 243 h 243"/>
                <a:gd name="T12" fmla="*/ 122 w 243"/>
                <a:gd name="T1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43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lnTo>
                    <a:pt x="122" y="24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58">
              <a:extLst>
                <a:ext uri="{FF2B5EF4-FFF2-40B4-BE49-F238E27FC236}">
                  <a16:creationId xmlns:a16="http://schemas.microsoft.com/office/drawing/2014/main" id="{C2C53F38-9D2D-4590-AEC3-9B66A0892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3849688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59">
              <a:extLst>
                <a:ext uri="{FF2B5EF4-FFF2-40B4-BE49-F238E27FC236}">
                  <a16:creationId xmlns:a16="http://schemas.microsoft.com/office/drawing/2014/main" id="{4353B0EA-1524-4E4D-A1CC-D14B192D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3849688"/>
              <a:ext cx="239713" cy="241300"/>
            </a:xfrm>
            <a:custGeom>
              <a:avLst/>
              <a:gdLst>
                <a:gd name="T0" fmla="*/ 128 w 255"/>
                <a:gd name="T1" fmla="*/ 255 h 255"/>
                <a:gd name="T2" fmla="*/ 128 w 255"/>
                <a:gd name="T3" fmla="*/ 255 h 255"/>
                <a:gd name="T4" fmla="*/ 255 w 255"/>
                <a:gd name="T5" fmla="*/ 128 h 255"/>
                <a:gd name="T6" fmla="*/ 128 w 255"/>
                <a:gd name="T7" fmla="*/ 0 h 255"/>
                <a:gd name="T8" fmla="*/ 0 w 255"/>
                <a:gd name="T9" fmla="*/ 128 h 255"/>
                <a:gd name="T10" fmla="*/ 128 w 255"/>
                <a:gd name="T11" fmla="*/ 255 h 255"/>
                <a:gd name="T12" fmla="*/ 128 w 25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55">
                  <a:moveTo>
                    <a:pt x="128" y="255"/>
                  </a:moveTo>
                  <a:lnTo>
                    <a:pt x="128" y="255"/>
                  </a:lnTo>
                  <a:cubicBezTo>
                    <a:pt x="198" y="255"/>
                    <a:pt x="255" y="198"/>
                    <a:pt x="255" y="128"/>
                  </a:cubicBezTo>
                  <a:cubicBezTo>
                    <a:pt x="255" y="57"/>
                    <a:pt x="19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5"/>
                    <a:pt x="128" y="255"/>
                  </a:cubicBezTo>
                  <a:lnTo>
                    <a:pt x="128" y="25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8BD619BB-0508-4A59-801E-68DC387B8AB6}"/>
              </a:ext>
            </a:extLst>
          </p:cNvPr>
          <p:cNvGrpSpPr>
            <a:grpSpLocks noChangeAspect="1"/>
          </p:cNvGrpSpPr>
          <p:nvPr/>
        </p:nvGrpSpPr>
        <p:grpSpPr>
          <a:xfrm>
            <a:off x="9609343" y="4498057"/>
            <a:ext cx="373063" cy="2455862"/>
            <a:chOff x="10252076" y="4233863"/>
            <a:chExt cx="373063" cy="2455862"/>
          </a:xfrm>
        </p:grpSpPr>
        <p:sp>
          <p:nvSpPr>
            <p:cNvPr id="118" name="Freeform 160">
              <a:extLst>
                <a:ext uri="{FF2B5EF4-FFF2-40B4-BE49-F238E27FC236}">
                  <a16:creationId xmlns:a16="http://schemas.microsoft.com/office/drawing/2014/main" id="{798138B8-4EBE-4C79-A05B-046FF253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3" y="4233863"/>
              <a:ext cx="371475" cy="760413"/>
            </a:xfrm>
            <a:custGeom>
              <a:avLst/>
              <a:gdLst>
                <a:gd name="T0" fmla="*/ 0 w 393"/>
                <a:gd name="T1" fmla="*/ 618 h 806"/>
                <a:gd name="T2" fmla="*/ 0 w 393"/>
                <a:gd name="T3" fmla="*/ 618 h 806"/>
                <a:gd name="T4" fmla="*/ 202 w 393"/>
                <a:gd name="T5" fmla="*/ 0 h 806"/>
                <a:gd name="T6" fmla="*/ 393 w 393"/>
                <a:gd name="T7" fmla="*/ 615 h 806"/>
                <a:gd name="T8" fmla="*/ 359 w 393"/>
                <a:gd name="T9" fmla="*/ 806 h 806"/>
                <a:gd name="T10" fmla="*/ 65 w 393"/>
                <a:gd name="T11" fmla="*/ 806 h 806"/>
                <a:gd name="T12" fmla="*/ 0 w 393"/>
                <a:gd name="T13" fmla="*/ 61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806">
                  <a:moveTo>
                    <a:pt x="0" y="618"/>
                  </a:moveTo>
                  <a:lnTo>
                    <a:pt x="0" y="618"/>
                  </a:lnTo>
                  <a:lnTo>
                    <a:pt x="202" y="0"/>
                  </a:lnTo>
                  <a:lnTo>
                    <a:pt x="393" y="615"/>
                  </a:lnTo>
                  <a:lnTo>
                    <a:pt x="359" y="806"/>
                  </a:lnTo>
                  <a:lnTo>
                    <a:pt x="65" y="806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61">
              <a:extLst>
                <a:ext uri="{FF2B5EF4-FFF2-40B4-BE49-F238E27FC236}">
                  <a16:creationId xmlns:a16="http://schemas.microsoft.com/office/drawing/2014/main" id="{EE6724D7-2DE5-49B2-B95D-305648A5E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3" y="4233863"/>
              <a:ext cx="371475" cy="760413"/>
            </a:xfrm>
            <a:custGeom>
              <a:avLst/>
              <a:gdLst>
                <a:gd name="T0" fmla="*/ 0 w 393"/>
                <a:gd name="T1" fmla="*/ 618 h 806"/>
                <a:gd name="T2" fmla="*/ 0 w 393"/>
                <a:gd name="T3" fmla="*/ 618 h 806"/>
                <a:gd name="T4" fmla="*/ 202 w 393"/>
                <a:gd name="T5" fmla="*/ 0 h 806"/>
                <a:gd name="T6" fmla="*/ 393 w 393"/>
                <a:gd name="T7" fmla="*/ 615 h 806"/>
                <a:gd name="T8" fmla="*/ 359 w 393"/>
                <a:gd name="T9" fmla="*/ 806 h 806"/>
                <a:gd name="T10" fmla="*/ 65 w 393"/>
                <a:gd name="T11" fmla="*/ 806 h 806"/>
                <a:gd name="T12" fmla="*/ 0 w 393"/>
                <a:gd name="T13" fmla="*/ 618 h 806"/>
                <a:gd name="T14" fmla="*/ 0 w 393"/>
                <a:gd name="T15" fmla="*/ 61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806">
                  <a:moveTo>
                    <a:pt x="0" y="618"/>
                  </a:moveTo>
                  <a:lnTo>
                    <a:pt x="0" y="618"/>
                  </a:lnTo>
                  <a:lnTo>
                    <a:pt x="202" y="0"/>
                  </a:lnTo>
                  <a:lnTo>
                    <a:pt x="393" y="615"/>
                  </a:lnTo>
                  <a:lnTo>
                    <a:pt x="359" y="806"/>
                  </a:lnTo>
                  <a:lnTo>
                    <a:pt x="65" y="806"/>
                  </a:lnTo>
                  <a:lnTo>
                    <a:pt x="0" y="618"/>
                  </a:lnTo>
                  <a:lnTo>
                    <a:pt x="0" y="618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62">
              <a:extLst>
                <a:ext uri="{FF2B5EF4-FFF2-40B4-BE49-F238E27FC236}">
                  <a16:creationId xmlns:a16="http://schemas.microsoft.com/office/drawing/2014/main" id="{7DF6C870-A501-445D-9198-211D479D1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2076" y="4818063"/>
              <a:ext cx="373063" cy="1865313"/>
            </a:xfrm>
            <a:custGeom>
              <a:avLst/>
              <a:gdLst>
                <a:gd name="T0" fmla="*/ 0 w 396"/>
                <a:gd name="T1" fmla="*/ 5 h 1976"/>
                <a:gd name="T2" fmla="*/ 0 w 396"/>
                <a:gd name="T3" fmla="*/ 5 h 1976"/>
                <a:gd name="T4" fmla="*/ 0 w 396"/>
                <a:gd name="T5" fmla="*/ 1976 h 1976"/>
                <a:gd name="T6" fmla="*/ 396 w 396"/>
                <a:gd name="T7" fmla="*/ 1976 h 1976"/>
                <a:gd name="T8" fmla="*/ 396 w 396"/>
                <a:gd name="T9" fmla="*/ 5 h 1976"/>
                <a:gd name="T10" fmla="*/ 342 w 396"/>
                <a:gd name="T11" fmla="*/ 91 h 1976"/>
                <a:gd name="T12" fmla="*/ 277 w 396"/>
                <a:gd name="T13" fmla="*/ 5 h 1976"/>
                <a:gd name="T14" fmla="*/ 204 w 396"/>
                <a:gd name="T15" fmla="*/ 114 h 1976"/>
                <a:gd name="T16" fmla="*/ 120 w 396"/>
                <a:gd name="T17" fmla="*/ 0 h 1976"/>
                <a:gd name="T18" fmla="*/ 56 w 396"/>
                <a:gd name="T19" fmla="*/ 71 h 1976"/>
                <a:gd name="T20" fmla="*/ 0 w 396"/>
                <a:gd name="T21" fmla="*/ 5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1976">
                  <a:moveTo>
                    <a:pt x="0" y="5"/>
                  </a:moveTo>
                  <a:lnTo>
                    <a:pt x="0" y="5"/>
                  </a:lnTo>
                  <a:lnTo>
                    <a:pt x="0" y="1976"/>
                  </a:lnTo>
                  <a:lnTo>
                    <a:pt x="396" y="1976"/>
                  </a:lnTo>
                  <a:lnTo>
                    <a:pt x="396" y="5"/>
                  </a:lnTo>
                  <a:lnTo>
                    <a:pt x="342" y="91"/>
                  </a:lnTo>
                  <a:lnTo>
                    <a:pt x="277" y="5"/>
                  </a:lnTo>
                  <a:lnTo>
                    <a:pt x="204" y="114"/>
                  </a:lnTo>
                  <a:lnTo>
                    <a:pt x="120" y="0"/>
                  </a:lnTo>
                  <a:lnTo>
                    <a:pt x="56" y="7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63">
              <a:extLst>
                <a:ext uri="{FF2B5EF4-FFF2-40B4-BE49-F238E27FC236}">
                  <a16:creationId xmlns:a16="http://schemas.microsoft.com/office/drawing/2014/main" id="{BED4D561-9FA4-446D-B3CF-E816A873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2076" y="4818063"/>
              <a:ext cx="373063" cy="1865313"/>
            </a:xfrm>
            <a:custGeom>
              <a:avLst/>
              <a:gdLst>
                <a:gd name="T0" fmla="*/ 0 w 396"/>
                <a:gd name="T1" fmla="*/ 5 h 1976"/>
                <a:gd name="T2" fmla="*/ 0 w 396"/>
                <a:gd name="T3" fmla="*/ 5 h 1976"/>
                <a:gd name="T4" fmla="*/ 0 w 396"/>
                <a:gd name="T5" fmla="*/ 1976 h 1976"/>
                <a:gd name="T6" fmla="*/ 396 w 396"/>
                <a:gd name="T7" fmla="*/ 1976 h 1976"/>
                <a:gd name="T8" fmla="*/ 396 w 396"/>
                <a:gd name="T9" fmla="*/ 5 h 1976"/>
                <a:gd name="T10" fmla="*/ 342 w 396"/>
                <a:gd name="T11" fmla="*/ 91 h 1976"/>
                <a:gd name="T12" fmla="*/ 277 w 396"/>
                <a:gd name="T13" fmla="*/ 5 h 1976"/>
                <a:gd name="T14" fmla="*/ 204 w 396"/>
                <a:gd name="T15" fmla="*/ 114 h 1976"/>
                <a:gd name="T16" fmla="*/ 120 w 396"/>
                <a:gd name="T17" fmla="*/ 0 h 1976"/>
                <a:gd name="T18" fmla="*/ 56 w 396"/>
                <a:gd name="T19" fmla="*/ 71 h 1976"/>
                <a:gd name="T20" fmla="*/ 0 w 396"/>
                <a:gd name="T21" fmla="*/ 5 h 1976"/>
                <a:gd name="T22" fmla="*/ 0 w 396"/>
                <a:gd name="T23" fmla="*/ 5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1976">
                  <a:moveTo>
                    <a:pt x="0" y="5"/>
                  </a:moveTo>
                  <a:lnTo>
                    <a:pt x="0" y="5"/>
                  </a:lnTo>
                  <a:lnTo>
                    <a:pt x="0" y="1976"/>
                  </a:lnTo>
                  <a:lnTo>
                    <a:pt x="396" y="1976"/>
                  </a:lnTo>
                  <a:lnTo>
                    <a:pt x="396" y="5"/>
                  </a:lnTo>
                  <a:lnTo>
                    <a:pt x="342" y="91"/>
                  </a:lnTo>
                  <a:lnTo>
                    <a:pt x="277" y="5"/>
                  </a:lnTo>
                  <a:lnTo>
                    <a:pt x="204" y="114"/>
                  </a:lnTo>
                  <a:lnTo>
                    <a:pt x="120" y="0"/>
                  </a:lnTo>
                  <a:lnTo>
                    <a:pt x="56" y="7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64">
              <a:extLst>
                <a:ext uri="{FF2B5EF4-FFF2-40B4-BE49-F238E27FC236}">
                  <a16:creationId xmlns:a16="http://schemas.microsoft.com/office/drawing/2014/main" id="{CC949C11-152F-4B1E-AE70-F6600CFA1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4819650"/>
              <a:ext cx="1588" cy="1870075"/>
            </a:xfrm>
            <a:custGeom>
              <a:avLst/>
              <a:gdLst>
                <a:gd name="T0" fmla="*/ 2 w 2"/>
                <a:gd name="T1" fmla="*/ 0 h 1981"/>
                <a:gd name="T2" fmla="*/ 2 w 2"/>
                <a:gd name="T3" fmla="*/ 0 h 1981"/>
                <a:gd name="T4" fmla="*/ 0 w 2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81">
                  <a:moveTo>
                    <a:pt x="2" y="0"/>
                  </a:moveTo>
                  <a:lnTo>
                    <a:pt x="2" y="0"/>
                  </a:lnTo>
                  <a:lnTo>
                    <a:pt x="0" y="1981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165">
              <a:extLst>
                <a:ext uri="{FF2B5EF4-FFF2-40B4-BE49-F238E27FC236}">
                  <a16:creationId xmlns:a16="http://schemas.microsoft.com/office/drawing/2014/main" id="{278D19F4-D350-46B2-8368-FB5BA323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2426" y="4819650"/>
              <a:ext cx="1588" cy="1870075"/>
            </a:xfrm>
            <a:custGeom>
              <a:avLst/>
              <a:gdLst>
                <a:gd name="T0" fmla="*/ 2 w 2"/>
                <a:gd name="T1" fmla="*/ 0 h 1981"/>
                <a:gd name="T2" fmla="*/ 2 w 2"/>
                <a:gd name="T3" fmla="*/ 0 h 1981"/>
                <a:gd name="T4" fmla="*/ 0 w 2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81">
                  <a:moveTo>
                    <a:pt x="2" y="0"/>
                  </a:moveTo>
                  <a:lnTo>
                    <a:pt x="2" y="0"/>
                  </a:lnTo>
                  <a:lnTo>
                    <a:pt x="0" y="1981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66">
              <a:extLst>
                <a:ext uri="{FF2B5EF4-FFF2-40B4-BE49-F238E27FC236}">
                  <a16:creationId xmlns:a16="http://schemas.microsoft.com/office/drawing/2014/main" id="{470ACB09-3E2D-4744-9092-3622503EF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4233863"/>
              <a:ext cx="136525" cy="222250"/>
            </a:xfrm>
            <a:custGeom>
              <a:avLst/>
              <a:gdLst>
                <a:gd name="T0" fmla="*/ 0 w 145"/>
                <a:gd name="T1" fmla="*/ 235 h 235"/>
                <a:gd name="T2" fmla="*/ 0 w 145"/>
                <a:gd name="T3" fmla="*/ 235 h 235"/>
                <a:gd name="T4" fmla="*/ 145 w 145"/>
                <a:gd name="T5" fmla="*/ 235 h 235"/>
                <a:gd name="T6" fmla="*/ 77 w 145"/>
                <a:gd name="T7" fmla="*/ 0 h 235"/>
                <a:gd name="T8" fmla="*/ 0 w 145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35">
                  <a:moveTo>
                    <a:pt x="0" y="235"/>
                  </a:moveTo>
                  <a:lnTo>
                    <a:pt x="0" y="235"/>
                  </a:lnTo>
                  <a:lnTo>
                    <a:pt x="145" y="235"/>
                  </a:lnTo>
                  <a:lnTo>
                    <a:pt x="77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97C61F16-F898-468D-8C96-219EE38742F9}"/>
              </a:ext>
            </a:extLst>
          </p:cNvPr>
          <p:cNvGrpSpPr>
            <a:grpSpLocks noChangeAspect="1"/>
          </p:cNvGrpSpPr>
          <p:nvPr/>
        </p:nvGrpSpPr>
        <p:grpSpPr>
          <a:xfrm>
            <a:off x="8185355" y="4582194"/>
            <a:ext cx="371475" cy="2371726"/>
            <a:chOff x="8828088" y="4318000"/>
            <a:chExt cx="371475" cy="2371726"/>
          </a:xfrm>
        </p:grpSpPr>
        <p:sp>
          <p:nvSpPr>
            <p:cNvPr id="126" name="Freeform 167">
              <a:extLst>
                <a:ext uri="{FF2B5EF4-FFF2-40B4-BE49-F238E27FC236}">
                  <a16:creationId xmlns:a16="http://schemas.microsoft.com/office/drawing/2014/main" id="{B55BD83C-5A45-4428-81B3-BC78E4F98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318000"/>
              <a:ext cx="371475" cy="608013"/>
            </a:xfrm>
            <a:custGeom>
              <a:avLst/>
              <a:gdLst>
                <a:gd name="T0" fmla="*/ 0 w 393"/>
                <a:gd name="T1" fmla="*/ 493 h 643"/>
                <a:gd name="T2" fmla="*/ 0 w 393"/>
                <a:gd name="T3" fmla="*/ 493 h 643"/>
                <a:gd name="T4" fmla="*/ 202 w 393"/>
                <a:gd name="T5" fmla="*/ 0 h 643"/>
                <a:gd name="T6" fmla="*/ 393 w 393"/>
                <a:gd name="T7" fmla="*/ 491 h 643"/>
                <a:gd name="T8" fmla="*/ 359 w 393"/>
                <a:gd name="T9" fmla="*/ 643 h 643"/>
                <a:gd name="T10" fmla="*/ 66 w 393"/>
                <a:gd name="T11" fmla="*/ 643 h 643"/>
                <a:gd name="T12" fmla="*/ 0 w 393"/>
                <a:gd name="T13" fmla="*/ 4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43">
                  <a:moveTo>
                    <a:pt x="0" y="493"/>
                  </a:moveTo>
                  <a:lnTo>
                    <a:pt x="0" y="493"/>
                  </a:lnTo>
                  <a:lnTo>
                    <a:pt x="202" y="0"/>
                  </a:lnTo>
                  <a:lnTo>
                    <a:pt x="393" y="491"/>
                  </a:lnTo>
                  <a:lnTo>
                    <a:pt x="359" y="643"/>
                  </a:lnTo>
                  <a:lnTo>
                    <a:pt x="66" y="64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68">
              <a:extLst>
                <a:ext uri="{FF2B5EF4-FFF2-40B4-BE49-F238E27FC236}">
                  <a16:creationId xmlns:a16="http://schemas.microsoft.com/office/drawing/2014/main" id="{33574001-BE31-4D69-91C3-BAE56819B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318000"/>
              <a:ext cx="371475" cy="608013"/>
            </a:xfrm>
            <a:custGeom>
              <a:avLst/>
              <a:gdLst>
                <a:gd name="T0" fmla="*/ 0 w 393"/>
                <a:gd name="T1" fmla="*/ 493 h 643"/>
                <a:gd name="T2" fmla="*/ 0 w 393"/>
                <a:gd name="T3" fmla="*/ 493 h 643"/>
                <a:gd name="T4" fmla="*/ 202 w 393"/>
                <a:gd name="T5" fmla="*/ 0 h 643"/>
                <a:gd name="T6" fmla="*/ 393 w 393"/>
                <a:gd name="T7" fmla="*/ 491 h 643"/>
                <a:gd name="T8" fmla="*/ 359 w 393"/>
                <a:gd name="T9" fmla="*/ 643 h 643"/>
                <a:gd name="T10" fmla="*/ 66 w 393"/>
                <a:gd name="T11" fmla="*/ 643 h 643"/>
                <a:gd name="T12" fmla="*/ 0 w 393"/>
                <a:gd name="T13" fmla="*/ 493 h 643"/>
                <a:gd name="T14" fmla="*/ 0 w 393"/>
                <a:gd name="T15" fmla="*/ 4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643">
                  <a:moveTo>
                    <a:pt x="0" y="493"/>
                  </a:moveTo>
                  <a:lnTo>
                    <a:pt x="0" y="493"/>
                  </a:lnTo>
                  <a:lnTo>
                    <a:pt x="202" y="0"/>
                  </a:lnTo>
                  <a:lnTo>
                    <a:pt x="393" y="491"/>
                  </a:lnTo>
                  <a:lnTo>
                    <a:pt x="359" y="643"/>
                  </a:lnTo>
                  <a:lnTo>
                    <a:pt x="66" y="643"/>
                  </a:lnTo>
                  <a:lnTo>
                    <a:pt x="0" y="493"/>
                  </a:lnTo>
                  <a:lnTo>
                    <a:pt x="0" y="49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69">
              <a:extLst>
                <a:ext uri="{FF2B5EF4-FFF2-40B4-BE49-F238E27FC236}">
                  <a16:creationId xmlns:a16="http://schemas.microsoft.com/office/drawing/2014/main" id="{5F611957-8423-4902-86F4-3C4B4776A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786313"/>
              <a:ext cx="371475" cy="1898650"/>
            </a:xfrm>
            <a:custGeom>
              <a:avLst/>
              <a:gdLst>
                <a:gd name="T0" fmla="*/ 0 w 395"/>
                <a:gd name="T1" fmla="*/ 4 h 2012"/>
                <a:gd name="T2" fmla="*/ 0 w 395"/>
                <a:gd name="T3" fmla="*/ 4 h 2012"/>
                <a:gd name="T4" fmla="*/ 0 w 395"/>
                <a:gd name="T5" fmla="*/ 2012 h 2012"/>
                <a:gd name="T6" fmla="*/ 395 w 395"/>
                <a:gd name="T7" fmla="*/ 2012 h 2012"/>
                <a:gd name="T8" fmla="*/ 395 w 395"/>
                <a:gd name="T9" fmla="*/ 4 h 2012"/>
                <a:gd name="T10" fmla="*/ 342 w 395"/>
                <a:gd name="T11" fmla="*/ 73 h 2012"/>
                <a:gd name="T12" fmla="*/ 276 w 395"/>
                <a:gd name="T13" fmla="*/ 4 h 2012"/>
                <a:gd name="T14" fmla="*/ 203 w 395"/>
                <a:gd name="T15" fmla="*/ 91 h 2012"/>
                <a:gd name="T16" fmla="*/ 119 w 395"/>
                <a:gd name="T17" fmla="*/ 0 h 2012"/>
                <a:gd name="T18" fmla="*/ 55 w 395"/>
                <a:gd name="T19" fmla="*/ 57 h 2012"/>
                <a:gd name="T20" fmla="*/ 0 w 395"/>
                <a:gd name="T21" fmla="*/ 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5" h="2012">
                  <a:moveTo>
                    <a:pt x="0" y="4"/>
                  </a:moveTo>
                  <a:lnTo>
                    <a:pt x="0" y="4"/>
                  </a:lnTo>
                  <a:lnTo>
                    <a:pt x="0" y="2012"/>
                  </a:lnTo>
                  <a:lnTo>
                    <a:pt x="395" y="2012"/>
                  </a:lnTo>
                  <a:lnTo>
                    <a:pt x="395" y="4"/>
                  </a:lnTo>
                  <a:lnTo>
                    <a:pt x="342" y="73"/>
                  </a:lnTo>
                  <a:lnTo>
                    <a:pt x="276" y="4"/>
                  </a:lnTo>
                  <a:lnTo>
                    <a:pt x="203" y="91"/>
                  </a:lnTo>
                  <a:lnTo>
                    <a:pt x="119" y="0"/>
                  </a:lnTo>
                  <a:lnTo>
                    <a:pt x="55" y="5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70">
              <a:extLst>
                <a:ext uri="{FF2B5EF4-FFF2-40B4-BE49-F238E27FC236}">
                  <a16:creationId xmlns:a16="http://schemas.microsoft.com/office/drawing/2014/main" id="{FAE95940-A3FC-4490-A722-C65A18A0C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786313"/>
              <a:ext cx="371475" cy="1898650"/>
            </a:xfrm>
            <a:custGeom>
              <a:avLst/>
              <a:gdLst>
                <a:gd name="T0" fmla="*/ 0 w 395"/>
                <a:gd name="T1" fmla="*/ 4 h 2012"/>
                <a:gd name="T2" fmla="*/ 0 w 395"/>
                <a:gd name="T3" fmla="*/ 4 h 2012"/>
                <a:gd name="T4" fmla="*/ 0 w 395"/>
                <a:gd name="T5" fmla="*/ 2012 h 2012"/>
                <a:gd name="T6" fmla="*/ 395 w 395"/>
                <a:gd name="T7" fmla="*/ 2012 h 2012"/>
                <a:gd name="T8" fmla="*/ 395 w 395"/>
                <a:gd name="T9" fmla="*/ 4 h 2012"/>
                <a:gd name="T10" fmla="*/ 342 w 395"/>
                <a:gd name="T11" fmla="*/ 73 h 2012"/>
                <a:gd name="T12" fmla="*/ 276 w 395"/>
                <a:gd name="T13" fmla="*/ 4 h 2012"/>
                <a:gd name="T14" fmla="*/ 203 w 395"/>
                <a:gd name="T15" fmla="*/ 91 h 2012"/>
                <a:gd name="T16" fmla="*/ 119 w 395"/>
                <a:gd name="T17" fmla="*/ 0 h 2012"/>
                <a:gd name="T18" fmla="*/ 55 w 395"/>
                <a:gd name="T19" fmla="*/ 57 h 2012"/>
                <a:gd name="T20" fmla="*/ 0 w 395"/>
                <a:gd name="T21" fmla="*/ 4 h 2012"/>
                <a:gd name="T22" fmla="*/ 0 w 395"/>
                <a:gd name="T23" fmla="*/ 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" h="2012">
                  <a:moveTo>
                    <a:pt x="0" y="4"/>
                  </a:moveTo>
                  <a:lnTo>
                    <a:pt x="0" y="4"/>
                  </a:lnTo>
                  <a:lnTo>
                    <a:pt x="0" y="2012"/>
                  </a:lnTo>
                  <a:lnTo>
                    <a:pt x="395" y="2012"/>
                  </a:lnTo>
                  <a:lnTo>
                    <a:pt x="395" y="4"/>
                  </a:lnTo>
                  <a:lnTo>
                    <a:pt x="342" y="73"/>
                  </a:lnTo>
                  <a:lnTo>
                    <a:pt x="276" y="4"/>
                  </a:lnTo>
                  <a:lnTo>
                    <a:pt x="203" y="91"/>
                  </a:lnTo>
                  <a:lnTo>
                    <a:pt x="119" y="0"/>
                  </a:lnTo>
                  <a:lnTo>
                    <a:pt x="55" y="5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71">
              <a:extLst>
                <a:ext uri="{FF2B5EF4-FFF2-40B4-BE49-F238E27FC236}">
                  <a16:creationId xmlns:a16="http://schemas.microsoft.com/office/drawing/2014/main" id="{6391E4FA-125D-48A0-A0F8-3063AFE11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9213" y="4786313"/>
              <a:ext cx="1588" cy="1903413"/>
            </a:xfrm>
            <a:custGeom>
              <a:avLst/>
              <a:gdLst>
                <a:gd name="T0" fmla="*/ 2 w 2"/>
                <a:gd name="T1" fmla="*/ 0 h 2017"/>
                <a:gd name="T2" fmla="*/ 2 w 2"/>
                <a:gd name="T3" fmla="*/ 0 h 2017"/>
                <a:gd name="T4" fmla="*/ 0 w 2"/>
                <a:gd name="T5" fmla="*/ 2017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017">
                  <a:moveTo>
                    <a:pt x="2" y="0"/>
                  </a:moveTo>
                  <a:lnTo>
                    <a:pt x="2" y="0"/>
                  </a:lnTo>
                  <a:lnTo>
                    <a:pt x="0" y="201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72">
              <a:extLst>
                <a:ext uri="{FF2B5EF4-FFF2-40B4-BE49-F238E27FC236}">
                  <a16:creationId xmlns:a16="http://schemas.microsoft.com/office/drawing/2014/main" id="{A257AA66-3165-409B-AA2E-59DE520B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4786313"/>
              <a:ext cx="1588" cy="1903413"/>
            </a:xfrm>
            <a:custGeom>
              <a:avLst/>
              <a:gdLst>
                <a:gd name="T0" fmla="*/ 2 w 2"/>
                <a:gd name="T1" fmla="*/ 0 h 2017"/>
                <a:gd name="T2" fmla="*/ 2 w 2"/>
                <a:gd name="T3" fmla="*/ 0 h 2017"/>
                <a:gd name="T4" fmla="*/ 0 w 2"/>
                <a:gd name="T5" fmla="*/ 2017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017">
                  <a:moveTo>
                    <a:pt x="2" y="0"/>
                  </a:moveTo>
                  <a:lnTo>
                    <a:pt x="2" y="0"/>
                  </a:lnTo>
                  <a:lnTo>
                    <a:pt x="0" y="201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73">
              <a:extLst>
                <a:ext uri="{FF2B5EF4-FFF2-40B4-BE49-F238E27FC236}">
                  <a16:creationId xmlns:a16="http://schemas.microsoft.com/office/drawing/2014/main" id="{36CEA5BB-788B-44B1-98F1-ACF17AB9A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5563" y="4318000"/>
              <a:ext cx="138113" cy="177800"/>
            </a:xfrm>
            <a:custGeom>
              <a:avLst/>
              <a:gdLst>
                <a:gd name="T0" fmla="*/ 0 w 145"/>
                <a:gd name="T1" fmla="*/ 187 h 187"/>
                <a:gd name="T2" fmla="*/ 0 w 145"/>
                <a:gd name="T3" fmla="*/ 187 h 187"/>
                <a:gd name="T4" fmla="*/ 145 w 145"/>
                <a:gd name="T5" fmla="*/ 187 h 187"/>
                <a:gd name="T6" fmla="*/ 77 w 145"/>
                <a:gd name="T7" fmla="*/ 0 h 187"/>
                <a:gd name="T8" fmla="*/ 0 w 145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87">
                  <a:moveTo>
                    <a:pt x="0" y="187"/>
                  </a:moveTo>
                  <a:lnTo>
                    <a:pt x="0" y="187"/>
                  </a:lnTo>
                  <a:lnTo>
                    <a:pt x="145" y="187"/>
                  </a:lnTo>
                  <a:lnTo>
                    <a:pt x="77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BBDC3F12-3B29-4706-A697-EE593D0D563E}"/>
              </a:ext>
            </a:extLst>
          </p:cNvPr>
          <p:cNvGrpSpPr>
            <a:grpSpLocks noChangeAspect="1"/>
          </p:cNvGrpSpPr>
          <p:nvPr/>
        </p:nvGrpSpPr>
        <p:grpSpPr>
          <a:xfrm>
            <a:off x="8898143" y="5145757"/>
            <a:ext cx="371475" cy="1806575"/>
            <a:chOff x="9540876" y="4881563"/>
            <a:chExt cx="371475" cy="1806575"/>
          </a:xfrm>
        </p:grpSpPr>
        <p:sp>
          <p:nvSpPr>
            <p:cNvPr id="134" name="Freeform 174">
              <a:extLst>
                <a:ext uri="{FF2B5EF4-FFF2-40B4-BE49-F238E27FC236}">
                  <a16:creationId xmlns:a16="http://schemas.microsoft.com/office/drawing/2014/main" id="{563704E8-5D83-4B06-A9F7-AD4ECD1BF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4881563"/>
              <a:ext cx="371475" cy="606425"/>
            </a:xfrm>
            <a:custGeom>
              <a:avLst/>
              <a:gdLst>
                <a:gd name="T0" fmla="*/ 0 w 393"/>
                <a:gd name="T1" fmla="*/ 492 h 642"/>
                <a:gd name="T2" fmla="*/ 0 w 393"/>
                <a:gd name="T3" fmla="*/ 492 h 642"/>
                <a:gd name="T4" fmla="*/ 202 w 393"/>
                <a:gd name="T5" fmla="*/ 0 h 642"/>
                <a:gd name="T6" fmla="*/ 393 w 393"/>
                <a:gd name="T7" fmla="*/ 490 h 642"/>
                <a:gd name="T8" fmla="*/ 359 w 393"/>
                <a:gd name="T9" fmla="*/ 642 h 642"/>
                <a:gd name="T10" fmla="*/ 66 w 393"/>
                <a:gd name="T11" fmla="*/ 642 h 642"/>
                <a:gd name="T12" fmla="*/ 0 w 393"/>
                <a:gd name="T13" fmla="*/ 49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42">
                  <a:moveTo>
                    <a:pt x="0" y="492"/>
                  </a:moveTo>
                  <a:lnTo>
                    <a:pt x="0" y="492"/>
                  </a:lnTo>
                  <a:lnTo>
                    <a:pt x="202" y="0"/>
                  </a:lnTo>
                  <a:lnTo>
                    <a:pt x="393" y="490"/>
                  </a:lnTo>
                  <a:lnTo>
                    <a:pt x="359" y="642"/>
                  </a:lnTo>
                  <a:lnTo>
                    <a:pt x="66" y="64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75">
              <a:extLst>
                <a:ext uri="{FF2B5EF4-FFF2-40B4-BE49-F238E27FC236}">
                  <a16:creationId xmlns:a16="http://schemas.microsoft.com/office/drawing/2014/main" id="{59ACAAAD-8E3C-4577-8866-72A380B4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4881563"/>
              <a:ext cx="371475" cy="606425"/>
            </a:xfrm>
            <a:custGeom>
              <a:avLst/>
              <a:gdLst>
                <a:gd name="T0" fmla="*/ 0 w 393"/>
                <a:gd name="T1" fmla="*/ 492 h 642"/>
                <a:gd name="T2" fmla="*/ 0 w 393"/>
                <a:gd name="T3" fmla="*/ 492 h 642"/>
                <a:gd name="T4" fmla="*/ 202 w 393"/>
                <a:gd name="T5" fmla="*/ 0 h 642"/>
                <a:gd name="T6" fmla="*/ 393 w 393"/>
                <a:gd name="T7" fmla="*/ 490 h 642"/>
                <a:gd name="T8" fmla="*/ 359 w 393"/>
                <a:gd name="T9" fmla="*/ 642 h 642"/>
                <a:gd name="T10" fmla="*/ 66 w 393"/>
                <a:gd name="T11" fmla="*/ 642 h 642"/>
                <a:gd name="T12" fmla="*/ 0 w 393"/>
                <a:gd name="T13" fmla="*/ 492 h 642"/>
                <a:gd name="T14" fmla="*/ 0 w 393"/>
                <a:gd name="T15" fmla="*/ 49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642">
                  <a:moveTo>
                    <a:pt x="0" y="492"/>
                  </a:moveTo>
                  <a:lnTo>
                    <a:pt x="0" y="492"/>
                  </a:lnTo>
                  <a:lnTo>
                    <a:pt x="202" y="0"/>
                  </a:lnTo>
                  <a:lnTo>
                    <a:pt x="393" y="490"/>
                  </a:lnTo>
                  <a:lnTo>
                    <a:pt x="359" y="642"/>
                  </a:lnTo>
                  <a:lnTo>
                    <a:pt x="66" y="642"/>
                  </a:lnTo>
                  <a:lnTo>
                    <a:pt x="0" y="492"/>
                  </a:lnTo>
                  <a:lnTo>
                    <a:pt x="0" y="492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76">
              <a:extLst>
                <a:ext uri="{FF2B5EF4-FFF2-40B4-BE49-F238E27FC236}">
                  <a16:creationId xmlns:a16="http://schemas.microsoft.com/office/drawing/2014/main" id="{50CCAC60-26A3-4804-917C-BFD2167A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5349875"/>
              <a:ext cx="371475" cy="1336675"/>
            </a:xfrm>
            <a:custGeom>
              <a:avLst/>
              <a:gdLst>
                <a:gd name="T0" fmla="*/ 0 w 395"/>
                <a:gd name="T1" fmla="*/ 4 h 1416"/>
                <a:gd name="T2" fmla="*/ 0 w 395"/>
                <a:gd name="T3" fmla="*/ 4 h 1416"/>
                <a:gd name="T4" fmla="*/ 0 w 395"/>
                <a:gd name="T5" fmla="*/ 1416 h 1416"/>
                <a:gd name="T6" fmla="*/ 395 w 395"/>
                <a:gd name="T7" fmla="*/ 1416 h 1416"/>
                <a:gd name="T8" fmla="*/ 395 w 395"/>
                <a:gd name="T9" fmla="*/ 4 h 1416"/>
                <a:gd name="T10" fmla="*/ 341 w 395"/>
                <a:gd name="T11" fmla="*/ 83 h 1416"/>
                <a:gd name="T12" fmla="*/ 276 w 395"/>
                <a:gd name="T13" fmla="*/ 4 h 1416"/>
                <a:gd name="T14" fmla="*/ 203 w 395"/>
                <a:gd name="T15" fmla="*/ 104 h 1416"/>
                <a:gd name="T16" fmla="*/ 119 w 395"/>
                <a:gd name="T17" fmla="*/ 0 h 1416"/>
                <a:gd name="T18" fmla="*/ 55 w 395"/>
                <a:gd name="T19" fmla="*/ 65 h 1416"/>
                <a:gd name="T20" fmla="*/ 0 w 395"/>
                <a:gd name="T21" fmla="*/ 4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5" h="1416">
                  <a:moveTo>
                    <a:pt x="0" y="4"/>
                  </a:moveTo>
                  <a:lnTo>
                    <a:pt x="0" y="4"/>
                  </a:lnTo>
                  <a:lnTo>
                    <a:pt x="0" y="1416"/>
                  </a:lnTo>
                  <a:lnTo>
                    <a:pt x="395" y="1416"/>
                  </a:lnTo>
                  <a:lnTo>
                    <a:pt x="395" y="4"/>
                  </a:lnTo>
                  <a:lnTo>
                    <a:pt x="341" y="83"/>
                  </a:lnTo>
                  <a:lnTo>
                    <a:pt x="276" y="4"/>
                  </a:lnTo>
                  <a:lnTo>
                    <a:pt x="203" y="104"/>
                  </a:lnTo>
                  <a:lnTo>
                    <a:pt x="119" y="0"/>
                  </a:lnTo>
                  <a:lnTo>
                    <a:pt x="55" y="6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77">
              <a:extLst>
                <a:ext uri="{FF2B5EF4-FFF2-40B4-BE49-F238E27FC236}">
                  <a16:creationId xmlns:a16="http://schemas.microsoft.com/office/drawing/2014/main" id="{DC914FDF-8073-4483-BE48-9EC90164B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5349875"/>
              <a:ext cx="371475" cy="1336675"/>
            </a:xfrm>
            <a:custGeom>
              <a:avLst/>
              <a:gdLst>
                <a:gd name="T0" fmla="*/ 0 w 395"/>
                <a:gd name="T1" fmla="*/ 4 h 1416"/>
                <a:gd name="T2" fmla="*/ 0 w 395"/>
                <a:gd name="T3" fmla="*/ 4 h 1416"/>
                <a:gd name="T4" fmla="*/ 0 w 395"/>
                <a:gd name="T5" fmla="*/ 1416 h 1416"/>
                <a:gd name="T6" fmla="*/ 395 w 395"/>
                <a:gd name="T7" fmla="*/ 1416 h 1416"/>
                <a:gd name="T8" fmla="*/ 395 w 395"/>
                <a:gd name="T9" fmla="*/ 4 h 1416"/>
                <a:gd name="T10" fmla="*/ 341 w 395"/>
                <a:gd name="T11" fmla="*/ 83 h 1416"/>
                <a:gd name="T12" fmla="*/ 276 w 395"/>
                <a:gd name="T13" fmla="*/ 4 h 1416"/>
                <a:gd name="T14" fmla="*/ 203 w 395"/>
                <a:gd name="T15" fmla="*/ 104 h 1416"/>
                <a:gd name="T16" fmla="*/ 119 w 395"/>
                <a:gd name="T17" fmla="*/ 0 h 1416"/>
                <a:gd name="T18" fmla="*/ 55 w 395"/>
                <a:gd name="T19" fmla="*/ 65 h 1416"/>
                <a:gd name="T20" fmla="*/ 0 w 395"/>
                <a:gd name="T21" fmla="*/ 4 h 1416"/>
                <a:gd name="T22" fmla="*/ 0 w 395"/>
                <a:gd name="T23" fmla="*/ 4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" h="1416">
                  <a:moveTo>
                    <a:pt x="0" y="4"/>
                  </a:moveTo>
                  <a:lnTo>
                    <a:pt x="0" y="4"/>
                  </a:lnTo>
                  <a:lnTo>
                    <a:pt x="0" y="1416"/>
                  </a:lnTo>
                  <a:lnTo>
                    <a:pt x="395" y="1416"/>
                  </a:lnTo>
                  <a:lnTo>
                    <a:pt x="395" y="4"/>
                  </a:lnTo>
                  <a:lnTo>
                    <a:pt x="341" y="83"/>
                  </a:lnTo>
                  <a:lnTo>
                    <a:pt x="276" y="4"/>
                  </a:lnTo>
                  <a:lnTo>
                    <a:pt x="203" y="104"/>
                  </a:lnTo>
                  <a:lnTo>
                    <a:pt x="119" y="0"/>
                  </a:lnTo>
                  <a:lnTo>
                    <a:pt x="55" y="6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78">
              <a:extLst>
                <a:ext uri="{FF2B5EF4-FFF2-40B4-BE49-F238E27FC236}">
                  <a16:creationId xmlns:a16="http://schemas.microsoft.com/office/drawing/2014/main" id="{7DCCFEA6-7535-445C-B1D0-342AA10DB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1" y="5349875"/>
              <a:ext cx="1588" cy="1338263"/>
            </a:xfrm>
            <a:custGeom>
              <a:avLst/>
              <a:gdLst>
                <a:gd name="T0" fmla="*/ 2 w 2"/>
                <a:gd name="T1" fmla="*/ 0 h 1419"/>
                <a:gd name="T2" fmla="*/ 2 w 2"/>
                <a:gd name="T3" fmla="*/ 0 h 1419"/>
                <a:gd name="T4" fmla="*/ 0 w 2"/>
                <a:gd name="T5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419">
                  <a:moveTo>
                    <a:pt x="2" y="0"/>
                  </a:moveTo>
                  <a:lnTo>
                    <a:pt x="2" y="0"/>
                  </a:lnTo>
                  <a:lnTo>
                    <a:pt x="0" y="141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79">
              <a:extLst>
                <a:ext uri="{FF2B5EF4-FFF2-40B4-BE49-F238E27FC236}">
                  <a16:creationId xmlns:a16="http://schemas.microsoft.com/office/drawing/2014/main" id="{3A9B82E2-346F-4EFD-8ACA-46402813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349875"/>
              <a:ext cx="3175" cy="1338263"/>
            </a:xfrm>
            <a:custGeom>
              <a:avLst/>
              <a:gdLst>
                <a:gd name="T0" fmla="*/ 2 w 2"/>
                <a:gd name="T1" fmla="*/ 0 h 1419"/>
                <a:gd name="T2" fmla="*/ 2 w 2"/>
                <a:gd name="T3" fmla="*/ 0 h 1419"/>
                <a:gd name="T4" fmla="*/ 0 w 2"/>
                <a:gd name="T5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419">
                  <a:moveTo>
                    <a:pt x="2" y="0"/>
                  </a:moveTo>
                  <a:lnTo>
                    <a:pt x="2" y="0"/>
                  </a:lnTo>
                  <a:lnTo>
                    <a:pt x="0" y="141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180">
              <a:extLst>
                <a:ext uri="{FF2B5EF4-FFF2-40B4-BE49-F238E27FC236}">
                  <a16:creationId xmlns:a16="http://schemas.microsoft.com/office/drawing/2014/main" id="{7C346A0C-7259-4D03-AD34-77851BE7E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938" y="4881563"/>
              <a:ext cx="136525" cy="177800"/>
            </a:xfrm>
            <a:custGeom>
              <a:avLst/>
              <a:gdLst>
                <a:gd name="T0" fmla="*/ 0 w 145"/>
                <a:gd name="T1" fmla="*/ 187 h 187"/>
                <a:gd name="T2" fmla="*/ 0 w 145"/>
                <a:gd name="T3" fmla="*/ 187 h 187"/>
                <a:gd name="T4" fmla="*/ 145 w 145"/>
                <a:gd name="T5" fmla="*/ 187 h 187"/>
                <a:gd name="T6" fmla="*/ 77 w 145"/>
                <a:gd name="T7" fmla="*/ 0 h 187"/>
                <a:gd name="T8" fmla="*/ 0 w 145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87">
                  <a:moveTo>
                    <a:pt x="0" y="187"/>
                  </a:moveTo>
                  <a:lnTo>
                    <a:pt x="0" y="187"/>
                  </a:lnTo>
                  <a:lnTo>
                    <a:pt x="145" y="187"/>
                  </a:lnTo>
                  <a:lnTo>
                    <a:pt x="77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09BEEB66-CD06-4B91-A4F8-564589A75ACB}"/>
              </a:ext>
            </a:extLst>
          </p:cNvPr>
          <p:cNvGrpSpPr>
            <a:grpSpLocks noChangeAspect="1"/>
          </p:cNvGrpSpPr>
          <p:nvPr/>
        </p:nvGrpSpPr>
        <p:grpSpPr>
          <a:xfrm>
            <a:off x="7470980" y="5571207"/>
            <a:ext cx="373063" cy="1381125"/>
            <a:chOff x="8113713" y="5307013"/>
            <a:chExt cx="373063" cy="1381125"/>
          </a:xfrm>
        </p:grpSpPr>
        <p:sp>
          <p:nvSpPr>
            <p:cNvPr id="142" name="Freeform 181">
              <a:extLst>
                <a:ext uri="{FF2B5EF4-FFF2-40B4-BE49-F238E27FC236}">
                  <a16:creationId xmlns:a16="http://schemas.microsoft.com/office/drawing/2014/main" id="{34AA1363-FA02-4C48-8DAE-1C3851FE8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5307013"/>
              <a:ext cx="369888" cy="608013"/>
            </a:xfrm>
            <a:custGeom>
              <a:avLst/>
              <a:gdLst>
                <a:gd name="T0" fmla="*/ 0 w 393"/>
                <a:gd name="T1" fmla="*/ 493 h 643"/>
                <a:gd name="T2" fmla="*/ 0 w 393"/>
                <a:gd name="T3" fmla="*/ 493 h 643"/>
                <a:gd name="T4" fmla="*/ 202 w 393"/>
                <a:gd name="T5" fmla="*/ 0 h 643"/>
                <a:gd name="T6" fmla="*/ 393 w 393"/>
                <a:gd name="T7" fmla="*/ 491 h 643"/>
                <a:gd name="T8" fmla="*/ 359 w 393"/>
                <a:gd name="T9" fmla="*/ 643 h 643"/>
                <a:gd name="T10" fmla="*/ 66 w 393"/>
                <a:gd name="T11" fmla="*/ 643 h 643"/>
                <a:gd name="T12" fmla="*/ 0 w 393"/>
                <a:gd name="T13" fmla="*/ 4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43">
                  <a:moveTo>
                    <a:pt x="0" y="493"/>
                  </a:moveTo>
                  <a:lnTo>
                    <a:pt x="0" y="493"/>
                  </a:lnTo>
                  <a:lnTo>
                    <a:pt x="202" y="0"/>
                  </a:lnTo>
                  <a:lnTo>
                    <a:pt x="393" y="491"/>
                  </a:lnTo>
                  <a:lnTo>
                    <a:pt x="359" y="643"/>
                  </a:lnTo>
                  <a:lnTo>
                    <a:pt x="66" y="64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182">
              <a:extLst>
                <a:ext uri="{FF2B5EF4-FFF2-40B4-BE49-F238E27FC236}">
                  <a16:creationId xmlns:a16="http://schemas.microsoft.com/office/drawing/2014/main" id="{0F8584D7-BCBE-4EF9-AB8F-0EFDB74A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5307013"/>
              <a:ext cx="369888" cy="608013"/>
            </a:xfrm>
            <a:custGeom>
              <a:avLst/>
              <a:gdLst>
                <a:gd name="T0" fmla="*/ 0 w 393"/>
                <a:gd name="T1" fmla="*/ 493 h 643"/>
                <a:gd name="T2" fmla="*/ 0 w 393"/>
                <a:gd name="T3" fmla="*/ 493 h 643"/>
                <a:gd name="T4" fmla="*/ 202 w 393"/>
                <a:gd name="T5" fmla="*/ 0 h 643"/>
                <a:gd name="T6" fmla="*/ 393 w 393"/>
                <a:gd name="T7" fmla="*/ 491 h 643"/>
                <a:gd name="T8" fmla="*/ 359 w 393"/>
                <a:gd name="T9" fmla="*/ 643 h 643"/>
                <a:gd name="T10" fmla="*/ 66 w 393"/>
                <a:gd name="T11" fmla="*/ 643 h 643"/>
                <a:gd name="T12" fmla="*/ 0 w 393"/>
                <a:gd name="T13" fmla="*/ 493 h 643"/>
                <a:gd name="T14" fmla="*/ 0 w 393"/>
                <a:gd name="T15" fmla="*/ 4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643">
                  <a:moveTo>
                    <a:pt x="0" y="493"/>
                  </a:moveTo>
                  <a:lnTo>
                    <a:pt x="0" y="493"/>
                  </a:lnTo>
                  <a:lnTo>
                    <a:pt x="202" y="0"/>
                  </a:lnTo>
                  <a:lnTo>
                    <a:pt x="393" y="491"/>
                  </a:lnTo>
                  <a:lnTo>
                    <a:pt x="359" y="643"/>
                  </a:lnTo>
                  <a:lnTo>
                    <a:pt x="66" y="643"/>
                  </a:lnTo>
                  <a:lnTo>
                    <a:pt x="0" y="493"/>
                  </a:lnTo>
                  <a:lnTo>
                    <a:pt x="0" y="49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183">
              <a:extLst>
                <a:ext uri="{FF2B5EF4-FFF2-40B4-BE49-F238E27FC236}">
                  <a16:creationId xmlns:a16="http://schemas.microsoft.com/office/drawing/2014/main" id="{5A3A62BB-80EC-4A91-A268-9A8E13EF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5775325"/>
              <a:ext cx="373063" cy="911225"/>
            </a:xfrm>
            <a:custGeom>
              <a:avLst/>
              <a:gdLst>
                <a:gd name="T0" fmla="*/ 0 w 395"/>
                <a:gd name="T1" fmla="*/ 3 h 964"/>
                <a:gd name="T2" fmla="*/ 0 w 395"/>
                <a:gd name="T3" fmla="*/ 3 h 964"/>
                <a:gd name="T4" fmla="*/ 0 w 395"/>
                <a:gd name="T5" fmla="*/ 964 h 964"/>
                <a:gd name="T6" fmla="*/ 395 w 395"/>
                <a:gd name="T7" fmla="*/ 964 h 964"/>
                <a:gd name="T8" fmla="*/ 395 w 395"/>
                <a:gd name="T9" fmla="*/ 3 h 964"/>
                <a:gd name="T10" fmla="*/ 342 w 395"/>
                <a:gd name="T11" fmla="*/ 82 h 964"/>
                <a:gd name="T12" fmla="*/ 276 w 395"/>
                <a:gd name="T13" fmla="*/ 3 h 964"/>
                <a:gd name="T14" fmla="*/ 203 w 395"/>
                <a:gd name="T15" fmla="*/ 103 h 964"/>
                <a:gd name="T16" fmla="*/ 119 w 395"/>
                <a:gd name="T17" fmla="*/ 0 h 964"/>
                <a:gd name="T18" fmla="*/ 55 w 395"/>
                <a:gd name="T19" fmla="*/ 64 h 964"/>
                <a:gd name="T20" fmla="*/ 0 w 395"/>
                <a:gd name="T21" fmla="*/ 3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5" h="964">
                  <a:moveTo>
                    <a:pt x="0" y="3"/>
                  </a:moveTo>
                  <a:lnTo>
                    <a:pt x="0" y="3"/>
                  </a:lnTo>
                  <a:lnTo>
                    <a:pt x="0" y="964"/>
                  </a:lnTo>
                  <a:lnTo>
                    <a:pt x="395" y="964"/>
                  </a:lnTo>
                  <a:lnTo>
                    <a:pt x="395" y="3"/>
                  </a:lnTo>
                  <a:lnTo>
                    <a:pt x="342" y="82"/>
                  </a:lnTo>
                  <a:lnTo>
                    <a:pt x="276" y="3"/>
                  </a:lnTo>
                  <a:lnTo>
                    <a:pt x="203" y="103"/>
                  </a:lnTo>
                  <a:lnTo>
                    <a:pt x="119" y="0"/>
                  </a:lnTo>
                  <a:lnTo>
                    <a:pt x="55" y="6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184">
              <a:extLst>
                <a:ext uri="{FF2B5EF4-FFF2-40B4-BE49-F238E27FC236}">
                  <a16:creationId xmlns:a16="http://schemas.microsoft.com/office/drawing/2014/main" id="{12F03918-43AE-4098-818A-0D484DA40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5775325"/>
              <a:ext cx="373063" cy="911225"/>
            </a:xfrm>
            <a:custGeom>
              <a:avLst/>
              <a:gdLst>
                <a:gd name="T0" fmla="*/ 0 w 395"/>
                <a:gd name="T1" fmla="*/ 3 h 964"/>
                <a:gd name="T2" fmla="*/ 0 w 395"/>
                <a:gd name="T3" fmla="*/ 3 h 964"/>
                <a:gd name="T4" fmla="*/ 0 w 395"/>
                <a:gd name="T5" fmla="*/ 964 h 964"/>
                <a:gd name="T6" fmla="*/ 395 w 395"/>
                <a:gd name="T7" fmla="*/ 964 h 964"/>
                <a:gd name="T8" fmla="*/ 395 w 395"/>
                <a:gd name="T9" fmla="*/ 3 h 964"/>
                <a:gd name="T10" fmla="*/ 342 w 395"/>
                <a:gd name="T11" fmla="*/ 82 h 964"/>
                <a:gd name="T12" fmla="*/ 276 w 395"/>
                <a:gd name="T13" fmla="*/ 3 h 964"/>
                <a:gd name="T14" fmla="*/ 203 w 395"/>
                <a:gd name="T15" fmla="*/ 103 h 964"/>
                <a:gd name="T16" fmla="*/ 119 w 395"/>
                <a:gd name="T17" fmla="*/ 0 h 964"/>
                <a:gd name="T18" fmla="*/ 55 w 395"/>
                <a:gd name="T19" fmla="*/ 64 h 964"/>
                <a:gd name="T20" fmla="*/ 0 w 395"/>
                <a:gd name="T21" fmla="*/ 3 h 964"/>
                <a:gd name="T22" fmla="*/ 0 w 395"/>
                <a:gd name="T23" fmla="*/ 3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" h="964">
                  <a:moveTo>
                    <a:pt x="0" y="3"/>
                  </a:moveTo>
                  <a:lnTo>
                    <a:pt x="0" y="3"/>
                  </a:lnTo>
                  <a:lnTo>
                    <a:pt x="0" y="964"/>
                  </a:lnTo>
                  <a:lnTo>
                    <a:pt x="395" y="964"/>
                  </a:lnTo>
                  <a:lnTo>
                    <a:pt x="395" y="3"/>
                  </a:lnTo>
                  <a:lnTo>
                    <a:pt x="342" y="82"/>
                  </a:lnTo>
                  <a:lnTo>
                    <a:pt x="276" y="3"/>
                  </a:lnTo>
                  <a:lnTo>
                    <a:pt x="203" y="103"/>
                  </a:lnTo>
                  <a:lnTo>
                    <a:pt x="119" y="0"/>
                  </a:lnTo>
                  <a:lnTo>
                    <a:pt x="55" y="6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85">
              <a:extLst>
                <a:ext uri="{FF2B5EF4-FFF2-40B4-BE49-F238E27FC236}">
                  <a16:creationId xmlns:a16="http://schemas.microsoft.com/office/drawing/2014/main" id="{3B7FC459-FE44-40D8-88DE-8AF0DE02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5775325"/>
              <a:ext cx="3175" cy="912813"/>
            </a:xfrm>
            <a:custGeom>
              <a:avLst/>
              <a:gdLst>
                <a:gd name="T0" fmla="*/ 3 w 3"/>
                <a:gd name="T1" fmla="*/ 0 h 968"/>
                <a:gd name="T2" fmla="*/ 3 w 3"/>
                <a:gd name="T3" fmla="*/ 0 h 968"/>
                <a:gd name="T4" fmla="*/ 0 w 3"/>
                <a:gd name="T5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68">
                  <a:moveTo>
                    <a:pt x="3" y="0"/>
                  </a:moveTo>
                  <a:lnTo>
                    <a:pt x="3" y="0"/>
                  </a:lnTo>
                  <a:lnTo>
                    <a:pt x="0" y="96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86">
              <a:extLst>
                <a:ext uri="{FF2B5EF4-FFF2-40B4-BE49-F238E27FC236}">
                  <a16:creationId xmlns:a16="http://schemas.microsoft.com/office/drawing/2014/main" id="{A8ECD3EA-C88A-413E-B96E-F35FF88C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476" y="5775325"/>
              <a:ext cx="1588" cy="912813"/>
            </a:xfrm>
            <a:custGeom>
              <a:avLst/>
              <a:gdLst>
                <a:gd name="T0" fmla="*/ 2 w 2"/>
                <a:gd name="T1" fmla="*/ 0 h 968"/>
                <a:gd name="T2" fmla="*/ 2 w 2"/>
                <a:gd name="T3" fmla="*/ 0 h 968"/>
                <a:gd name="T4" fmla="*/ 0 w 2"/>
                <a:gd name="T5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68">
                  <a:moveTo>
                    <a:pt x="2" y="0"/>
                  </a:moveTo>
                  <a:lnTo>
                    <a:pt x="2" y="0"/>
                  </a:lnTo>
                  <a:lnTo>
                    <a:pt x="0" y="96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87">
              <a:extLst>
                <a:ext uri="{FF2B5EF4-FFF2-40B4-BE49-F238E27FC236}">
                  <a16:creationId xmlns:a16="http://schemas.microsoft.com/office/drawing/2014/main" id="{6CABE9A1-3F6C-4FE3-BAB0-E8EEDF067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6" y="5307013"/>
              <a:ext cx="138113" cy="177800"/>
            </a:xfrm>
            <a:custGeom>
              <a:avLst/>
              <a:gdLst>
                <a:gd name="T0" fmla="*/ 0 w 146"/>
                <a:gd name="T1" fmla="*/ 187 h 187"/>
                <a:gd name="T2" fmla="*/ 0 w 146"/>
                <a:gd name="T3" fmla="*/ 187 h 187"/>
                <a:gd name="T4" fmla="*/ 146 w 146"/>
                <a:gd name="T5" fmla="*/ 187 h 187"/>
                <a:gd name="T6" fmla="*/ 77 w 146"/>
                <a:gd name="T7" fmla="*/ 0 h 187"/>
                <a:gd name="T8" fmla="*/ 0 w 146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87">
                  <a:moveTo>
                    <a:pt x="0" y="187"/>
                  </a:moveTo>
                  <a:lnTo>
                    <a:pt x="0" y="187"/>
                  </a:lnTo>
                  <a:lnTo>
                    <a:pt x="146" y="187"/>
                  </a:lnTo>
                  <a:lnTo>
                    <a:pt x="77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8E1DF481-3070-49B1-B66F-2BB9D5886472}"/>
              </a:ext>
            </a:extLst>
          </p:cNvPr>
          <p:cNvGrpSpPr/>
          <p:nvPr/>
        </p:nvGrpSpPr>
        <p:grpSpPr>
          <a:xfrm>
            <a:off x="4310267" y="4701257"/>
            <a:ext cx="2124076" cy="2424112"/>
            <a:chOff x="4953000" y="4437063"/>
            <a:chExt cx="2124076" cy="2424112"/>
          </a:xfrm>
        </p:grpSpPr>
        <p:sp>
          <p:nvSpPr>
            <p:cNvPr id="150" name="Freeform 188">
              <a:extLst>
                <a:ext uri="{FF2B5EF4-FFF2-40B4-BE49-F238E27FC236}">
                  <a16:creationId xmlns:a16="http://schemas.microsoft.com/office/drawing/2014/main" id="{259A14EA-B460-421E-A593-C7FC322E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4437063"/>
              <a:ext cx="333375" cy="685800"/>
            </a:xfrm>
            <a:custGeom>
              <a:avLst/>
              <a:gdLst>
                <a:gd name="T0" fmla="*/ 0 w 353"/>
                <a:gd name="T1" fmla="*/ 556 h 726"/>
                <a:gd name="T2" fmla="*/ 0 w 353"/>
                <a:gd name="T3" fmla="*/ 556 h 726"/>
                <a:gd name="T4" fmla="*/ 182 w 353"/>
                <a:gd name="T5" fmla="*/ 0 h 726"/>
                <a:gd name="T6" fmla="*/ 353 w 353"/>
                <a:gd name="T7" fmla="*/ 554 h 726"/>
                <a:gd name="T8" fmla="*/ 323 w 353"/>
                <a:gd name="T9" fmla="*/ 726 h 726"/>
                <a:gd name="T10" fmla="*/ 59 w 353"/>
                <a:gd name="T11" fmla="*/ 726 h 726"/>
                <a:gd name="T12" fmla="*/ 0 w 353"/>
                <a:gd name="T13" fmla="*/ 55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726">
                  <a:moveTo>
                    <a:pt x="0" y="556"/>
                  </a:moveTo>
                  <a:lnTo>
                    <a:pt x="0" y="556"/>
                  </a:lnTo>
                  <a:lnTo>
                    <a:pt x="182" y="0"/>
                  </a:lnTo>
                  <a:lnTo>
                    <a:pt x="353" y="554"/>
                  </a:lnTo>
                  <a:lnTo>
                    <a:pt x="323" y="726"/>
                  </a:lnTo>
                  <a:lnTo>
                    <a:pt x="59" y="726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89">
              <a:extLst>
                <a:ext uri="{FF2B5EF4-FFF2-40B4-BE49-F238E27FC236}">
                  <a16:creationId xmlns:a16="http://schemas.microsoft.com/office/drawing/2014/main" id="{EB8F8763-8179-476F-A64B-4E9D13B78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4437063"/>
              <a:ext cx="333375" cy="685800"/>
            </a:xfrm>
            <a:custGeom>
              <a:avLst/>
              <a:gdLst>
                <a:gd name="T0" fmla="*/ 0 w 353"/>
                <a:gd name="T1" fmla="*/ 556 h 726"/>
                <a:gd name="T2" fmla="*/ 0 w 353"/>
                <a:gd name="T3" fmla="*/ 556 h 726"/>
                <a:gd name="T4" fmla="*/ 182 w 353"/>
                <a:gd name="T5" fmla="*/ 0 h 726"/>
                <a:gd name="T6" fmla="*/ 353 w 353"/>
                <a:gd name="T7" fmla="*/ 554 h 726"/>
                <a:gd name="T8" fmla="*/ 323 w 353"/>
                <a:gd name="T9" fmla="*/ 726 h 726"/>
                <a:gd name="T10" fmla="*/ 59 w 353"/>
                <a:gd name="T11" fmla="*/ 726 h 726"/>
                <a:gd name="T12" fmla="*/ 0 w 353"/>
                <a:gd name="T13" fmla="*/ 556 h 726"/>
                <a:gd name="T14" fmla="*/ 0 w 353"/>
                <a:gd name="T15" fmla="*/ 55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726">
                  <a:moveTo>
                    <a:pt x="0" y="556"/>
                  </a:moveTo>
                  <a:lnTo>
                    <a:pt x="0" y="556"/>
                  </a:lnTo>
                  <a:lnTo>
                    <a:pt x="182" y="0"/>
                  </a:lnTo>
                  <a:lnTo>
                    <a:pt x="353" y="554"/>
                  </a:lnTo>
                  <a:lnTo>
                    <a:pt x="323" y="726"/>
                  </a:lnTo>
                  <a:lnTo>
                    <a:pt x="59" y="726"/>
                  </a:lnTo>
                  <a:lnTo>
                    <a:pt x="0" y="556"/>
                  </a:lnTo>
                  <a:lnTo>
                    <a:pt x="0" y="556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90">
              <a:extLst>
                <a:ext uri="{FF2B5EF4-FFF2-40B4-BE49-F238E27FC236}">
                  <a16:creationId xmlns:a16="http://schemas.microsoft.com/office/drawing/2014/main" id="{CBC6C501-FED6-473B-96F9-320BD2F54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4964113"/>
              <a:ext cx="333375" cy="1677988"/>
            </a:xfrm>
            <a:custGeom>
              <a:avLst/>
              <a:gdLst>
                <a:gd name="T0" fmla="*/ 0 w 355"/>
                <a:gd name="T1" fmla="*/ 4 h 1778"/>
                <a:gd name="T2" fmla="*/ 0 w 355"/>
                <a:gd name="T3" fmla="*/ 4 h 1778"/>
                <a:gd name="T4" fmla="*/ 0 w 355"/>
                <a:gd name="T5" fmla="*/ 1778 h 1778"/>
                <a:gd name="T6" fmla="*/ 355 w 355"/>
                <a:gd name="T7" fmla="*/ 1778 h 1778"/>
                <a:gd name="T8" fmla="*/ 355 w 355"/>
                <a:gd name="T9" fmla="*/ 4 h 1778"/>
                <a:gd name="T10" fmla="*/ 307 w 355"/>
                <a:gd name="T11" fmla="*/ 82 h 1778"/>
                <a:gd name="T12" fmla="*/ 249 w 355"/>
                <a:gd name="T13" fmla="*/ 4 h 1778"/>
                <a:gd name="T14" fmla="*/ 183 w 355"/>
                <a:gd name="T15" fmla="*/ 103 h 1778"/>
                <a:gd name="T16" fmla="*/ 107 w 355"/>
                <a:gd name="T17" fmla="*/ 0 h 1778"/>
                <a:gd name="T18" fmla="*/ 50 w 355"/>
                <a:gd name="T19" fmla="*/ 64 h 1778"/>
                <a:gd name="T20" fmla="*/ 0 w 355"/>
                <a:gd name="T21" fmla="*/ 4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" h="1778">
                  <a:moveTo>
                    <a:pt x="0" y="4"/>
                  </a:moveTo>
                  <a:lnTo>
                    <a:pt x="0" y="4"/>
                  </a:lnTo>
                  <a:lnTo>
                    <a:pt x="0" y="1778"/>
                  </a:lnTo>
                  <a:lnTo>
                    <a:pt x="355" y="1778"/>
                  </a:lnTo>
                  <a:lnTo>
                    <a:pt x="355" y="4"/>
                  </a:lnTo>
                  <a:lnTo>
                    <a:pt x="307" y="82"/>
                  </a:lnTo>
                  <a:lnTo>
                    <a:pt x="249" y="4"/>
                  </a:lnTo>
                  <a:lnTo>
                    <a:pt x="183" y="103"/>
                  </a:lnTo>
                  <a:lnTo>
                    <a:pt x="107" y="0"/>
                  </a:lnTo>
                  <a:lnTo>
                    <a:pt x="5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91">
              <a:extLst>
                <a:ext uri="{FF2B5EF4-FFF2-40B4-BE49-F238E27FC236}">
                  <a16:creationId xmlns:a16="http://schemas.microsoft.com/office/drawing/2014/main" id="{0791C35C-DFC9-49C1-977C-53150AC6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4964113"/>
              <a:ext cx="333375" cy="1677988"/>
            </a:xfrm>
            <a:custGeom>
              <a:avLst/>
              <a:gdLst>
                <a:gd name="T0" fmla="*/ 0 w 355"/>
                <a:gd name="T1" fmla="*/ 4 h 1778"/>
                <a:gd name="T2" fmla="*/ 0 w 355"/>
                <a:gd name="T3" fmla="*/ 4 h 1778"/>
                <a:gd name="T4" fmla="*/ 0 w 355"/>
                <a:gd name="T5" fmla="*/ 1778 h 1778"/>
                <a:gd name="T6" fmla="*/ 355 w 355"/>
                <a:gd name="T7" fmla="*/ 1778 h 1778"/>
                <a:gd name="T8" fmla="*/ 355 w 355"/>
                <a:gd name="T9" fmla="*/ 4 h 1778"/>
                <a:gd name="T10" fmla="*/ 307 w 355"/>
                <a:gd name="T11" fmla="*/ 82 h 1778"/>
                <a:gd name="T12" fmla="*/ 249 w 355"/>
                <a:gd name="T13" fmla="*/ 4 h 1778"/>
                <a:gd name="T14" fmla="*/ 183 w 355"/>
                <a:gd name="T15" fmla="*/ 103 h 1778"/>
                <a:gd name="T16" fmla="*/ 107 w 355"/>
                <a:gd name="T17" fmla="*/ 0 h 1778"/>
                <a:gd name="T18" fmla="*/ 50 w 355"/>
                <a:gd name="T19" fmla="*/ 64 h 1778"/>
                <a:gd name="T20" fmla="*/ 0 w 355"/>
                <a:gd name="T21" fmla="*/ 4 h 1778"/>
                <a:gd name="T22" fmla="*/ 0 w 355"/>
                <a:gd name="T23" fmla="*/ 4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1778">
                  <a:moveTo>
                    <a:pt x="0" y="4"/>
                  </a:moveTo>
                  <a:lnTo>
                    <a:pt x="0" y="4"/>
                  </a:lnTo>
                  <a:lnTo>
                    <a:pt x="0" y="1778"/>
                  </a:lnTo>
                  <a:lnTo>
                    <a:pt x="355" y="1778"/>
                  </a:lnTo>
                  <a:lnTo>
                    <a:pt x="355" y="4"/>
                  </a:lnTo>
                  <a:lnTo>
                    <a:pt x="307" y="82"/>
                  </a:lnTo>
                  <a:lnTo>
                    <a:pt x="249" y="4"/>
                  </a:lnTo>
                  <a:lnTo>
                    <a:pt x="183" y="103"/>
                  </a:lnTo>
                  <a:lnTo>
                    <a:pt x="107" y="0"/>
                  </a:lnTo>
                  <a:lnTo>
                    <a:pt x="50" y="6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92">
              <a:extLst>
                <a:ext uri="{FF2B5EF4-FFF2-40B4-BE49-F238E27FC236}">
                  <a16:creationId xmlns:a16="http://schemas.microsoft.com/office/drawing/2014/main" id="{57D02751-4970-4919-8EC7-D40F818A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4964113"/>
              <a:ext cx="1588" cy="1684338"/>
            </a:xfrm>
            <a:custGeom>
              <a:avLst/>
              <a:gdLst>
                <a:gd name="T0" fmla="*/ 2 w 2"/>
                <a:gd name="T1" fmla="*/ 0 h 1784"/>
                <a:gd name="T2" fmla="*/ 2 w 2"/>
                <a:gd name="T3" fmla="*/ 0 h 1784"/>
                <a:gd name="T4" fmla="*/ 0 w 2"/>
                <a:gd name="T5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84">
                  <a:moveTo>
                    <a:pt x="2" y="0"/>
                  </a:moveTo>
                  <a:lnTo>
                    <a:pt x="2" y="0"/>
                  </a:lnTo>
                  <a:lnTo>
                    <a:pt x="0" y="178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93">
              <a:extLst>
                <a:ext uri="{FF2B5EF4-FFF2-40B4-BE49-F238E27FC236}">
                  <a16:creationId xmlns:a16="http://schemas.microsoft.com/office/drawing/2014/main" id="{079F839B-2B52-43FF-9180-76DF9E1F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6" y="4964113"/>
              <a:ext cx="1588" cy="1684338"/>
            </a:xfrm>
            <a:custGeom>
              <a:avLst/>
              <a:gdLst>
                <a:gd name="T0" fmla="*/ 2 w 2"/>
                <a:gd name="T1" fmla="*/ 0 h 1784"/>
                <a:gd name="T2" fmla="*/ 2 w 2"/>
                <a:gd name="T3" fmla="*/ 0 h 1784"/>
                <a:gd name="T4" fmla="*/ 0 w 2"/>
                <a:gd name="T5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84">
                  <a:moveTo>
                    <a:pt x="2" y="0"/>
                  </a:moveTo>
                  <a:lnTo>
                    <a:pt x="2" y="0"/>
                  </a:lnTo>
                  <a:lnTo>
                    <a:pt x="0" y="178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94">
              <a:extLst>
                <a:ext uri="{FF2B5EF4-FFF2-40B4-BE49-F238E27FC236}">
                  <a16:creationId xmlns:a16="http://schemas.microsoft.com/office/drawing/2014/main" id="{1B8744BA-152D-4B20-A76E-EFDFD25AC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4437063"/>
              <a:ext cx="122238" cy="200025"/>
            </a:xfrm>
            <a:custGeom>
              <a:avLst/>
              <a:gdLst>
                <a:gd name="T0" fmla="*/ 0 w 131"/>
                <a:gd name="T1" fmla="*/ 211 h 211"/>
                <a:gd name="T2" fmla="*/ 0 w 131"/>
                <a:gd name="T3" fmla="*/ 211 h 211"/>
                <a:gd name="T4" fmla="*/ 131 w 131"/>
                <a:gd name="T5" fmla="*/ 211 h 211"/>
                <a:gd name="T6" fmla="*/ 70 w 131"/>
                <a:gd name="T7" fmla="*/ 0 h 211"/>
                <a:gd name="T8" fmla="*/ 0 w 131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11">
                  <a:moveTo>
                    <a:pt x="0" y="211"/>
                  </a:moveTo>
                  <a:lnTo>
                    <a:pt x="0" y="211"/>
                  </a:lnTo>
                  <a:lnTo>
                    <a:pt x="131" y="211"/>
                  </a:lnTo>
                  <a:lnTo>
                    <a:pt x="70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95">
              <a:extLst>
                <a:ext uri="{FF2B5EF4-FFF2-40B4-BE49-F238E27FC236}">
                  <a16:creationId xmlns:a16="http://schemas.microsoft.com/office/drawing/2014/main" id="{3E38A2D9-21E1-4F0F-9006-5F905C9F7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4608513"/>
              <a:ext cx="333375" cy="547688"/>
            </a:xfrm>
            <a:custGeom>
              <a:avLst/>
              <a:gdLst>
                <a:gd name="T0" fmla="*/ 0 w 354"/>
                <a:gd name="T1" fmla="*/ 444 h 579"/>
                <a:gd name="T2" fmla="*/ 0 w 354"/>
                <a:gd name="T3" fmla="*/ 444 h 579"/>
                <a:gd name="T4" fmla="*/ 182 w 354"/>
                <a:gd name="T5" fmla="*/ 0 h 579"/>
                <a:gd name="T6" fmla="*/ 354 w 354"/>
                <a:gd name="T7" fmla="*/ 442 h 579"/>
                <a:gd name="T8" fmla="*/ 323 w 354"/>
                <a:gd name="T9" fmla="*/ 579 h 579"/>
                <a:gd name="T10" fmla="*/ 59 w 354"/>
                <a:gd name="T11" fmla="*/ 579 h 579"/>
                <a:gd name="T12" fmla="*/ 0 w 354"/>
                <a:gd name="T13" fmla="*/ 44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579">
                  <a:moveTo>
                    <a:pt x="0" y="444"/>
                  </a:moveTo>
                  <a:lnTo>
                    <a:pt x="0" y="444"/>
                  </a:lnTo>
                  <a:lnTo>
                    <a:pt x="182" y="0"/>
                  </a:lnTo>
                  <a:lnTo>
                    <a:pt x="354" y="442"/>
                  </a:lnTo>
                  <a:lnTo>
                    <a:pt x="323" y="579"/>
                  </a:lnTo>
                  <a:lnTo>
                    <a:pt x="59" y="579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196">
              <a:extLst>
                <a:ext uri="{FF2B5EF4-FFF2-40B4-BE49-F238E27FC236}">
                  <a16:creationId xmlns:a16="http://schemas.microsoft.com/office/drawing/2014/main" id="{4D925288-3D76-40F7-BDAC-4BC85B103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4608513"/>
              <a:ext cx="333375" cy="547688"/>
            </a:xfrm>
            <a:custGeom>
              <a:avLst/>
              <a:gdLst>
                <a:gd name="T0" fmla="*/ 0 w 354"/>
                <a:gd name="T1" fmla="*/ 444 h 579"/>
                <a:gd name="T2" fmla="*/ 0 w 354"/>
                <a:gd name="T3" fmla="*/ 444 h 579"/>
                <a:gd name="T4" fmla="*/ 182 w 354"/>
                <a:gd name="T5" fmla="*/ 0 h 579"/>
                <a:gd name="T6" fmla="*/ 354 w 354"/>
                <a:gd name="T7" fmla="*/ 442 h 579"/>
                <a:gd name="T8" fmla="*/ 323 w 354"/>
                <a:gd name="T9" fmla="*/ 579 h 579"/>
                <a:gd name="T10" fmla="*/ 59 w 354"/>
                <a:gd name="T11" fmla="*/ 579 h 579"/>
                <a:gd name="T12" fmla="*/ 0 w 354"/>
                <a:gd name="T13" fmla="*/ 444 h 579"/>
                <a:gd name="T14" fmla="*/ 0 w 354"/>
                <a:gd name="T15" fmla="*/ 44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579">
                  <a:moveTo>
                    <a:pt x="0" y="444"/>
                  </a:moveTo>
                  <a:lnTo>
                    <a:pt x="0" y="444"/>
                  </a:lnTo>
                  <a:lnTo>
                    <a:pt x="182" y="0"/>
                  </a:lnTo>
                  <a:lnTo>
                    <a:pt x="354" y="442"/>
                  </a:lnTo>
                  <a:lnTo>
                    <a:pt x="323" y="579"/>
                  </a:lnTo>
                  <a:lnTo>
                    <a:pt x="59" y="579"/>
                  </a:lnTo>
                  <a:lnTo>
                    <a:pt x="0" y="444"/>
                  </a:lnTo>
                  <a:lnTo>
                    <a:pt x="0" y="44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97">
              <a:extLst>
                <a:ext uri="{FF2B5EF4-FFF2-40B4-BE49-F238E27FC236}">
                  <a16:creationId xmlns:a16="http://schemas.microsoft.com/office/drawing/2014/main" id="{EEEDCCF4-159F-487F-973F-340725868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5030788"/>
              <a:ext cx="336550" cy="1708150"/>
            </a:xfrm>
            <a:custGeom>
              <a:avLst/>
              <a:gdLst>
                <a:gd name="T0" fmla="*/ 0 w 356"/>
                <a:gd name="T1" fmla="*/ 3 h 1810"/>
                <a:gd name="T2" fmla="*/ 0 w 356"/>
                <a:gd name="T3" fmla="*/ 3 h 1810"/>
                <a:gd name="T4" fmla="*/ 0 w 356"/>
                <a:gd name="T5" fmla="*/ 1810 h 1810"/>
                <a:gd name="T6" fmla="*/ 356 w 356"/>
                <a:gd name="T7" fmla="*/ 1810 h 1810"/>
                <a:gd name="T8" fmla="*/ 356 w 356"/>
                <a:gd name="T9" fmla="*/ 3 h 1810"/>
                <a:gd name="T10" fmla="*/ 308 w 356"/>
                <a:gd name="T11" fmla="*/ 65 h 1810"/>
                <a:gd name="T12" fmla="*/ 249 w 356"/>
                <a:gd name="T13" fmla="*/ 3 h 1810"/>
                <a:gd name="T14" fmla="*/ 183 w 356"/>
                <a:gd name="T15" fmla="*/ 82 h 1810"/>
                <a:gd name="T16" fmla="*/ 107 w 356"/>
                <a:gd name="T17" fmla="*/ 0 h 1810"/>
                <a:gd name="T18" fmla="*/ 50 w 356"/>
                <a:gd name="T19" fmla="*/ 51 h 1810"/>
                <a:gd name="T20" fmla="*/ 0 w 356"/>
                <a:gd name="T21" fmla="*/ 3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1810">
                  <a:moveTo>
                    <a:pt x="0" y="3"/>
                  </a:moveTo>
                  <a:lnTo>
                    <a:pt x="0" y="3"/>
                  </a:lnTo>
                  <a:lnTo>
                    <a:pt x="0" y="1810"/>
                  </a:lnTo>
                  <a:lnTo>
                    <a:pt x="356" y="1810"/>
                  </a:lnTo>
                  <a:lnTo>
                    <a:pt x="356" y="3"/>
                  </a:lnTo>
                  <a:lnTo>
                    <a:pt x="308" y="65"/>
                  </a:lnTo>
                  <a:lnTo>
                    <a:pt x="249" y="3"/>
                  </a:lnTo>
                  <a:lnTo>
                    <a:pt x="183" y="82"/>
                  </a:lnTo>
                  <a:lnTo>
                    <a:pt x="107" y="0"/>
                  </a:lnTo>
                  <a:lnTo>
                    <a:pt x="50" y="5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98">
              <a:extLst>
                <a:ext uri="{FF2B5EF4-FFF2-40B4-BE49-F238E27FC236}">
                  <a16:creationId xmlns:a16="http://schemas.microsoft.com/office/drawing/2014/main" id="{F775A928-9D93-41E5-820D-AA1CD6433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5030788"/>
              <a:ext cx="336550" cy="1708150"/>
            </a:xfrm>
            <a:custGeom>
              <a:avLst/>
              <a:gdLst>
                <a:gd name="T0" fmla="*/ 0 w 356"/>
                <a:gd name="T1" fmla="*/ 3 h 1810"/>
                <a:gd name="T2" fmla="*/ 0 w 356"/>
                <a:gd name="T3" fmla="*/ 3 h 1810"/>
                <a:gd name="T4" fmla="*/ 0 w 356"/>
                <a:gd name="T5" fmla="*/ 1810 h 1810"/>
                <a:gd name="T6" fmla="*/ 356 w 356"/>
                <a:gd name="T7" fmla="*/ 1810 h 1810"/>
                <a:gd name="T8" fmla="*/ 356 w 356"/>
                <a:gd name="T9" fmla="*/ 3 h 1810"/>
                <a:gd name="T10" fmla="*/ 308 w 356"/>
                <a:gd name="T11" fmla="*/ 65 h 1810"/>
                <a:gd name="T12" fmla="*/ 249 w 356"/>
                <a:gd name="T13" fmla="*/ 3 h 1810"/>
                <a:gd name="T14" fmla="*/ 183 w 356"/>
                <a:gd name="T15" fmla="*/ 82 h 1810"/>
                <a:gd name="T16" fmla="*/ 107 w 356"/>
                <a:gd name="T17" fmla="*/ 0 h 1810"/>
                <a:gd name="T18" fmla="*/ 50 w 356"/>
                <a:gd name="T19" fmla="*/ 51 h 1810"/>
                <a:gd name="T20" fmla="*/ 0 w 356"/>
                <a:gd name="T21" fmla="*/ 3 h 1810"/>
                <a:gd name="T22" fmla="*/ 0 w 356"/>
                <a:gd name="T23" fmla="*/ 3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1810">
                  <a:moveTo>
                    <a:pt x="0" y="3"/>
                  </a:moveTo>
                  <a:lnTo>
                    <a:pt x="0" y="3"/>
                  </a:lnTo>
                  <a:lnTo>
                    <a:pt x="0" y="1810"/>
                  </a:lnTo>
                  <a:lnTo>
                    <a:pt x="356" y="1810"/>
                  </a:lnTo>
                  <a:lnTo>
                    <a:pt x="356" y="3"/>
                  </a:lnTo>
                  <a:lnTo>
                    <a:pt x="308" y="65"/>
                  </a:lnTo>
                  <a:lnTo>
                    <a:pt x="249" y="3"/>
                  </a:lnTo>
                  <a:lnTo>
                    <a:pt x="183" y="82"/>
                  </a:lnTo>
                  <a:lnTo>
                    <a:pt x="107" y="0"/>
                  </a:lnTo>
                  <a:lnTo>
                    <a:pt x="50" y="5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99">
              <a:extLst>
                <a:ext uri="{FF2B5EF4-FFF2-40B4-BE49-F238E27FC236}">
                  <a16:creationId xmlns:a16="http://schemas.microsoft.com/office/drawing/2014/main" id="{BA1A0288-ED43-42A2-928C-A72DF179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5030788"/>
              <a:ext cx="1588" cy="1712913"/>
            </a:xfrm>
            <a:custGeom>
              <a:avLst/>
              <a:gdLst>
                <a:gd name="T0" fmla="*/ 2 w 2"/>
                <a:gd name="T1" fmla="*/ 0 h 1815"/>
                <a:gd name="T2" fmla="*/ 2 w 2"/>
                <a:gd name="T3" fmla="*/ 0 h 1815"/>
                <a:gd name="T4" fmla="*/ 0 w 2"/>
                <a:gd name="T5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815">
                  <a:moveTo>
                    <a:pt x="2" y="0"/>
                  </a:moveTo>
                  <a:lnTo>
                    <a:pt x="2" y="0"/>
                  </a:lnTo>
                  <a:lnTo>
                    <a:pt x="0" y="1815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200">
              <a:extLst>
                <a:ext uri="{FF2B5EF4-FFF2-40B4-BE49-F238E27FC236}">
                  <a16:creationId xmlns:a16="http://schemas.microsoft.com/office/drawing/2014/main" id="{20B884ED-E546-40FE-AE3D-19DACE785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1" y="5030788"/>
              <a:ext cx="1588" cy="1712913"/>
            </a:xfrm>
            <a:custGeom>
              <a:avLst/>
              <a:gdLst>
                <a:gd name="T0" fmla="*/ 2 w 2"/>
                <a:gd name="T1" fmla="*/ 0 h 1815"/>
                <a:gd name="T2" fmla="*/ 2 w 2"/>
                <a:gd name="T3" fmla="*/ 0 h 1815"/>
                <a:gd name="T4" fmla="*/ 0 w 2"/>
                <a:gd name="T5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815">
                  <a:moveTo>
                    <a:pt x="2" y="0"/>
                  </a:moveTo>
                  <a:lnTo>
                    <a:pt x="2" y="0"/>
                  </a:lnTo>
                  <a:lnTo>
                    <a:pt x="0" y="1815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201">
              <a:extLst>
                <a:ext uri="{FF2B5EF4-FFF2-40B4-BE49-F238E27FC236}">
                  <a16:creationId xmlns:a16="http://schemas.microsoft.com/office/drawing/2014/main" id="{E69608F0-A7CD-4D09-AB5D-C8DB05A9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4608513"/>
              <a:ext cx="123825" cy="160338"/>
            </a:xfrm>
            <a:custGeom>
              <a:avLst/>
              <a:gdLst>
                <a:gd name="T0" fmla="*/ 0 w 131"/>
                <a:gd name="T1" fmla="*/ 169 h 169"/>
                <a:gd name="T2" fmla="*/ 0 w 131"/>
                <a:gd name="T3" fmla="*/ 169 h 169"/>
                <a:gd name="T4" fmla="*/ 131 w 131"/>
                <a:gd name="T5" fmla="*/ 169 h 169"/>
                <a:gd name="T6" fmla="*/ 69 w 131"/>
                <a:gd name="T7" fmla="*/ 0 h 169"/>
                <a:gd name="T8" fmla="*/ 0 w 131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69">
                  <a:moveTo>
                    <a:pt x="0" y="169"/>
                  </a:moveTo>
                  <a:lnTo>
                    <a:pt x="0" y="169"/>
                  </a:lnTo>
                  <a:lnTo>
                    <a:pt x="131" y="169"/>
                  </a:lnTo>
                  <a:lnTo>
                    <a:pt x="69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202">
              <a:extLst>
                <a:ext uri="{FF2B5EF4-FFF2-40B4-BE49-F238E27FC236}">
                  <a16:creationId xmlns:a16="http://schemas.microsoft.com/office/drawing/2014/main" id="{3D9D50EC-2502-4C50-95F2-1B4014F27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4879975"/>
              <a:ext cx="315913" cy="555625"/>
            </a:xfrm>
            <a:custGeom>
              <a:avLst/>
              <a:gdLst>
                <a:gd name="T0" fmla="*/ 0 w 335"/>
                <a:gd name="T1" fmla="*/ 343 h 589"/>
                <a:gd name="T2" fmla="*/ 0 w 335"/>
                <a:gd name="T3" fmla="*/ 343 h 589"/>
                <a:gd name="T4" fmla="*/ 335 w 335"/>
                <a:gd name="T5" fmla="*/ 0 h 589"/>
                <a:gd name="T6" fmla="*/ 329 w 335"/>
                <a:gd name="T7" fmla="*/ 474 h 589"/>
                <a:gd name="T8" fmla="*/ 249 w 335"/>
                <a:gd name="T9" fmla="*/ 589 h 589"/>
                <a:gd name="T10" fmla="*/ 5 w 335"/>
                <a:gd name="T11" fmla="*/ 490 h 589"/>
                <a:gd name="T12" fmla="*/ 0 w 335"/>
                <a:gd name="T13" fmla="*/ 34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589">
                  <a:moveTo>
                    <a:pt x="0" y="343"/>
                  </a:moveTo>
                  <a:lnTo>
                    <a:pt x="0" y="343"/>
                  </a:lnTo>
                  <a:lnTo>
                    <a:pt x="335" y="0"/>
                  </a:lnTo>
                  <a:lnTo>
                    <a:pt x="329" y="474"/>
                  </a:lnTo>
                  <a:lnTo>
                    <a:pt x="249" y="589"/>
                  </a:lnTo>
                  <a:lnTo>
                    <a:pt x="5" y="490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203">
              <a:extLst>
                <a:ext uri="{FF2B5EF4-FFF2-40B4-BE49-F238E27FC236}">
                  <a16:creationId xmlns:a16="http://schemas.microsoft.com/office/drawing/2014/main" id="{2D667C15-E0C9-4CB8-B0E5-194AF8DB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4879975"/>
              <a:ext cx="315913" cy="555625"/>
            </a:xfrm>
            <a:custGeom>
              <a:avLst/>
              <a:gdLst>
                <a:gd name="T0" fmla="*/ 0 w 335"/>
                <a:gd name="T1" fmla="*/ 343 h 589"/>
                <a:gd name="T2" fmla="*/ 0 w 335"/>
                <a:gd name="T3" fmla="*/ 343 h 589"/>
                <a:gd name="T4" fmla="*/ 335 w 335"/>
                <a:gd name="T5" fmla="*/ 0 h 589"/>
                <a:gd name="T6" fmla="*/ 329 w 335"/>
                <a:gd name="T7" fmla="*/ 474 h 589"/>
                <a:gd name="T8" fmla="*/ 249 w 335"/>
                <a:gd name="T9" fmla="*/ 589 h 589"/>
                <a:gd name="T10" fmla="*/ 5 w 335"/>
                <a:gd name="T11" fmla="*/ 490 h 589"/>
                <a:gd name="T12" fmla="*/ 0 w 335"/>
                <a:gd name="T13" fmla="*/ 343 h 589"/>
                <a:gd name="T14" fmla="*/ 0 w 335"/>
                <a:gd name="T15" fmla="*/ 34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589">
                  <a:moveTo>
                    <a:pt x="0" y="343"/>
                  </a:moveTo>
                  <a:lnTo>
                    <a:pt x="0" y="343"/>
                  </a:lnTo>
                  <a:lnTo>
                    <a:pt x="335" y="0"/>
                  </a:lnTo>
                  <a:lnTo>
                    <a:pt x="329" y="474"/>
                  </a:lnTo>
                  <a:lnTo>
                    <a:pt x="249" y="589"/>
                  </a:lnTo>
                  <a:lnTo>
                    <a:pt x="5" y="49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204">
              <a:extLst>
                <a:ext uri="{FF2B5EF4-FFF2-40B4-BE49-F238E27FC236}">
                  <a16:creationId xmlns:a16="http://schemas.microsoft.com/office/drawing/2014/main" id="{4ADF5936-97B0-4251-A861-306BC661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5207000"/>
              <a:ext cx="760413" cy="1239838"/>
            </a:xfrm>
            <a:custGeom>
              <a:avLst/>
              <a:gdLst>
                <a:gd name="T0" fmla="*/ 476 w 806"/>
                <a:gd name="T1" fmla="*/ 0 h 1312"/>
                <a:gd name="T2" fmla="*/ 476 w 806"/>
                <a:gd name="T3" fmla="*/ 0 h 1312"/>
                <a:gd name="T4" fmla="*/ 0 w 806"/>
                <a:gd name="T5" fmla="*/ 1178 h 1312"/>
                <a:gd name="T6" fmla="*/ 330 w 806"/>
                <a:gd name="T7" fmla="*/ 1312 h 1312"/>
                <a:gd name="T8" fmla="*/ 806 w 806"/>
                <a:gd name="T9" fmla="*/ 134 h 1312"/>
                <a:gd name="T10" fmla="*/ 735 w 806"/>
                <a:gd name="T11" fmla="*/ 181 h 1312"/>
                <a:gd name="T12" fmla="*/ 707 w 806"/>
                <a:gd name="T13" fmla="*/ 94 h 1312"/>
                <a:gd name="T14" fmla="*/ 612 w 806"/>
                <a:gd name="T15" fmla="*/ 152 h 1312"/>
                <a:gd name="T16" fmla="*/ 577 w 806"/>
                <a:gd name="T17" fmla="*/ 37 h 1312"/>
                <a:gd name="T18" fmla="*/ 502 w 806"/>
                <a:gd name="T19" fmla="*/ 70 h 1312"/>
                <a:gd name="T20" fmla="*/ 476 w 806"/>
                <a:gd name="T21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6" h="1312">
                  <a:moveTo>
                    <a:pt x="476" y="0"/>
                  </a:moveTo>
                  <a:lnTo>
                    <a:pt x="476" y="0"/>
                  </a:lnTo>
                  <a:lnTo>
                    <a:pt x="0" y="1178"/>
                  </a:lnTo>
                  <a:lnTo>
                    <a:pt x="330" y="1312"/>
                  </a:lnTo>
                  <a:lnTo>
                    <a:pt x="806" y="134"/>
                  </a:lnTo>
                  <a:lnTo>
                    <a:pt x="735" y="181"/>
                  </a:lnTo>
                  <a:lnTo>
                    <a:pt x="707" y="94"/>
                  </a:lnTo>
                  <a:lnTo>
                    <a:pt x="612" y="152"/>
                  </a:lnTo>
                  <a:lnTo>
                    <a:pt x="577" y="37"/>
                  </a:lnTo>
                  <a:lnTo>
                    <a:pt x="502" y="7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206">
              <a:extLst>
                <a:ext uri="{FF2B5EF4-FFF2-40B4-BE49-F238E27FC236}">
                  <a16:creationId xmlns:a16="http://schemas.microsoft.com/office/drawing/2014/main" id="{5F35D5A7-E586-4C4D-B2CF-4D2F1998F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5207000"/>
              <a:ext cx="760413" cy="1239838"/>
            </a:xfrm>
            <a:custGeom>
              <a:avLst/>
              <a:gdLst>
                <a:gd name="T0" fmla="*/ 476 w 806"/>
                <a:gd name="T1" fmla="*/ 0 h 1312"/>
                <a:gd name="T2" fmla="*/ 476 w 806"/>
                <a:gd name="T3" fmla="*/ 0 h 1312"/>
                <a:gd name="T4" fmla="*/ 0 w 806"/>
                <a:gd name="T5" fmla="*/ 1178 h 1312"/>
                <a:gd name="T6" fmla="*/ 330 w 806"/>
                <a:gd name="T7" fmla="*/ 1312 h 1312"/>
                <a:gd name="T8" fmla="*/ 806 w 806"/>
                <a:gd name="T9" fmla="*/ 134 h 1312"/>
                <a:gd name="T10" fmla="*/ 735 w 806"/>
                <a:gd name="T11" fmla="*/ 181 h 1312"/>
                <a:gd name="T12" fmla="*/ 707 w 806"/>
                <a:gd name="T13" fmla="*/ 94 h 1312"/>
                <a:gd name="T14" fmla="*/ 612 w 806"/>
                <a:gd name="T15" fmla="*/ 152 h 1312"/>
                <a:gd name="T16" fmla="*/ 577 w 806"/>
                <a:gd name="T17" fmla="*/ 37 h 1312"/>
                <a:gd name="T18" fmla="*/ 502 w 806"/>
                <a:gd name="T19" fmla="*/ 70 h 1312"/>
                <a:gd name="T20" fmla="*/ 476 w 806"/>
                <a:gd name="T21" fmla="*/ 0 h 1312"/>
                <a:gd name="T22" fmla="*/ 476 w 806"/>
                <a:gd name="T23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6" h="1312">
                  <a:moveTo>
                    <a:pt x="476" y="0"/>
                  </a:moveTo>
                  <a:lnTo>
                    <a:pt x="476" y="0"/>
                  </a:lnTo>
                  <a:lnTo>
                    <a:pt x="0" y="1178"/>
                  </a:lnTo>
                  <a:lnTo>
                    <a:pt x="330" y="1312"/>
                  </a:lnTo>
                  <a:lnTo>
                    <a:pt x="806" y="134"/>
                  </a:lnTo>
                  <a:lnTo>
                    <a:pt x="735" y="181"/>
                  </a:lnTo>
                  <a:lnTo>
                    <a:pt x="707" y="94"/>
                  </a:lnTo>
                  <a:lnTo>
                    <a:pt x="612" y="152"/>
                  </a:lnTo>
                  <a:lnTo>
                    <a:pt x="577" y="37"/>
                  </a:lnTo>
                  <a:lnTo>
                    <a:pt x="502" y="70"/>
                  </a:lnTo>
                  <a:lnTo>
                    <a:pt x="476" y="0"/>
                  </a:lnTo>
                  <a:lnTo>
                    <a:pt x="476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207">
              <a:extLst>
                <a:ext uri="{FF2B5EF4-FFF2-40B4-BE49-F238E27FC236}">
                  <a16:creationId xmlns:a16="http://schemas.microsoft.com/office/drawing/2014/main" id="{AAF5EBE4-9253-4605-8288-C148E5E04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5" y="5241925"/>
              <a:ext cx="454025" cy="1117600"/>
            </a:xfrm>
            <a:custGeom>
              <a:avLst/>
              <a:gdLst>
                <a:gd name="T0" fmla="*/ 480 w 480"/>
                <a:gd name="T1" fmla="*/ 0 h 1184"/>
                <a:gd name="T2" fmla="*/ 480 w 480"/>
                <a:gd name="T3" fmla="*/ 0 h 1184"/>
                <a:gd name="T4" fmla="*/ 0 w 480"/>
                <a:gd name="T5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184">
                  <a:moveTo>
                    <a:pt x="480" y="0"/>
                  </a:moveTo>
                  <a:lnTo>
                    <a:pt x="480" y="0"/>
                  </a:lnTo>
                  <a:lnTo>
                    <a:pt x="0" y="118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208">
              <a:extLst>
                <a:ext uri="{FF2B5EF4-FFF2-40B4-BE49-F238E27FC236}">
                  <a16:creationId xmlns:a16="http://schemas.microsoft.com/office/drawing/2014/main" id="{8A3BA134-9EEF-437C-B844-763474E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5292725"/>
              <a:ext cx="452438" cy="1116013"/>
            </a:xfrm>
            <a:custGeom>
              <a:avLst/>
              <a:gdLst>
                <a:gd name="T0" fmla="*/ 480 w 480"/>
                <a:gd name="T1" fmla="*/ 0 h 1183"/>
                <a:gd name="T2" fmla="*/ 480 w 480"/>
                <a:gd name="T3" fmla="*/ 0 h 1183"/>
                <a:gd name="T4" fmla="*/ 0 w 480"/>
                <a:gd name="T5" fmla="*/ 118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183">
                  <a:moveTo>
                    <a:pt x="480" y="0"/>
                  </a:moveTo>
                  <a:lnTo>
                    <a:pt x="480" y="0"/>
                  </a:lnTo>
                  <a:lnTo>
                    <a:pt x="0" y="1183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209">
              <a:extLst>
                <a:ext uri="{FF2B5EF4-FFF2-40B4-BE49-F238E27FC236}">
                  <a16:creationId xmlns:a16="http://schemas.microsoft.com/office/drawing/2014/main" id="{E9A86D03-E6A8-4E9D-8722-F3C050C4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4879975"/>
              <a:ext cx="120650" cy="168275"/>
            </a:xfrm>
            <a:custGeom>
              <a:avLst/>
              <a:gdLst>
                <a:gd name="T0" fmla="*/ 0 w 127"/>
                <a:gd name="T1" fmla="*/ 130 h 179"/>
                <a:gd name="T2" fmla="*/ 0 w 127"/>
                <a:gd name="T3" fmla="*/ 130 h 179"/>
                <a:gd name="T4" fmla="*/ 121 w 127"/>
                <a:gd name="T5" fmla="*/ 179 h 179"/>
                <a:gd name="T6" fmla="*/ 127 w 127"/>
                <a:gd name="T7" fmla="*/ 0 h 179"/>
                <a:gd name="T8" fmla="*/ 0 w 127"/>
                <a:gd name="T9" fmla="*/ 1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79">
                  <a:moveTo>
                    <a:pt x="0" y="130"/>
                  </a:moveTo>
                  <a:lnTo>
                    <a:pt x="0" y="130"/>
                  </a:lnTo>
                  <a:lnTo>
                    <a:pt x="121" y="179"/>
                  </a:lnTo>
                  <a:lnTo>
                    <a:pt x="127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210">
              <a:extLst>
                <a:ext uri="{FF2B5EF4-FFF2-40B4-BE49-F238E27FC236}">
                  <a16:creationId xmlns:a16="http://schemas.microsoft.com/office/drawing/2014/main" id="{FB47DF18-29FC-49CF-A465-0C0910A8E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5976938"/>
              <a:ext cx="514350" cy="420688"/>
            </a:xfrm>
            <a:custGeom>
              <a:avLst/>
              <a:gdLst>
                <a:gd name="T0" fmla="*/ 244 w 546"/>
                <a:gd name="T1" fmla="*/ 412 h 446"/>
                <a:gd name="T2" fmla="*/ 244 w 546"/>
                <a:gd name="T3" fmla="*/ 412 h 446"/>
                <a:gd name="T4" fmla="*/ 0 w 546"/>
                <a:gd name="T5" fmla="*/ 0 h 446"/>
                <a:gd name="T6" fmla="*/ 456 w 546"/>
                <a:gd name="T7" fmla="*/ 129 h 446"/>
                <a:gd name="T8" fmla="*/ 546 w 546"/>
                <a:gd name="T9" fmla="*/ 235 h 446"/>
                <a:gd name="T10" fmla="*/ 388 w 546"/>
                <a:gd name="T11" fmla="*/ 446 h 446"/>
                <a:gd name="T12" fmla="*/ 244 w 546"/>
                <a:gd name="T13" fmla="*/ 41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446">
                  <a:moveTo>
                    <a:pt x="244" y="412"/>
                  </a:moveTo>
                  <a:lnTo>
                    <a:pt x="244" y="412"/>
                  </a:lnTo>
                  <a:lnTo>
                    <a:pt x="0" y="0"/>
                  </a:lnTo>
                  <a:lnTo>
                    <a:pt x="456" y="129"/>
                  </a:lnTo>
                  <a:lnTo>
                    <a:pt x="546" y="235"/>
                  </a:lnTo>
                  <a:lnTo>
                    <a:pt x="388" y="446"/>
                  </a:lnTo>
                  <a:lnTo>
                    <a:pt x="244" y="412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211">
              <a:extLst>
                <a:ext uri="{FF2B5EF4-FFF2-40B4-BE49-F238E27FC236}">
                  <a16:creationId xmlns:a16="http://schemas.microsoft.com/office/drawing/2014/main" id="{5B979072-CE23-480A-828A-D0241A7E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5976938"/>
              <a:ext cx="514350" cy="420688"/>
            </a:xfrm>
            <a:custGeom>
              <a:avLst/>
              <a:gdLst>
                <a:gd name="T0" fmla="*/ 244 w 546"/>
                <a:gd name="T1" fmla="*/ 412 h 446"/>
                <a:gd name="T2" fmla="*/ 244 w 546"/>
                <a:gd name="T3" fmla="*/ 412 h 446"/>
                <a:gd name="T4" fmla="*/ 0 w 546"/>
                <a:gd name="T5" fmla="*/ 0 h 446"/>
                <a:gd name="T6" fmla="*/ 456 w 546"/>
                <a:gd name="T7" fmla="*/ 129 h 446"/>
                <a:gd name="T8" fmla="*/ 546 w 546"/>
                <a:gd name="T9" fmla="*/ 235 h 446"/>
                <a:gd name="T10" fmla="*/ 388 w 546"/>
                <a:gd name="T11" fmla="*/ 446 h 446"/>
                <a:gd name="T12" fmla="*/ 244 w 546"/>
                <a:gd name="T13" fmla="*/ 412 h 446"/>
                <a:gd name="T14" fmla="*/ 244 w 546"/>
                <a:gd name="T15" fmla="*/ 41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6" h="446">
                  <a:moveTo>
                    <a:pt x="244" y="412"/>
                  </a:moveTo>
                  <a:lnTo>
                    <a:pt x="244" y="412"/>
                  </a:lnTo>
                  <a:lnTo>
                    <a:pt x="0" y="0"/>
                  </a:lnTo>
                  <a:lnTo>
                    <a:pt x="456" y="129"/>
                  </a:lnTo>
                  <a:lnTo>
                    <a:pt x="546" y="235"/>
                  </a:lnTo>
                  <a:lnTo>
                    <a:pt x="388" y="446"/>
                  </a:lnTo>
                  <a:lnTo>
                    <a:pt x="244" y="412"/>
                  </a:lnTo>
                  <a:lnTo>
                    <a:pt x="244" y="412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212">
              <a:extLst>
                <a:ext uri="{FF2B5EF4-FFF2-40B4-BE49-F238E27FC236}">
                  <a16:creationId xmlns:a16="http://schemas.microsoft.com/office/drawing/2014/main" id="{5B39E3CB-90C0-429F-B749-9467E747C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6102350"/>
              <a:ext cx="854075" cy="758825"/>
            </a:xfrm>
            <a:custGeom>
              <a:avLst/>
              <a:gdLst>
                <a:gd name="T0" fmla="*/ 242 w 905"/>
                <a:gd name="T1" fmla="*/ 81 h 804"/>
                <a:gd name="T2" fmla="*/ 242 w 905"/>
                <a:gd name="T3" fmla="*/ 81 h 804"/>
                <a:gd name="T4" fmla="*/ 150 w 905"/>
                <a:gd name="T5" fmla="*/ 85 h 804"/>
                <a:gd name="T6" fmla="*/ 182 w 905"/>
                <a:gd name="T7" fmla="*/ 191 h 804"/>
                <a:gd name="T8" fmla="*/ 62 w 905"/>
                <a:gd name="T9" fmla="*/ 196 h 804"/>
                <a:gd name="T10" fmla="*/ 74 w 905"/>
                <a:gd name="T11" fmla="*/ 276 h 804"/>
                <a:gd name="T12" fmla="*/ 0 w 905"/>
                <a:gd name="T13" fmla="*/ 284 h 804"/>
                <a:gd name="T14" fmla="*/ 691 w 905"/>
                <a:gd name="T15" fmla="*/ 804 h 804"/>
                <a:gd name="T16" fmla="*/ 905 w 905"/>
                <a:gd name="T17" fmla="*/ 520 h 804"/>
                <a:gd name="T18" fmla="*/ 215 w 905"/>
                <a:gd name="T19" fmla="*/ 0 h 804"/>
                <a:gd name="T20" fmla="*/ 242 w 905"/>
                <a:gd name="T21" fmla="*/ 81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5" h="804">
                  <a:moveTo>
                    <a:pt x="242" y="81"/>
                  </a:moveTo>
                  <a:lnTo>
                    <a:pt x="242" y="81"/>
                  </a:lnTo>
                  <a:lnTo>
                    <a:pt x="150" y="85"/>
                  </a:lnTo>
                  <a:lnTo>
                    <a:pt x="182" y="191"/>
                  </a:lnTo>
                  <a:lnTo>
                    <a:pt x="62" y="196"/>
                  </a:lnTo>
                  <a:lnTo>
                    <a:pt x="74" y="276"/>
                  </a:lnTo>
                  <a:lnTo>
                    <a:pt x="0" y="284"/>
                  </a:lnTo>
                  <a:lnTo>
                    <a:pt x="691" y="804"/>
                  </a:lnTo>
                  <a:lnTo>
                    <a:pt x="905" y="520"/>
                  </a:lnTo>
                  <a:lnTo>
                    <a:pt x="215" y="0"/>
                  </a:lnTo>
                  <a:lnTo>
                    <a:pt x="242" y="81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213">
              <a:extLst>
                <a:ext uri="{FF2B5EF4-FFF2-40B4-BE49-F238E27FC236}">
                  <a16:creationId xmlns:a16="http://schemas.microsoft.com/office/drawing/2014/main" id="{0A541D01-E92A-4B67-BE09-421FBEBC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6102350"/>
              <a:ext cx="854075" cy="758825"/>
            </a:xfrm>
            <a:custGeom>
              <a:avLst/>
              <a:gdLst>
                <a:gd name="T0" fmla="*/ 0 w 905"/>
                <a:gd name="T1" fmla="*/ 284 h 804"/>
                <a:gd name="T2" fmla="*/ 0 w 905"/>
                <a:gd name="T3" fmla="*/ 284 h 804"/>
                <a:gd name="T4" fmla="*/ 691 w 905"/>
                <a:gd name="T5" fmla="*/ 804 h 804"/>
                <a:gd name="T6" fmla="*/ 905 w 905"/>
                <a:gd name="T7" fmla="*/ 520 h 804"/>
                <a:gd name="T8" fmla="*/ 215 w 905"/>
                <a:gd name="T9" fmla="*/ 0 h 804"/>
                <a:gd name="T10" fmla="*/ 242 w 905"/>
                <a:gd name="T11" fmla="*/ 81 h 804"/>
                <a:gd name="T12" fmla="*/ 150 w 905"/>
                <a:gd name="T13" fmla="*/ 85 h 804"/>
                <a:gd name="T14" fmla="*/ 182 w 905"/>
                <a:gd name="T15" fmla="*/ 191 h 804"/>
                <a:gd name="T16" fmla="*/ 62 w 905"/>
                <a:gd name="T17" fmla="*/ 196 h 804"/>
                <a:gd name="T18" fmla="*/ 74 w 905"/>
                <a:gd name="T19" fmla="*/ 276 h 804"/>
                <a:gd name="T20" fmla="*/ 0 w 905"/>
                <a:gd name="T21" fmla="*/ 284 h 804"/>
                <a:gd name="T22" fmla="*/ 0 w 905"/>
                <a:gd name="T23" fmla="*/ 28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804">
                  <a:moveTo>
                    <a:pt x="0" y="284"/>
                  </a:moveTo>
                  <a:lnTo>
                    <a:pt x="0" y="284"/>
                  </a:lnTo>
                  <a:lnTo>
                    <a:pt x="691" y="804"/>
                  </a:lnTo>
                  <a:lnTo>
                    <a:pt x="905" y="520"/>
                  </a:lnTo>
                  <a:lnTo>
                    <a:pt x="215" y="0"/>
                  </a:lnTo>
                  <a:lnTo>
                    <a:pt x="242" y="81"/>
                  </a:lnTo>
                  <a:lnTo>
                    <a:pt x="150" y="85"/>
                  </a:lnTo>
                  <a:lnTo>
                    <a:pt x="182" y="191"/>
                  </a:lnTo>
                  <a:lnTo>
                    <a:pt x="62" y="196"/>
                  </a:lnTo>
                  <a:lnTo>
                    <a:pt x="74" y="276"/>
                  </a:lnTo>
                  <a:lnTo>
                    <a:pt x="0" y="284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214">
              <a:extLst>
                <a:ext uri="{FF2B5EF4-FFF2-40B4-BE49-F238E27FC236}">
                  <a16:creationId xmlns:a16="http://schemas.microsoft.com/office/drawing/2014/main" id="{D261266A-D6EE-4401-A35C-C038560BB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6286500"/>
              <a:ext cx="654050" cy="495300"/>
            </a:xfrm>
            <a:custGeom>
              <a:avLst/>
              <a:gdLst>
                <a:gd name="T0" fmla="*/ 0 w 694"/>
                <a:gd name="T1" fmla="*/ 0 h 526"/>
                <a:gd name="T2" fmla="*/ 0 w 694"/>
                <a:gd name="T3" fmla="*/ 0 h 526"/>
                <a:gd name="T4" fmla="*/ 694 w 694"/>
                <a:gd name="T5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526">
                  <a:moveTo>
                    <a:pt x="0" y="0"/>
                  </a:moveTo>
                  <a:lnTo>
                    <a:pt x="0" y="0"/>
                  </a:lnTo>
                  <a:lnTo>
                    <a:pt x="694" y="52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215">
              <a:extLst>
                <a:ext uri="{FF2B5EF4-FFF2-40B4-BE49-F238E27FC236}">
                  <a16:creationId xmlns:a16="http://schemas.microsoft.com/office/drawing/2014/main" id="{E0BF1862-43C8-4F61-A673-2F16A9DED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6180138"/>
              <a:ext cx="654050" cy="496888"/>
            </a:xfrm>
            <a:custGeom>
              <a:avLst/>
              <a:gdLst>
                <a:gd name="T0" fmla="*/ 0 w 695"/>
                <a:gd name="T1" fmla="*/ 0 h 526"/>
                <a:gd name="T2" fmla="*/ 0 w 695"/>
                <a:gd name="T3" fmla="*/ 0 h 526"/>
                <a:gd name="T4" fmla="*/ 695 w 695"/>
                <a:gd name="T5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5" h="526">
                  <a:moveTo>
                    <a:pt x="0" y="0"/>
                  </a:moveTo>
                  <a:lnTo>
                    <a:pt x="0" y="0"/>
                  </a:lnTo>
                  <a:lnTo>
                    <a:pt x="695" y="52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216">
              <a:extLst>
                <a:ext uri="{FF2B5EF4-FFF2-40B4-BE49-F238E27FC236}">
                  <a16:creationId xmlns:a16="http://schemas.microsoft.com/office/drawing/2014/main" id="{1C76954E-4060-4607-A865-A3F1D32C7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5976938"/>
              <a:ext cx="161925" cy="147638"/>
            </a:xfrm>
            <a:custGeom>
              <a:avLst/>
              <a:gdLst>
                <a:gd name="T0" fmla="*/ 92 w 171"/>
                <a:gd name="T1" fmla="*/ 157 h 157"/>
                <a:gd name="T2" fmla="*/ 92 w 171"/>
                <a:gd name="T3" fmla="*/ 157 h 157"/>
                <a:gd name="T4" fmla="*/ 171 w 171"/>
                <a:gd name="T5" fmla="*/ 52 h 157"/>
                <a:gd name="T6" fmla="*/ 0 w 171"/>
                <a:gd name="T7" fmla="*/ 0 h 157"/>
                <a:gd name="T8" fmla="*/ 92 w 171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57">
                  <a:moveTo>
                    <a:pt x="92" y="157"/>
                  </a:moveTo>
                  <a:lnTo>
                    <a:pt x="92" y="157"/>
                  </a:lnTo>
                  <a:lnTo>
                    <a:pt x="171" y="52"/>
                  </a:lnTo>
                  <a:lnTo>
                    <a:pt x="0" y="0"/>
                  </a:lnTo>
                  <a:lnTo>
                    <a:pt x="92" y="1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5415147E-C70E-44BC-A0BA-819899083198}"/>
              </a:ext>
            </a:extLst>
          </p:cNvPr>
          <p:cNvGrpSpPr>
            <a:grpSpLocks noChangeAspect="1"/>
          </p:cNvGrpSpPr>
          <p:nvPr/>
        </p:nvGrpSpPr>
        <p:grpSpPr>
          <a:xfrm>
            <a:off x="5550105" y="1375444"/>
            <a:ext cx="4078288" cy="2760663"/>
            <a:chOff x="6192838" y="1111250"/>
            <a:chExt cx="4078288" cy="2760663"/>
          </a:xfrm>
        </p:grpSpPr>
        <p:sp>
          <p:nvSpPr>
            <p:cNvPr id="179" name="Freeform 217">
              <a:extLst>
                <a:ext uri="{FF2B5EF4-FFF2-40B4-BE49-F238E27FC236}">
                  <a16:creationId xmlns:a16="http://schemas.microsoft.com/office/drawing/2014/main" id="{5A037FB7-D482-42A0-8677-5346E31E6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2257425"/>
              <a:ext cx="420688" cy="263525"/>
            </a:xfrm>
            <a:custGeom>
              <a:avLst/>
              <a:gdLst>
                <a:gd name="T0" fmla="*/ 74 w 446"/>
                <a:gd name="T1" fmla="*/ 0 h 280"/>
                <a:gd name="T2" fmla="*/ 74 w 446"/>
                <a:gd name="T3" fmla="*/ 0 h 280"/>
                <a:gd name="T4" fmla="*/ 446 w 446"/>
                <a:gd name="T5" fmla="*/ 222 h 280"/>
                <a:gd name="T6" fmla="*/ 0 w 446"/>
                <a:gd name="T7" fmla="*/ 280 h 280"/>
                <a:gd name="T8" fmla="*/ 74 w 446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280">
                  <a:moveTo>
                    <a:pt x="74" y="0"/>
                  </a:moveTo>
                  <a:lnTo>
                    <a:pt x="74" y="0"/>
                  </a:lnTo>
                  <a:lnTo>
                    <a:pt x="446" y="222"/>
                  </a:lnTo>
                  <a:lnTo>
                    <a:pt x="0" y="280"/>
                  </a:lnTo>
                  <a:cubicBezTo>
                    <a:pt x="0" y="280"/>
                    <a:pt x="112" y="185"/>
                    <a:pt x="74" y="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218">
              <a:extLst>
                <a:ext uri="{FF2B5EF4-FFF2-40B4-BE49-F238E27FC236}">
                  <a16:creationId xmlns:a16="http://schemas.microsoft.com/office/drawing/2014/main" id="{953D8F09-429B-4FDB-AAC0-0B89A9F62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2257425"/>
              <a:ext cx="420688" cy="263525"/>
            </a:xfrm>
            <a:custGeom>
              <a:avLst/>
              <a:gdLst>
                <a:gd name="T0" fmla="*/ 74 w 446"/>
                <a:gd name="T1" fmla="*/ 0 h 280"/>
                <a:gd name="T2" fmla="*/ 74 w 446"/>
                <a:gd name="T3" fmla="*/ 0 h 280"/>
                <a:gd name="T4" fmla="*/ 446 w 446"/>
                <a:gd name="T5" fmla="*/ 222 h 280"/>
                <a:gd name="T6" fmla="*/ 0 w 446"/>
                <a:gd name="T7" fmla="*/ 280 h 280"/>
                <a:gd name="T8" fmla="*/ 74 w 446"/>
                <a:gd name="T9" fmla="*/ 0 h 280"/>
                <a:gd name="T10" fmla="*/ 74 w 446"/>
                <a:gd name="T1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280">
                  <a:moveTo>
                    <a:pt x="74" y="0"/>
                  </a:moveTo>
                  <a:lnTo>
                    <a:pt x="74" y="0"/>
                  </a:lnTo>
                  <a:lnTo>
                    <a:pt x="446" y="222"/>
                  </a:lnTo>
                  <a:lnTo>
                    <a:pt x="0" y="280"/>
                  </a:lnTo>
                  <a:cubicBezTo>
                    <a:pt x="0" y="280"/>
                    <a:pt x="112" y="185"/>
                    <a:pt x="74" y="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219">
              <a:extLst>
                <a:ext uri="{FF2B5EF4-FFF2-40B4-BE49-F238E27FC236}">
                  <a16:creationId xmlns:a16="http://schemas.microsoft.com/office/drawing/2014/main" id="{FCE66C3F-886F-457A-8AFB-494ED5937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88" y="2193925"/>
              <a:ext cx="88900" cy="88900"/>
            </a:xfrm>
            <a:custGeom>
              <a:avLst/>
              <a:gdLst>
                <a:gd name="T0" fmla="*/ 47 w 93"/>
                <a:gd name="T1" fmla="*/ 93 h 93"/>
                <a:gd name="T2" fmla="*/ 47 w 93"/>
                <a:gd name="T3" fmla="*/ 93 h 93"/>
                <a:gd name="T4" fmla="*/ 93 w 93"/>
                <a:gd name="T5" fmla="*/ 46 h 93"/>
                <a:gd name="T6" fmla="*/ 47 w 93"/>
                <a:gd name="T7" fmla="*/ 0 h 93"/>
                <a:gd name="T8" fmla="*/ 0 w 93"/>
                <a:gd name="T9" fmla="*/ 46 h 93"/>
                <a:gd name="T10" fmla="*/ 47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47" y="93"/>
                  </a:moveTo>
                  <a:lnTo>
                    <a:pt x="47" y="93"/>
                  </a:ln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220">
              <a:extLst>
                <a:ext uri="{FF2B5EF4-FFF2-40B4-BE49-F238E27FC236}">
                  <a16:creationId xmlns:a16="http://schemas.microsoft.com/office/drawing/2014/main" id="{3C824FEA-406A-4415-94BE-AD569552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5" y="1182688"/>
              <a:ext cx="1731963" cy="1063625"/>
            </a:xfrm>
            <a:custGeom>
              <a:avLst/>
              <a:gdLst>
                <a:gd name="T0" fmla="*/ 1836 w 1836"/>
                <a:gd name="T1" fmla="*/ 1118 h 1127"/>
                <a:gd name="T2" fmla="*/ 1836 w 1836"/>
                <a:gd name="T3" fmla="*/ 1118 h 1127"/>
                <a:gd name="T4" fmla="*/ 1818 w 1836"/>
                <a:gd name="T5" fmla="*/ 302 h 1127"/>
                <a:gd name="T6" fmla="*/ 1527 w 1836"/>
                <a:gd name="T7" fmla="*/ 8 h 1127"/>
                <a:gd name="T8" fmla="*/ 307 w 1836"/>
                <a:gd name="T9" fmla="*/ 8 h 1127"/>
                <a:gd name="T10" fmla="*/ 203 w 1836"/>
                <a:gd name="T11" fmla="*/ 102 h 1127"/>
                <a:gd name="T12" fmla="*/ 302 w 1836"/>
                <a:gd name="T13" fmla="*/ 209 h 1127"/>
                <a:gd name="T14" fmla="*/ 1144 w 1836"/>
                <a:gd name="T15" fmla="*/ 236 h 1127"/>
                <a:gd name="T16" fmla="*/ 289 w 1836"/>
                <a:gd name="T17" fmla="*/ 236 h 1127"/>
                <a:gd name="T18" fmla="*/ 120 w 1836"/>
                <a:gd name="T19" fmla="*/ 343 h 1127"/>
                <a:gd name="T20" fmla="*/ 302 w 1836"/>
                <a:gd name="T21" fmla="*/ 465 h 1127"/>
                <a:gd name="T22" fmla="*/ 1153 w 1836"/>
                <a:gd name="T23" fmla="*/ 484 h 1127"/>
                <a:gd name="T24" fmla="*/ 302 w 1836"/>
                <a:gd name="T25" fmla="*/ 484 h 1127"/>
                <a:gd name="T26" fmla="*/ 302 w 1836"/>
                <a:gd name="T27" fmla="*/ 767 h 1127"/>
                <a:gd name="T28" fmla="*/ 1340 w 1836"/>
                <a:gd name="T29" fmla="*/ 764 h 1127"/>
                <a:gd name="T30" fmla="*/ 1454 w 1836"/>
                <a:gd name="T31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6" h="1127">
                  <a:moveTo>
                    <a:pt x="1836" y="1118"/>
                  </a:moveTo>
                  <a:lnTo>
                    <a:pt x="1836" y="1118"/>
                  </a:lnTo>
                  <a:lnTo>
                    <a:pt x="1818" y="302"/>
                  </a:lnTo>
                  <a:cubicBezTo>
                    <a:pt x="1818" y="302"/>
                    <a:pt x="1727" y="27"/>
                    <a:pt x="1527" y="8"/>
                  </a:cubicBezTo>
                  <a:lnTo>
                    <a:pt x="307" y="8"/>
                  </a:lnTo>
                  <a:cubicBezTo>
                    <a:pt x="307" y="8"/>
                    <a:pt x="200" y="0"/>
                    <a:pt x="203" y="102"/>
                  </a:cubicBezTo>
                  <a:cubicBezTo>
                    <a:pt x="205" y="203"/>
                    <a:pt x="302" y="209"/>
                    <a:pt x="302" y="209"/>
                  </a:cubicBezTo>
                  <a:lnTo>
                    <a:pt x="1144" y="236"/>
                  </a:lnTo>
                  <a:lnTo>
                    <a:pt x="289" y="236"/>
                  </a:lnTo>
                  <a:cubicBezTo>
                    <a:pt x="289" y="236"/>
                    <a:pt x="116" y="234"/>
                    <a:pt x="120" y="343"/>
                  </a:cubicBezTo>
                  <a:cubicBezTo>
                    <a:pt x="124" y="446"/>
                    <a:pt x="302" y="465"/>
                    <a:pt x="302" y="465"/>
                  </a:cubicBezTo>
                  <a:lnTo>
                    <a:pt x="1153" y="484"/>
                  </a:lnTo>
                  <a:lnTo>
                    <a:pt x="302" y="484"/>
                  </a:lnTo>
                  <a:cubicBezTo>
                    <a:pt x="0" y="515"/>
                    <a:pt x="9" y="736"/>
                    <a:pt x="302" y="767"/>
                  </a:cubicBezTo>
                  <a:lnTo>
                    <a:pt x="1340" y="764"/>
                  </a:lnTo>
                  <a:cubicBezTo>
                    <a:pt x="1340" y="764"/>
                    <a:pt x="1471" y="811"/>
                    <a:pt x="1454" y="1127"/>
                  </a:cubicBezTo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221">
              <a:extLst>
                <a:ext uri="{FF2B5EF4-FFF2-40B4-BE49-F238E27FC236}">
                  <a16:creationId xmlns:a16="http://schemas.microsoft.com/office/drawing/2014/main" id="{BB369FE7-4450-4527-9E8D-4DE849F0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5" y="1182688"/>
              <a:ext cx="1731963" cy="1063625"/>
            </a:xfrm>
            <a:custGeom>
              <a:avLst/>
              <a:gdLst>
                <a:gd name="T0" fmla="*/ 1836 w 1836"/>
                <a:gd name="T1" fmla="*/ 1118 h 1127"/>
                <a:gd name="T2" fmla="*/ 1836 w 1836"/>
                <a:gd name="T3" fmla="*/ 1118 h 1127"/>
                <a:gd name="T4" fmla="*/ 1818 w 1836"/>
                <a:gd name="T5" fmla="*/ 302 h 1127"/>
                <a:gd name="T6" fmla="*/ 1527 w 1836"/>
                <a:gd name="T7" fmla="*/ 8 h 1127"/>
                <a:gd name="T8" fmla="*/ 307 w 1836"/>
                <a:gd name="T9" fmla="*/ 8 h 1127"/>
                <a:gd name="T10" fmla="*/ 203 w 1836"/>
                <a:gd name="T11" fmla="*/ 102 h 1127"/>
                <a:gd name="T12" fmla="*/ 302 w 1836"/>
                <a:gd name="T13" fmla="*/ 209 h 1127"/>
                <a:gd name="T14" fmla="*/ 1144 w 1836"/>
                <a:gd name="T15" fmla="*/ 236 h 1127"/>
                <a:gd name="T16" fmla="*/ 289 w 1836"/>
                <a:gd name="T17" fmla="*/ 236 h 1127"/>
                <a:gd name="T18" fmla="*/ 120 w 1836"/>
                <a:gd name="T19" fmla="*/ 343 h 1127"/>
                <a:gd name="T20" fmla="*/ 302 w 1836"/>
                <a:gd name="T21" fmla="*/ 465 h 1127"/>
                <a:gd name="T22" fmla="*/ 1153 w 1836"/>
                <a:gd name="T23" fmla="*/ 484 h 1127"/>
                <a:gd name="T24" fmla="*/ 302 w 1836"/>
                <a:gd name="T25" fmla="*/ 484 h 1127"/>
                <a:gd name="T26" fmla="*/ 302 w 1836"/>
                <a:gd name="T27" fmla="*/ 767 h 1127"/>
                <a:gd name="T28" fmla="*/ 1340 w 1836"/>
                <a:gd name="T29" fmla="*/ 764 h 1127"/>
                <a:gd name="T30" fmla="*/ 1454 w 1836"/>
                <a:gd name="T31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6" h="1127">
                  <a:moveTo>
                    <a:pt x="1836" y="1118"/>
                  </a:moveTo>
                  <a:lnTo>
                    <a:pt x="1836" y="1118"/>
                  </a:lnTo>
                  <a:lnTo>
                    <a:pt x="1818" y="302"/>
                  </a:lnTo>
                  <a:cubicBezTo>
                    <a:pt x="1818" y="302"/>
                    <a:pt x="1727" y="27"/>
                    <a:pt x="1527" y="8"/>
                  </a:cubicBezTo>
                  <a:lnTo>
                    <a:pt x="307" y="8"/>
                  </a:lnTo>
                  <a:cubicBezTo>
                    <a:pt x="307" y="8"/>
                    <a:pt x="200" y="0"/>
                    <a:pt x="203" y="102"/>
                  </a:cubicBezTo>
                  <a:cubicBezTo>
                    <a:pt x="205" y="203"/>
                    <a:pt x="302" y="209"/>
                    <a:pt x="302" y="209"/>
                  </a:cubicBezTo>
                  <a:lnTo>
                    <a:pt x="1144" y="236"/>
                  </a:lnTo>
                  <a:lnTo>
                    <a:pt x="289" y="236"/>
                  </a:lnTo>
                  <a:cubicBezTo>
                    <a:pt x="289" y="236"/>
                    <a:pt x="116" y="234"/>
                    <a:pt x="120" y="343"/>
                  </a:cubicBezTo>
                  <a:cubicBezTo>
                    <a:pt x="124" y="446"/>
                    <a:pt x="302" y="465"/>
                    <a:pt x="302" y="465"/>
                  </a:cubicBezTo>
                  <a:lnTo>
                    <a:pt x="1153" y="484"/>
                  </a:lnTo>
                  <a:lnTo>
                    <a:pt x="302" y="484"/>
                  </a:lnTo>
                  <a:cubicBezTo>
                    <a:pt x="0" y="515"/>
                    <a:pt x="9" y="736"/>
                    <a:pt x="302" y="767"/>
                  </a:cubicBezTo>
                  <a:lnTo>
                    <a:pt x="1340" y="764"/>
                  </a:lnTo>
                  <a:cubicBezTo>
                    <a:pt x="1340" y="764"/>
                    <a:pt x="1471" y="811"/>
                    <a:pt x="1454" y="1127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222">
              <a:extLst>
                <a:ext uri="{FF2B5EF4-FFF2-40B4-BE49-F238E27FC236}">
                  <a16:creationId xmlns:a16="http://schemas.microsoft.com/office/drawing/2014/main" id="{80458ED6-BADF-478F-B678-06F32351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808288"/>
              <a:ext cx="1733550" cy="1063625"/>
            </a:xfrm>
            <a:custGeom>
              <a:avLst/>
              <a:gdLst>
                <a:gd name="T0" fmla="*/ 1837 w 1837"/>
                <a:gd name="T1" fmla="*/ 9 h 1127"/>
                <a:gd name="T2" fmla="*/ 1837 w 1837"/>
                <a:gd name="T3" fmla="*/ 9 h 1127"/>
                <a:gd name="T4" fmla="*/ 1818 w 1837"/>
                <a:gd name="T5" fmla="*/ 825 h 1127"/>
                <a:gd name="T6" fmla="*/ 1527 w 1837"/>
                <a:gd name="T7" fmla="*/ 1119 h 1127"/>
                <a:gd name="T8" fmla="*/ 307 w 1837"/>
                <a:gd name="T9" fmla="*/ 1119 h 1127"/>
                <a:gd name="T10" fmla="*/ 203 w 1837"/>
                <a:gd name="T11" fmla="*/ 1025 h 1127"/>
                <a:gd name="T12" fmla="*/ 303 w 1837"/>
                <a:gd name="T13" fmla="*/ 918 h 1127"/>
                <a:gd name="T14" fmla="*/ 1145 w 1837"/>
                <a:gd name="T15" fmla="*/ 891 h 1127"/>
                <a:gd name="T16" fmla="*/ 289 w 1837"/>
                <a:gd name="T17" fmla="*/ 891 h 1127"/>
                <a:gd name="T18" fmla="*/ 121 w 1837"/>
                <a:gd name="T19" fmla="*/ 784 h 1127"/>
                <a:gd name="T20" fmla="*/ 303 w 1837"/>
                <a:gd name="T21" fmla="*/ 662 h 1127"/>
                <a:gd name="T22" fmla="*/ 1154 w 1837"/>
                <a:gd name="T23" fmla="*/ 643 h 1127"/>
                <a:gd name="T24" fmla="*/ 303 w 1837"/>
                <a:gd name="T25" fmla="*/ 643 h 1127"/>
                <a:gd name="T26" fmla="*/ 303 w 1837"/>
                <a:gd name="T27" fmla="*/ 360 h 1127"/>
                <a:gd name="T28" fmla="*/ 1341 w 1837"/>
                <a:gd name="T29" fmla="*/ 363 h 1127"/>
                <a:gd name="T30" fmla="*/ 1454 w 1837"/>
                <a:gd name="T3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7" h="1127">
                  <a:moveTo>
                    <a:pt x="1837" y="9"/>
                  </a:moveTo>
                  <a:lnTo>
                    <a:pt x="1837" y="9"/>
                  </a:lnTo>
                  <a:lnTo>
                    <a:pt x="1818" y="825"/>
                  </a:lnTo>
                  <a:cubicBezTo>
                    <a:pt x="1818" y="825"/>
                    <a:pt x="1727" y="1101"/>
                    <a:pt x="1527" y="1119"/>
                  </a:cubicBezTo>
                  <a:lnTo>
                    <a:pt x="307" y="1119"/>
                  </a:lnTo>
                  <a:cubicBezTo>
                    <a:pt x="307" y="1119"/>
                    <a:pt x="201" y="1127"/>
                    <a:pt x="203" y="1025"/>
                  </a:cubicBezTo>
                  <a:cubicBezTo>
                    <a:pt x="206" y="924"/>
                    <a:pt x="303" y="918"/>
                    <a:pt x="303" y="918"/>
                  </a:cubicBezTo>
                  <a:lnTo>
                    <a:pt x="1145" y="891"/>
                  </a:lnTo>
                  <a:lnTo>
                    <a:pt x="289" y="891"/>
                  </a:lnTo>
                  <a:cubicBezTo>
                    <a:pt x="289" y="891"/>
                    <a:pt x="116" y="893"/>
                    <a:pt x="121" y="784"/>
                  </a:cubicBezTo>
                  <a:cubicBezTo>
                    <a:pt x="125" y="681"/>
                    <a:pt x="303" y="662"/>
                    <a:pt x="303" y="662"/>
                  </a:cubicBezTo>
                  <a:lnTo>
                    <a:pt x="1154" y="643"/>
                  </a:lnTo>
                  <a:lnTo>
                    <a:pt x="303" y="643"/>
                  </a:lnTo>
                  <a:cubicBezTo>
                    <a:pt x="0" y="612"/>
                    <a:pt x="10" y="391"/>
                    <a:pt x="303" y="360"/>
                  </a:cubicBezTo>
                  <a:lnTo>
                    <a:pt x="1341" y="363"/>
                  </a:lnTo>
                  <a:cubicBezTo>
                    <a:pt x="1341" y="363"/>
                    <a:pt x="1472" y="316"/>
                    <a:pt x="1454" y="0"/>
                  </a:cubicBezTo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223">
              <a:extLst>
                <a:ext uri="{FF2B5EF4-FFF2-40B4-BE49-F238E27FC236}">
                  <a16:creationId xmlns:a16="http://schemas.microsoft.com/office/drawing/2014/main" id="{8C2C86FE-5C83-41BA-8B89-3BF8DF76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808288"/>
              <a:ext cx="1733550" cy="1063625"/>
            </a:xfrm>
            <a:custGeom>
              <a:avLst/>
              <a:gdLst>
                <a:gd name="T0" fmla="*/ 1837 w 1837"/>
                <a:gd name="T1" fmla="*/ 9 h 1127"/>
                <a:gd name="T2" fmla="*/ 1837 w 1837"/>
                <a:gd name="T3" fmla="*/ 9 h 1127"/>
                <a:gd name="T4" fmla="*/ 1818 w 1837"/>
                <a:gd name="T5" fmla="*/ 825 h 1127"/>
                <a:gd name="T6" fmla="*/ 1527 w 1837"/>
                <a:gd name="T7" fmla="*/ 1119 h 1127"/>
                <a:gd name="T8" fmla="*/ 307 w 1837"/>
                <a:gd name="T9" fmla="*/ 1119 h 1127"/>
                <a:gd name="T10" fmla="*/ 203 w 1837"/>
                <a:gd name="T11" fmla="*/ 1025 h 1127"/>
                <a:gd name="T12" fmla="*/ 303 w 1837"/>
                <a:gd name="T13" fmla="*/ 918 h 1127"/>
                <a:gd name="T14" fmla="*/ 1145 w 1837"/>
                <a:gd name="T15" fmla="*/ 891 h 1127"/>
                <a:gd name="T16" fmla="*/ 289 w 1837"/>
                <a:gd name="T17" fmla="*/ 891 h 1127"/>
                <a:gd name="T18" fmla="*/ 121 w 1837"/>
                <a:gd name="T19" fmla="*/ 784 h 1127"/>
                <a:gd name="T20" fmla="*/ 303 w 1837"/>
                <a:gd name="T21" fmla="*/ 662 h 1127"/>
                <a:gd name="T22" fmla="*/ 1154 w 1837"/>
                <a:gd name="T23" fmla="*/ 643 h 1127"/>
                <a:gd name="T24" fmla="*/ 303 w 1837"/>
                <a:gd name="T25" fmla="*/ 643 h 1127"/>
                <a:gd name="T26" fmla="*/ 303 w 1837"/>
                <a:gd name="T27" fmla="*/ 360 h 1127"/>
                <a:gd name="T28" fmla="*/ 1341 w 1837"/>
                <a:gd name="T29" fmla="*/ 363 h 1127"/>
                <a:gd name="T30" fmla="*/ 1454 w 1837"/>
                <a:gd name="T3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7" h="1127">
                  <a:moveTo>
                    <a:pt x="1837" y="9"/>
                  </a:moveTo>
                  <a:lnTo>
                    <a:pt x="1837" y="9"/>
                  </a:lnTo>
                  <a:lnTo>
                    <a:pt x="1818" y="825"/>
                  </a:lnTo>
                  <a:cubicBezTo>
                    <a:pt x="1818" y="825"/>
                    <a:pt x="1727" y="1101"/>
                    <a:pt x="1527" y="1119"/>
                  </a:cubicBezTo>
                  <a:lnTo>
                    <a:pt x="307" y="1119"/>
                  </a:lnTo>
                  <a:cubicBezTo>
                    <a:pt x="307" y="1119"/>
                    <a:pt x="201" y="1127"/>
                    <a:pt x="203" y="1025"/>
                  </a:cubicBezTo>
                  <a:cubicBezTo>
                    <a:pt x="206" y="924"/>
                    <a:pt x="303" y="918"/>
                    <a:pt x="303" y="918"/>
                  </a:cubicBezTo>
                  <a:lnTo>
                    <a:pt x="1145" y="891"/>
                  </a:lnTo>
                  <a:lnTo>
                    <a:pt x="289" y="891"/>
                  </a:lnTo>
                  <a:cubicBezTo>
                    <a:pt x="289" y="891"/>
                    <a:pt x="116" y="893"/>
                    <a:pt x="121" y="784"/>
                  </a:cubicBezTo>
                  <a:cubicBezTo>
                    <a:pt x="125" y="681"/>
                    <a:pt x="303" y="662"/>
                    <a:pt x="303" y="662"/>
                  </a:cubicBezTo>
                  <a:lnTo>
                    <a:pt x="1154" y="643"/>
                  </a:lnTo>
                  <a:lnTo>
                    <a:pt x="303" y="643"/>
                  </a:lnTo>
                  <a:cubicBezTo>
                    <a:pt x="0" y="612"/>
                    <a:pt x="10" y="391"/>
                    <a:pt x="303" y="360"/>
                  </a:cubicBezTo>
                  <a:lnTo>
                    <a:pt x="1341" y="363"/>
                  </a:lnTo>
                  <a:cubicBezTo>
                    <a:pt x="1341" y="363"/>
                    <a:pt x="1472" y="316"/>
                    <a:pt x="1454" y="0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Line 224">
              <a:extLst>
                <a:ext uri="{FF2B5EF4-FFF2-40B4-BE49-F238E27FC236}">
                  <a16:creationId xmlns:a16="http://schemas.microsoft.com/office/drawing/2014/main" id="{3B0604A2-D38A-48A5-834C-8BA500358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063" y="2244725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Line 225">
              <a:extLst>
                <a:ext uri="{FF2B5EF4-FFF2-40B4-BE49-F238E27FC236}">
                  <a16:creationId xmlns:a16="http://schemas.microsoft.com/office/drawing/2014/main" id="{075D717E-E360-40C3-9CE3-9C9B3E810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363" y="22415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Line 226">
              <a:extLst>
                <a:ext uri="{FF2B5EF4-FFF2-40B4-BE49-F238E27FC236}">
                  <a16:creationId xmlns:a16="http://schemas.microsoft.com/office/drawing/2014/main" id="{902FAB0F-7C7E-44B8-9F79-926AFB53C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363" y="2241550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227">
              <a:extLst>
                <a:ext uri="{FF2B5EF4-FFF2-40B4-BE49-F238E27FC236}">
                  <a16:creationId xmlns:a16="http://schemas.microsoft.com/office/drawing/2014/main" id="{35A90F16-5FC3-4246-8A72-661DB27B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1912938"/>
              <a:ext cx="3779838" cy="928688"/>
            </a:xfrm>
            <a:custGeom>
              <a:avLst/>
              <a:gdLst>
                <a:gd name="T0" fmla="*/ 926 w 4007"/>
                <a:gd name="T1" fmla="*/ 377 h 985"/>
                <a:gd name="T2" fmla="*/ 926 w 4007"/>
                <a:gd name="T3" fmla="*/ 377 h 985"/>
                <a:gd name="T4" fmla="*/ 3156 w 4007"/>
                <a:gd name="T5" fmla="*/ 321 h 985"/>
                <a:gd name="T6" fmla="*/ 3617 w 4007"/>
                <a:gd name="T7" fmla="*/ 174 h 985"/>
                <a:gd name="T8" fmla="*/ 3948 w 4007"/>
                <a:gd name="T9" fmla="*/ 362 h 985"/>
                <a:gd name="T10" fmla="*/ 3820 w 4007"/>
                <a:gd name="T11" fmla="*/ 673 h 985"/>
                <a:gd name="T12" fmla="*/ 3040 w 4007"/>
                <a:gd name="T13" fmla="*/ 929 h 985"/>
                <a:gd name="T14" fmla="*/ 1871 w 4007"/>
                <a:gd name="T15" fmla="*/ 960 h 985"/>
                <a:gd name="T16" fmla="*/ 786 w 4007"/>
                <a:gd name="T17" fmla="*/ 670 h 985"/>
                <a:gd name="T18" fmla="*/ 487 w 4007"/>
                <a:gd name="T19" fmla="*/ 689 h 985"/>
                <a:gd name="T20" fmla="*/ 209 w 4007"/>
                <a:gd name="T21" fmla="*/ 639 h 985"/>
                <a:gd name="T22" fmla="*/ 362 w 4007"/>
                <a:gd name="T23" fmla="*/ 567 h 985"/>
                <a:gd name="T24" fmla="*/ 66 w 4007"/>
                <a:gd name="T25" fmla="*/ 436 h 985"/>
                <a:gd name="T26" fmla="*/ 32 w 4007"/>
                <a:gd name="T27" fmla="*/ 327 h 985"/>
                <a:gd name="T28" fmla="*/ 109 w 4007"/>
                <a:gd name="T29" fmla="*/ 249 h 985"/>
                <a:gd name="T30" fmla="*/ 462 w 4007"/>
                <a:gd name="T31" fmla="*/ 365 h 985"/>
                <a:gd name="T32" fmla="*/ 119 w 4007"/>
                <a:gd name="T33" fmla="*/ 234 h 985"/>
                <a:gd name="T34" fmla="*/ 131 w 4007"/>
                <a:gd name="T35" fmla="*/ 137 h 985"/>
                <a:gd name="T36" fmla="*/ 215 w 4007"/>
                <a:gd name="T37" fmla="*/ 100 h 985"/>
                <a:gd name="T38" fmla="*/ 555 w 4007"/>
                <a:gd name="T39" fmla="*/ 271 h 985"/>
                <a:gd name="T40" fmla="*/ 222 w 4007"/>
                <a:gd name="T41" fmla="*/ 78 h 985"/>
                <a:gd name="T42" fmla="*/ 256 w 4007"/>
                <a:gd name="T43" fmla="*/ 31 h 985"/>
                <a:gd name="T44" fmla="*/ 365 w 4007"/>
                <a:gd name="T45" fmla="*/ 19 h 985"/>
                <a:gd name="T46" fmla="*/ 630 w 4007"/>
                <a:gd name="T47" fmla="*/ 181 h 985"/>
                <a:gd name="T48" fmla="*/ 655 w 4007"/>
                <a:gd name="T49" fmla="*/ 68 h 985"/>
                <a:gd name="T50" fmla="*/ 792 w 4007"/>
                <a:gd name="T51" fmla="*/ 103 h 985"/>
                <a:gd name="T52" fmla="*/ 926 w 4007"/>
                <a:gd name="T53" fmla="*/ 37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07" h="985">
                  <a:moveTo>
                    <a:pt x="926" y="377"/>
                  </a:moveTo>
                  <a:lnTo>
                    <a:pt x="926" y="377"/>
                  </a:lnTo>
                  <a:lnTo>
                    <a:pt x="3156" y="321"/>
                  </a:lnTo>
                  <a:cubicBezTo>
                    <a:pt x="3156" y="321"/>
                    <a:pt x="3415" y="174"/>
                    <a:pt x="3617" y="174"/>
                  </a:cubicBezTo>
                  <a:cubicBezTo>
                    <a:pt x="3820" y="174"/>
                    <a:pt x="3948" y="362"/>
                    <a:pt x="3948" y="362"/>
                  </a:cubicBezTo>
                  <a:cubicBezTo>
                    <a:pt x="3948" y="362"/>
                    <a:pt x="4007" y="574"/>
                    <a:pt x="3820" y="673"/>
                  </a:cubicBezTo>
                  <a:cubicBezTo>
                    <a:pt x="3633" y="773"/>
                    <a:pt x="3243" y="873"/>
                    <a:pt x="3040" y="929"/>
                  </a:cubicBezTo>
                  <a:cubicBezTo>
                    <a:pt x="2838" y="985"/>
                    <a:pt x="2071" y="979"/>
                    <a:pt x="1871" y="960"/>
                  </a:cubicBezTo>
                  <a:cubicBezTo>
                    <a:pt x="1672" y="942"/>
                    <a:pt x="942" y="730"/>
                    <a:pt x="786" y="670"/>
                  </a:cubicBezTo>
                  <a:cubicBezTo>
                    <a:pt x="786" y="670"/>
                    <a:pt x="583" y="667"/>
                    <a:pt x="487" y="689"/>
                  </a:cubicBezTo>
                  <a:cubicBezTo>
                    <a:pt x="390" y="711"/>
                    <a:pt x="215" y="751"/>
                    <a:pt x="209" y="639"/>
                  </a:cubicBezTo>
                  <a:cubicBezTo>
                    <a:pt x="203" y="527"/>
                    <a:pt x="362" y="567"/>
                    <a:pt x="362" y="567"/>
                  </a:cubicBezTo>
                  <a:lnTo>
                    <a:pt x="66" y="436"/>
                  </a:lnTo>
                  <a:cubicBezTo>
                    <a:pt x="66" y="436"/>
                    <a:pt x="0" y="402"/>
                    <a:pt x="32" y="327"/>
                  </a:cubicBezTo>
                  <a:cubicBezTo>
                    <a:pt x="63" y="252"/>
                    <a:pt x="109" y="249"/>
                    <a:pt x="109" y="249"/>
                  </a:cubicBezTo>
                  <a:lnTo>
                    <a:pt x="462" y="365"/>
                  </a:lnTo>
                  <a:lnTo>
                    <a:pt x="119" y="234"/>
                  </a:lnTo>
                  <a:cubicBezTo>
                    <a:pt x="119" y="234"/>
                    <a:pt x="85" y="221"/>
                    <a:pt x="131" y="137"/>
                  </a:cubicBezTo>
                  <a:cubicBezTo>
                    <a:pt x="178" y="53"/>
                    <a:pt x="215" y="100"/>
                    <a:pt x="215" y="100"/>
                  </a:cubicBezTo>
                  <a:lnTo>
                    <a:pt x="555" y="271"/>
                  </a:lnTo>
                  <a:lnTo>
                    <a:pt x="222" y="78"/>
                  </a:lnTo>
                  <a:cubicBezTo>
                    <a:pt x="222" y="78"/>
                    <a:pt x="212" y="62"/>
                    <a:pt x="256" y="31"/>
                  </a:cubicBezTo>
                  <a:cubicBezTo>
                    <a:pt x="300" y="0"/>
                    <a:pt x="365" y="19"/>
                    <a:pt x="365" y="19"/>
                  </a:cubicBezTo>
                  <a:lnTo>
                    <a:pt x="630" y="181"/>
                  </a:lnTo>
                  <a:cubicBezTo>
                    <a:pt x="630" y="181"/>
                    <a:pt x="593" y="97"/>
                    <a:pt x="655" y="68"/>
                  </a:cubicBezTo>
                  <a:cubicBezTo>
                    <a:pt x="717" y="40"/>
                    <a:pt x="792" y="103"/>
                    <a:pt x="792" y="103"/>
                  </a:cubicBezTo>
                  <a:lnTo>
                    <a:pt x="926" y="377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28">
              <a:extLst>
                <a:ext uri="{FF2B5EF4-FFF2-40B4-BE49-F238E27FC236}">
                  <a16:creationId xmlns:a16="http://schemas.microsoft.com/office/drawing/2014/main" id="{E408E7C0-7D88-482C-8C2C-0D0248A45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1912938"/>
              <a:ext cx="3779838" cy="928688"/>
            </a:xfrm>
            <a:custGeom>
              <a:avLst/>
              <a:gdLst>
                <a:gd name="T0" fmla="*/ 926 w 4007"/>
                <a:gd name="T1" fmla="*/ 377 h 985"/>
                <a:gd name="T2" fmla="*/ 926 w 4007"/>
                <a:gd name="T3" fmla="*/ 377 h 985"/>
                <a:gd name="T4" fmla="*/ 3156 w 4007"/>
                <a:gd name="T5" fmla="*/ 321 h 985"/>
                <a:gd name="T6" fmla="*/ 3617 w 4007"/>
                <a:gd name="T7" fmla="*/ 174 h 985"/>
                <a:gd name="T8" fmla="*/ 3948 w 4007"/>
                <a:gd name="T9" fmla="*/ 362 h 985"/>
                <a:gd name="T10" fmla="*/ 3820 w 4007"/>
                <a:gd name="T11" fmla="*/ 673 h 985"/>
                <a:gd name="T12" fmla="*/ 3040 w 4007"/>
                <a:gd name="T13" fmla="*/ 929 h 985"/>
                <a:gd name="T14" fmla="*/ 1871 w 4007"/>
                <a:gd name="T15" fmla="*/ 960 h 985"/>
                <a:gd name="T16" fmla="*/ 786 w 4007"/>
                <a:gd name="T17" fmla="*/ 670 h 985"/>
                <a:gd name="T18" fmla="*/ 487 w 4007"/>
                <a:gd name="T19" fmla="*/ 689 h 985"/>
                <a:gd name="T20" fmla="*/ 209 w 4007"/>
                <a:gd name="T21" fmla="*/ 639 h 985"/>
                <a:gd name="T22" fmla="*/ 362 w 4007"/>
                <a:gd name="T23" fmla="*/ 567 h 985"/>
                <a:gd name="T24" fmla="*/ 66 w 4007"/>
                <a:gd name="T25" fmla="*/ 436 h 985"/>
                <a:gd name="T26" fmla="*/ 32 w 4007"/>
                <a:gd name="T27" fmla="*/ 327 h 985"/>
                <a:gd name="T28" fmla="*/ 109 w 4007"/>
                <a:gd name="T29" fmla="*/ 249 h 985"/>
                <a:gd name="T30" fmla="*/ 462 w 4007"/>
                <a:gd name="T31" fmla="*/ 365 h 985"/>
                <a:gd name="T32" fmla="*/ 119 w 4007"/>
                <a:gd name="T33" fmla="*/ 234 h 985"/>
                <a:gd name="T34" fmla="*/ 131 w 4007"/>
                <a:gd name="T35" fmla="*/ 137 h 985"/>
                <a:gd name="T36" fmla="*/ 215 w 4007"/>
                <a:gd name="T37" fmla="*/ 100 h 985"/>
                <a:gd name="T38" fmla="*/ 555 w 4007"/>
                <a:gd name="T39" fmla="*/ 271 h 985"/>
                <a:gd name="T40" fmla="*/ 222 w 4007"/>
                <a:gd name="T41" fmla="*/ 78 h 985"/>
                <a:gd name="T42" fmla="*/ 256 w 4007"/>
                <a:gd name="T43" fmla="*/ 31 h 985"/>
                <a:gd name="T44" fmla="*/ 365 w 4007"/>
                <a:gd name="T45" fmla="*/ 19 h 985"/>
                <a:gd name="T46" fmla="*/ 630 w 4007"/>
                <a:gd name="T47" fmla="*/ 181 h 985"/>
                <a:gd name="T48" fmla="*/ 655 w 4007"/>
                <a:gd name="T49" fmla="*/ 68 h 985"/>
                <a:gd name="T50" fmla="*/ 792 w 4007"/>
                <a:gd name="T51" fmla="*/ 103 h 985"/>
                <a:gd name="T52" fmla="*/ 926 w 4007"/>
                <a:gd name="T53" fmla="*/ 377 h 985"/>
                <a:gd name="T54" fmla="*/ 926 w 4007"/>
                <a:gd name="T55" fmla="*/ 37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07" h="985">
                  <a:moveTo>
                    <a:pt x="926" y="377"/>
                  </a:moveTo>
                  <a:lnTo>
                    <a:pt x="926" y="377"/>
                  </a:lnTo>
                  <a:lnTo>
                    <a:pt x="3156" y="321"/>
                  </a:lnTo>
                  <a:cubicBezTo>
                    <a:pt x="3156" y="321"/>
                    <a:pt x="3415" y="174"/>
                    <a:pt x="3617" y="174"/>
                  </a:cubicBezTo>
                  <a:cubicBezTo>
                    <a:pt x="3820" y="174"/>
                    <a:pt x="3948" y="362"/>
                    <a:pt x="3948" y="362"/>
                  </a:cubicBezTo>
                  <a:cubicBezTo>
                    <a:pt x="3948" y="362"/>
                    <a:pt x="4007" y="574"/>
                    <a:pt x="3820" y="673"/>
                  </a:cubicBezTo>
                  <a:cubicBezTo>
                    <a:pt x="3633" y="773"/>
                    <a:pt x="3243" y="873"/>
                    <a:pt x="3040" y="929"/>
                  </a:cubicBezTo>
                  <a:cubicBezTo>
                    <a:pt x="2838" y="985"/>
                    <a:pt x="2071" y="979"/>
                    <a:pt x="1871" y="960"/>
                  </a:cubicBezTo>
                  <a:cubicBezTo>
                    <a:pt x="1672" y="942"/>
                    <a:pt x="942" y="730"/>
                    <a:pt x="786" y="670"/>
                  </a:cubicBezTo>
                  <a:cubicBezTo>
                    <a:pt x="786" y="670"/>
                    <a:pt x="583" y="667"/>
                    <a:pt x="487" y="689"/>
                  </a:cubicBezTo>
                  <a:cubicBezTo>
                    <a:pt x="390" y="711"/>
                    <a:pt x="215" y="751"/>
                    <a:pt x="209" y="639"/>
                  </a:cubicBezTo>
                  <a:cubicBezTo>
                    <a:pt x="203" y="527"/>
                    <a:pt x="362" y="567"/>
                    <a:pt x="362" y="567"/>
                  </a:cubicBezTo>
                  <a:lnTo>
                    <a:pt x="66" y="436"/>
                  </a:lnTo>
                  <a:cubicBezTo>
                    <a:pt x="66" y="436"/>
                    <a:pt x="0" y="402"/>
                    <a:pt x="32" y="327"/>
                  </a:cubicBezTo>
                  <a:cubicBezTo>
                    <a:pt x="63" y="252"/>
                    <a:pt x="109" y="249"/>
                    <a:pt x="109" y="249"/>
                  </a:cubicBezTo>
                  <a:lnTo>
                    <a:pt x="462" y="365"/>
                  </a:lnTo>
                  <a:lnTo>
                    <a:pt x="119" y="234"/>
                  </a:lnTo>
                  <a:cubicBezTo>
                    <a:pt x="119" y="234"/>
                    <a:pt x="85" y="221"/>
                    <a:pt x="131" y="137"/>
                  </a:cubicBezTo>
                  <a:cubicBezTo>
                    <a:pt x="178" y="53"/>
                    <a:pt x="215" y="100"/>
                    <a:pt x="215" y="100"/>
                  </a:cubicBezTo>
                  <a:lnTo>
                    <a:pt x="555" y="271"/>
                  </a:lnTo>
                  <a:lnTo>
                    <a:pt x="222" y="78"/>
                  </a:lnTo>
                  <a:cubicBezTo>
                    <a:pt x="222" y="78"/>
                    <a:pt x="212" y="62"/>
                    <a:pt x="256" y="31"/>
                  </a:cubicBezTo>
                  <a:cubicBezTo>
                    <a:pt x="300" y="0"/>
                    <a:pt x="365" y="19"/>
                    <a:pt x="365" y="19"/>
                  </a:cubicBezTo>
                  <a:lnTo>
                    <a:pt x="630" y="181"/>
                  </a:lnTo>
                  <a:cubicBezTo>
                    <a:pt x="630" y="181"/>
                    <a:pt x="593" y="97"/>
                    <a:pt x="655" y="68"/>
                  </a:cubicBezTo>
                  <a:cubicBezTo>
                    <a:pt x="717" y="40"/>
                    <a:pt x="792" y="103"/>
                    <a:pt x="792" y="103"/>
                  </a:cubicBezTo>
                  <a:lnTo>
                    <a:pt x="926" y="377"/>
                  </a:lnTo>
                  <a:lnTo>
                    <a:pt x="926" y="37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29">
              <a:extLst>
                <a:ext uri="{FF2B5EF4-FFF2-40B4-BE49-F238E27FC236}">
                  <a16:creationId xmlns:a16="http://schemas.microsoft.com/office/drawing/2014/main" id="{DBDC89F7-6F17-4179-8EB3-8A3A7345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5" y="2211388"/>
              <a:ext cx="177800" cy="176213"/>
            </a:xfrm>
            <a:custGeom>
              <a:avLst/>
              <a:gdLst>
                <a:gd name="T0" fmla="*/ 94 w 188"/>
                <a:gd name="T1" fmla="*/ 188 h 188"/>
                <a:gd name="T2" fmla="*/ 94 w 188"/>
                <a:gd name="T3" fmla="*/ 188 h 188"/>
                <a:gd name="T4" fmla="*/ 188 w 188"/>
                <a:gd name="T5" fmla="*/ 94 h 188"/>
                <a:gd name="T6" fmla="*/ 94 w 188"/>
                <a:gd name="T7" fmla="*/ 0 h 188"/>
                <a:gd name="T8" fmla="*/ 0 w 188"/>
                <a:gd name="T9" fmla="*/ 94 h 188"/>
                <a:gd name="T10" fmla="*/ 94 w 188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lnTo>
                    <a:pt x="94" y="188"/>
                  </a:ln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30">
              <a:extLst>
                <a:ext uri="{FF2B5EF4-FFF2-40B4-BE49-F238E27FC236}">
                  <a16:creationId xmlns:a16="http://schemas.microsoft.com/office/drawing/2014/main" id="{0A4D92D1-76B9-45FA-BFF2-86B35EE73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5" y="2211388"/>
              <a:ext cx="177800" cy="176213"/>
            </a:xfrm>
            <a:custGeom>
              <a:avLst/>
              <a:gdLst>
                <a:gd name="T0" fmla="*/ 94 w 188"/>
                <a:gd name="T1" fmla="*/ 188 h 188"/>
                <a:gd name="T2" fmla="*/ 94 w 188"/>
                <a:gd name="T3" fmla="*/ 188 h 188"/>
                <a:gd name="T4" fmla="*/ 188 w 188"/>
                <a:gd name="T5" fmla="*/ 94 h 188"/>
                <a:gd name="T6" fmla="*/ 94 w 188"/>
                <a:gd name="T7" fmla="*/ 0 h 188"/>
                <a:gd name="T8" fmla="*/ 0 w 188"/>
                <a:gd name="T9" fmla="*/ 94 h 188"/>
                <a:gd name="T10" fmla="*/ 94 w 188"/>
                <a:gd name="T11" fmla="*/ 188 h 188"/>
                <a:gd name="T12" fmla="*/ 94 w 188"/>
                <a:gd name="T1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lnTo>
                    <a:pt x="94" y="188"/>
                  </a:ln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lnTo>
                    <a:pt x="94" y="188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31">
              <a:extLst>
                <a:ext uri="{FF2B5EF4-FFF2-40B4-BE49-F238E27FC236}">
                  <a16:creationId xmlns:a16="http://schemas.microsoft.com/office/drawing/2014/main" id="{F9CAAFEA-00A8-4D09-B556-AFBD2CD4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0725" y="2239963"/>
              <a:ext cx="96838" cy="101600"/>
            </a:xfrm>
            <a:custGeom>
              <a:avLst/>
              <a:gdLst>
                <a:gd name="T0" fmla="*/ 51 w 102"/>
                <a:gd name="T1" fmla="*/ 107 h 107"/>
                <a:gd name="T2" fmla="*/ 51 w 102"/>
                <a:gd name="T3" fmla="*/ 107 h 107"/>
                <a:gd name="T4" fmla="*/ 102 w 102"/>
                <a:gd name="T5" fmla="*/ 54 h 107"/>
                <a:gd name="T6" fmla="*/ 51 w 102"/>
                <a:gd name="T7" fmla="*/ 0 h 107"/>
                <a:gd name="T8" fmla="*/ 0 w 102"/>
                <a:gd name="T9" fmla="*/ 54 h 107"/>
                <a:gd name="T10" fmla="*/ 51 w 102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7">
                  <a:moveTo>
                    <a:pt x="51" y="107"/>
                  </a:moveTo>
                  <a:lnTo>
                    <a:pt x="51" y="107"/>
                  </a:lnTo>
                  <a:cubicBezTo>
                    <a:pt x="79" y="107"/>
                    <a:pt x="102" y="83"/>
                    <a:pt x="102" y="54"/>
                  </a:cubicBezTo>
                  <a:cubicBezTo>
                    <a:pt x="102" y="24"/>
                    <a:pt x="79" y="0"/>
                    <a:pt x="51" y="0"/>
                  </a:cubicBezTo>
                  <a:cubicBezTo>
                    <a:pt x="23" y="0"/>
                    <a:pt x="0" y="24"/>
                    <a:pt x="0" y="54"/>
                  </a:cubicBezTo>
                  <a:cubicBezTo>
                    <a:pt x="0" y="83"/>
                    <a:pt x="23" y="107"/>
                    <a:pt x="51" y="1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32">
              <a:extLst>
                <a:ext uri="{FF2B5EF4-FFF2-40B4-BE49-F238E27FC236}">
                  <a16:creationId xmlns:a16="http://schemas.microsoft.com/office/drawing/2014/main" id="{ABA8EC2D-D032-490F-B5AE-1FD50144B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1246188"/>
              <a:ext cx="522288" cy="523875"/>
            </a:xfrm>
            <a:custGeom>
              <a:avLst/>
              <a:gdLst>
                <a:gd name="T0" fmla="*/ 278 w 555"/>
                <a:gd name="T1" fmla="*/ 555 h 555"/>
                <a:gd name="T2" fmla="*/ 278 w 555"/>
                <a:gd name="T3" fmla="*/ 555 h 555"/>
                <a:gd name="T4" fmla="*/ 555 w 555"/>
                <a:gd name="T5" fmla="*/ 278 h 555"/>
                <a:gd name="T6" fmla="*/ 278 w 555"/>
                <a:gd name="T7" fmla="*/ 0 h 555"/>
                <a:gd name="T8" fmla="*/ 0 w 555"/>
                <a:gd name="T9" fmla="*/ 278 h 555"/>
                <a:gd name="T10" fmla="*/ 278 w 555"/>
                <a:gd name="T11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555">
                  <a:moveTo>
                    <a:pt x="278" y="555"/>
                  </a:moveTo>
                  <a:lnTo>
                    <a:pt x="278" y="555"/>
                  </a:lnTo>
                  <a:cubicBezTo>
                    <a:pt x="431" y="555"/>
                    <a:pt x="555" y="431"/>
                    <a:pt x="555" y="278"/>
                  </a:cubicBezTo>
                  <a:cubicBezTo>
                    <a:pt x="555" y="124"/>
                    <a:pt x="431" y="0"/>
                    <a:pt x="278" y="0"/>
                  </a:cubicBezTo>
                  <a:cubicBezTo>
                    <a:pt x="124" y="0"/>
                    <a:pt x="0" y="124"/>
                    <a:pt x="0" y="278"/>
                  </a:cubicBezTo>
                  <a:cubicBezTo>
                    <a:pt x="0" y="431"/>
                    <a:pt x="124" y="555"/>
                    <a:pt x="278" y="555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33">
              <a:extLst>
                <a:ext uri="{FF2B5EF4-FFF2-40B4-BE49-F238E27FC236}">
                  <a16:creationId xmlns:a16="http://schemas.microsoft.com/office/drawing/2014/main" id="{09808901-6FF3-49B2-B83F-4DAAF595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1246188"/>
              <a:ext cx="522288" cy="523875"/>
            </a:xfrm>
            <a:custGeom>
              <a:avLst/>
              <a:gdLst>
                <a:gd name="T0" fmla="*/ 278 w 555"/>
                <a:gd name="T1" fmla="*/ 555 h 555"/>
                <a:gd name="T2" fmla="*/ 278 w 555"/>
                <a:gd name="T3" fmla="*/ 555 h 555"/>
                <a:gd name="T4" fmla="*/ 555 w 555"/>
                <a:gd name="T5" fmla="*/ 278 h 555"/>
                <a:gd name="T6" fmla="*/ 278 w 555"/>
                <a:gd name="T7" fmla="*/ 0 h 555"/>
                <a:gd name="T8" fmla="*/ 0 w 555"/>
                <a:gd name="T9" fmla="*/ 278 h 555"/>
                <a:gd name="T10" fmla="*/ 278 w 555"/>
                <a:gd name="T11" fmla="*/ 555 h 555"/>
                <a:gd name="T12" fmla="*/ 278 w 555"/>
                <a:gd name="T13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" h="555">
                  <a:moveTo>
                    <a:pt x="278" y="555"/>
                  </a:moveTo>
                  <a:lnTo>
                    <a:pt x="278" y="555"/>
                  </a:lnTo>
                  <a:cubicBezTo>
                    <a:pt x="431" y="555"/>
                    <a:pt x="555" y="431"/>
                    <a:pt x="555" y="278"/>
                  </a:cubicBezTo>
                  <a:cubicBezTo>
                    <a:pt x="555" y="124"/>
                    <a:pt x="431" y="0"/>
                    <a:pt x="278" y="0"/>
                  </a:cubicBezTo>
                  <a:cubicBezTo>
                    <a:pt x="124" y="0"/>
                    <a:pt x="0" y="124"/>
                    <a:pt x="0" y="278"/>
                  </a:cubicBezTo>
                  <a:cubicBezTo>
                    <a:pt x="0" y="431"/>
                    <a:pt x="124" y="555"/>
                    <a:pt x="278" y="555"/>
                  </a:cubicBezTo>
                  <a:lnTo>
                    <a:pt x="278" y="55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34">
              <a:extLst>
                <a:ext uri="{FF2B5EF4-FFF2-40B4-BE49-F238E27FC236}">
                  <a16:creationId xmlns:a16="http://schemas.microsoft.com/office/drawing/2014/main" id="{19FA57D1-1FC9-4B26-BD97-335AB0492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600" y="1430338"/>
              <a:ext cx="128588" cy="128588"/>
            </a:xfrm>
            <a:custGeom>
              <a:avLst/>
              <a:gdLst>
                <a:gd name="T0" fmla="*/ 68 w 136"/>
                <a:gd name="T1" fmla="*/ 136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68 w 136"/>
                <a:gd name="T11" fmla="*/ 136 h 136"/>
                <a:gd name="T12" fmla="*/ 68 w 136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cubicBezTo>
                    <a:pt x="136" y="30"/>
                    <a:pt x="106" y="0"/>
                    <a:pt x="68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105"/>
                    <a:pt x="31" y="136"/>
                    <a:pt x="68" y="136"/>
                  </a:cubicBezTo>
                  <a:lnTo>
                    <a:pt x="68" y="136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235">
              <a:extLst>
                <a:ext uri="{FF2B5EF4-FFF2-40B4-BE49-F238E27FC236}">
                  <a16:creationId xmlns:a16="http://schemas.microsoft.com/office/drawing/2014/main" id="{41E6FEFD-1053-443B-A6A2-0C8D5E7C1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763" y="1455738"/>
              <a:ext cx="69850" cy="74613"/>
            </a:xfrm>
            <a:custGeom>
              <a:avLst/>
              <a:gdLst>
                <a:gd name="T0" fmla="*/ 37 w 75"/>
                <a:gd name="T1" fmla="*/ 79 h 79"/>
                <a:gd name="T2" fmla="*/ 37 w 75"/>
                <a:gd name="T3" fmla="*/ 79 h 79"/>
                <a:gd name="T4" fmla="*/ 75 w 75"/>
                <a:gd name="T5" fmla="*/ 40 h 79"/>
                <a:gd name="T6" fmla="*/ 37 w 75"/>
                <a:gd name="T7" fmla="*/ 0 h 79"/>
                <a:gd name="T8" fmla="*/ 0 w 75"/>
                <a:gd name="T9" fmla="*/ 40 h 79"/>
                <a:gd name="T10" fmla="*/ 37 w 75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9">
                  <a:moveTo>
                    <a:pt x="37" y="79"/>
                  </a:moveTo>
                  <a:lnTo>
                    <a:pt x="37" y="79"/>
                  </a:lnTo>
                  <a:cubicBezTo>
                    <a:pt x="58" y="79"/>
                    <a:pt x="75" y="61"/>
                    <a:pt x="75" y="40"/>
                  </a:cubicBezTo>
                  <a:cubicBezTo>
                    <a:pt x="75" y="18"/>
                    <a:pt x="58" y="0"/>
                    <a:pt x="37" y="0"/>
                  </a:cubicBezTo>
                  <a:cubicBezTo>
                    <a:pt x="16" y="0"/>
                    <a:pt x="0" y="18"/>
                    <a:pt x="0" y="40"/>
                  </a:cubicBezTo>
                  <a:cubicBezTo>
                    <a:pt x="0" y="61"/>
                    <a:pt x="16" y="79"/>
                    <a:pt x="37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36">
              <a:extLst>
                <a:ext uri="{FF2B5EF4-FFF2-40B4-BE49-F238E27FC236}">
                  <a16:creationId xmlns:a16="http://schemas.microsoft.com/office/drawing/2014/main" id="{21D7FA39-A73D-4DB8-B9EB-3CB156EDF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763" y="1455738"/>
              <a:ext cx="69850" cy="74613"/>
            </a:xfrm>
            <a:custGeom>
              <a:avLst/>
              <a:gdLst>
                <a:gd name="T0" fmla="*/ 37 w 75"/>
                <a:gd name="T1" fmla="*/ 79 h 79"/>
                <a:gd name="T2" fmla="*/ 37 w 75"/>
                <a:gd name="T3" fmla="*/ 79 h 79"/>
                <a:gd name="T4" fmla="*/ 75 w 75"/>
                <a:gd name="T5" fmla="*/ 40 h 79"/>
                <a:gd name="T6" fmla="*/ 37 w 75"/>
                <a:gd name="T7" fmla="*/ 0 h 79"/>
                <a:gd name="T8" fmla="*/ 0 w 75"/>
                <a:gd name="T9" fmla="*/ 40 h 79"/>
                <a:gd name="T10" fmla="*/ 37 w 75"/>
                <a:gd name="T11" fmla="*/ 79 h 79"/>
                <a:gd name="T12" fmla="*/ 37 w 7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9">
                  <a:moveTo>
                    <a:pt x="37" y="79"/>
                  </a:moveTo>
                  <a:lnTo>
                    <a:pt x="37" y="79"/>
                  </a:lnTo>
                  <a:cubicBezTo>
                    <a:pt x="58" y="79"/>
                    <a:pt x="75" y="61"/>
                    <a:pt x="75" y="40"/>
                  </a:cubicBezTo>
                  <a:cubicBezTo>
                    <a:pt x="75" y="18"/>
                    <a:pt x="58" y="0"/>
                    <a:pt x="37" y="0"/>
                  </a:cubicBezTo>
                  <a:cubicBezTo>
                    <a:pt x="16" y="0"/>
                    <a:pt x="0" y="18"/>
                    <a:pt x="0" y="40"/>
                  </a:cubicBezTo>
                  <a:cubicBezTo>
                    <a:pt x="0" y="61"/>
                    <a:pt x="16" y="79"/>
                    <a:pt x="37" y="79"/>
                  </a:cubicBezTo>
                  <a:lnTo>
                    <a:pt x="37" y="7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Line 237">
              <a:extLst>
                <a:ext uri="{FF2B5EF4-FFF2-40B4-BE49-F238E27FC236}">
                  <a16:creationId xmlns:a16="http://schemas.microsoft.com/office/drawing/2014/main" id="{8BA884F4-D72D-4543-A5A6-3A579C9AB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7013" y="148272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238">
              <a:extLst>
                <a:ext uri="{FF2B5EF4-FFF2-40B4-BE49-F238E27FC236}">
                  <a16:creationId xmlns:a16="http://schemas.microsoft.com/office/drawing/2014/main" id="{5610E634-231E-43CE-9C56-7F1AC43A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9225" y="1655763"/>
              <a:ext cx="160338" cy="93663"/>
            </a:xfrm>
            <a:custGeom>
              <a:avLst/>
              <a:gdLst>
                <a:gd name="T0" fmla="*/ 170 w 170"/>
                <a:gd name="T1" fmla="*/ 44 h 100"/>
                <a:gd name="T2" fmla="*/ 170 w 170"/>
                <a:gd name="T3" fmla="*/ 44 h 100"/>
                <a:gd name="T4" fmla="*/ 0 w 170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0">
                  <a:moveTo>
                    <a:pt x="170" y="44"/>
                  </a:moveTo>
                  <a:lnTo>
                    <a:pt x="170" y="44"/>
                  </a:lnTo>
                  <a:cubicBezTo>
                    <a:pt x="170" y="44"/>
                    <a:pt x="94" y="10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239">
              <a:extLst>
                <a:ext uri="{FF2B5EF4-FFF2-40B4-BE49-F238E27FC236}">
                  <a16:creationId xmlns:a16="http://schemas.microsoft.com/office/drawing/2014/main" id="{63D74BB0-34A0-474B-A5E3-E4699600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0" y="1179513"/>
              <a:ext cx="581025" cy="320675"/>
            </a:xfrm>
            <a:custGeom>
              <a:avLst/>
              <a:gdLst>
                <a:gd name="T0" fmla="*/ 422 w 617"/>
                <a:gd name="T1" fmla="*/ 61 h 339"/>
                <a:gd name="T2" fmla="*/ 422 w 617"/>
                <a:gd name="T3" fmla="*/ 61 h 339"/>
                <a:gd name="T4" fmla="*/ 433 w 617"/>
                <a:gd name="T5" fmla="*/ 61 h 339"/>
                <a:gd name="T6" fmla="*/ 617 w 617"/>
                <a:gd name="T7" fmla="*/ 0 h 339"/>
                <a:gd name="T8" fmla="*/ 416 w 617"/>
                <a:gd name="T9" fmla="*/ 156 h 339"/>
                <a:gd name="T10" fmla="*/ 198 w 617"/>
                <a:gd name="T11" fmla="*/ 200 h 339"/>
                <a:gd name="T12" fmla="*/ 82 w 617"/>
                <a:gd name="T13" fmla="*/ 257 h 339"/>
                <a:gd name="T14" fmla="*/ 39 w 617"/>
                <a:gd name="T15" fmla="*/ 339 h 339"/>
                <a:gd name="T16" fmla="*/ 238 w 617"/>
                <a:gd name="T17" fmla="*/ 6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7" h="339">
                  <a:moveTo>
                    <a:pt x="422" y="61"/>
                  </a:moveTo>
                  <a:lnTo>
                    <a:pt x="422" y="61"/>
                  </a:lnTo>
                  <a:lnTo>
                    <a:pt x="433" y="61"/>
                  </a:lnTo>
                  <a:lnTo>
                    <a:pt x="617" y="0"/>
                  </a:lnTo>
                  <a:cubicBezTo>
                    <a:pt x="617" y="0"/>
                    <a:pt x="549" y="136"/>
                    <a:pt x="416" y="156"/>
                  </a:cubicBezTo>
                  <a:cubicBezTo>
                    <a:pt x="416" y="156"/>
                    <a:pt x="348" y="162"/>
                    <a:pt x="198" y="200"/>
                  </a:cubicBezTo>
                  <a:cubicBezTo>
                    <a:pt x="198" y="200"/>
                    <a:pt x="125" y="208"/>
                    <a:pt x="82" y="257"/>
                  </a:cubicBezTo>
                  <a:cubicBezTo>
                    <a:pt x="39" y="307"/>
                    <a:pt x="39" y="339"/>
                    <a:pt x="39" y="339"/>
                  </a:cubicBezTo>
                  <a:cubicBezTo>
                    <a:pt x="39" y="339"/>
                    <a:pt x="0" y="182"/>
                    <a:pt x="238" y="6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240">
              <a:extLst>
                <a:ext uri="{FF2B5EF4-FFF2-40B4-BE49-F238E27FC236}">
                  <a16:creationId xmlns:a16="http://schemas.microsoft.com/office/drawing/2014/main" id="{DBD80DBF-4265-47AC-A6B4-6483264E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1111250"/>
              <a:ext cx="641350" cy="384175"/>
            </a:xfrm>
            <a:custGeom>
              <a:avLst/>
              <a:gdLst>
                <a:gd name="T0" fmla="*/ 681 w 681"/>
                <a:gd name="T1" fmla="*/ 46 h 407"/>
                <a:gd name="T2" fmla="*/ 681 w 681"/>
                <a:gd name="T3" fmla="*/ 46 h 407"/>
                <a:gd name="T4" fmla="*/ 105 w 681"/>
                <a:gd name="T5" fmla="*/ 407 h 407"/>
                <a:gd name="T6" fmla="*/ 213 w 681"/>
                <a:gd name="T7" fmla="*/ 96 h 407"/>
                <a:gd name="T8" fmla="*/ 498 w 681"/>
                <a:gd name="T9" fmla="*/ 91 h 407"/>
                <a:gd name="T10" fmla="*/ 681 w 681"/>
                <a:gd name="T11" fmla="*/ 4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407">
                  <a:moveTo>
                    <a:pt x="681" y="46"/>
                  </a:moveTo>
                  <a:lnTo>
                    <a:pt x="681" y="46"/>
                  </a:lnTo>
                  <a:cubicBezTo>
                    <a:pt x="681" y="46"/>
                    <a:pt x="133" y="374"/>
                    <a:pt x="105" y="407"/>
                  </a:cubicBezTo>
                  <a:cubicBezTo>
                    <a:pt x="105" y="407"/>
                    <a:pt x="0" y="191"/>
                    <a:pt x="213" y="96"/>
                  </a:cubicBezTo>
                  <a:cubicBezTo>
                    <a:pt x="425" y="0"/>
                    <a:pt x="498" y="91"/>
                    <a:pt x="498" y="91"/>
                  </a:cubicBezTo>
                  <a:lnTo>
                    <a:pt x="681" y="46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241">
              <a:extLst>
                <a:ext uri="{FF2B5EF4-FFF2-40B4-BE49-F238E27FC236}">
                  <a16:creationId xmlns:a16="http://schemas.microsoft.com/office/drawing/2014/main" id="{91D5DBDD-7D8C-434E-8CCD-869272DA6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1111250"/>
              <a:ext cx="641350" cy="384175"/>
            </a:xfrm>
            <a:custGeom>
              <a:avLst/>
              <a:gdLst>
                <a:gd name="T0" fmla="*/ 681 w 681"/>
                <a:gd name="T1" fmla="*/ 46 h 407"/>
                <a:gd name="T2" fmla="*/ 681 w 681"/>
                <a:gd name="T3" fmla="*/ 46 h 407"/>
                <a:gd name="T4" fmla="*/ 105 w 681"/>
                <a:gd name="T5" fmla="*/ 407 h 407"/>
                <a:gd name="T6" fmla="*/ 213 w 681"/>
                <a:gd name="T7" fmla="*/ 96 h 407"/>
                <a:gd name="T8" fmla="*/ 498 w 681"/>
                <a:gd name="T9" fmla="*/ 91 h 407"/>
                <a:gd name="T10" fmla="*/ 681 w 681"/>
                <a:gd name="T11" fmla="*/ 46 h 407"/>
                <a:gd name="T12" fmla="*/ 681 w 681"/>
                <a:gd name="T13" fmla="*/ 4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407">
                  <a:moveTo>
                    <a:pt x="681" y="46"/>
                  </a:moveTo>
                  <a:lnTo>
                    <a:pt x="681" y="46"/>
                  </a:lnTo>
                  <a:cubicBezTo>
                    <a:pt x="681" y="46"/>
                    <a:pt x="133" y="374"/>
                    <a:pt x="105" y="407"/>
                  </a:cubicBezTo>
                  <a:cubicBezTo>
                    <a:pt x="105" y="407"/>
                    <a:pt x="0" y="191"/>
                    <a:pt x="213" y="96"/>
                  </a:cubicBezTo>
                  <a:cubicBezTo>
                    <a:pt x="425" y="0"/>
                    <a:pt x="498" y="91"/>
                    <a:pt x="498" y="91"/>
                  </a:cubicBezTo>
                  <a:lnTo>
                    <a:pt x="681" y="46"/>
                  </a:lnTo>
                  <a:lnTo>
                    <a:pt x="681" y="46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242">
              <a:extLst>
                <a:ext uri="{FF2B5EF4-FFF2-40B4-BE49-F238E27FC236}">
                  <a16:creationId xmlns:a16="http://schemas.microsoft.com/office/drawing/2014/main" id="{8CAF23F3-8480-4EF6-BDE8-595986FC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1766888"/>
              <a:ext cx="569913" cy="923925"/>
            </a:xfrm>
            <a:custGeom>
              <a:avLst/>
              <a:gdLst>
                <a:gd name="T0" fmla="*/ 530 w 605"/>
                <a:gd name="T1" fmla="*/ 577 h 979"/>
                <a:gd name="T2" fmla="*/ 530 w 605"/>
                <a:gd name="T3" fmla="*/ 577 h 979"/>
                <a:gd name="T4" fmla="*/ 361 w 605"/>
                <a:gd name="T5" fmla="*/ 468 h 979"/>
                <a:gd name="T6" fmla="*/ 460 w 605"/>
                <a:gd name="T7" fmla="*/ 429 h 979"/>
                <a:gd name="T8" fmla="*/ 287 w 605"/>
                <a:gd name="T9" fmla="*/ 6 h 979"/>
                <a:gd name="T10" fmla="*/ 112 w 605"/>
                <a:gd name="T11" fmla="*/ 0 h 979"/>
                <a:gd name="T12" fmla="*/ 0 w 605"/>
                <a:gd name="T13" fmla="*/ 474 h 979"/>
                <a:gd name="T14" fmla="*/ 56 w 605"/>
                <a:gd name="T15" fmla="*/ 583 h 979"/>
                <a:gd name="T16" fmla="*/ 343 w 605"/>
                <a:gd name="T17" fmla="*/ 658 h 979"/>
                <a:gd name="T18" fmla="*/ 262 w 605"/>
                <a:gd name="T19" fmla="*/ 951 h 979"/>
                <a:gd name="T20" fmla="*/ 349 w 605"/>
                <a:gd name="T21" fmla="*/ 979 h 979"/>
                <a:gd name="T22" fmla="*/ 530 w 605"/>
                <a:gd name="T23" fmla="*/ 577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5" h="979">
                  <a:moveTo>
                    <a:pt x="530" y="577"/>
                  </a:moveTo>
                  <a:lnTo>
                    <a:pt x="530" y="577"/>
                  </a:lnTo>
                  <a:cubicBezTo>
                    <a:pt x="510" y="549"/>
                    <a:pt x="420" y="493"/>
                    <a:pt x="361" y="468"/>
                  </a:cubicBezTo>
                  <a:lnTo>
                    <a:pt x="460" y="429"/>
                  </a:lnTo>
                  <a:lnTo>
                    <a:pt x="287" y="6"/>
                  </a:lnTo>
                  <a:lnTo>
                    <a:pt x="112" y="0"/>
                  </a:lnTo>
                  <a:lnTo>
                    <a:pt x="0" y="474"/>
                  </a:lnTo>
                  <a:cubicBezTo>
                    <a:pt x="0" y="474"/>
                    <a:pt x="12" y="546"/>
                    <a:pt x="56" y="583"/>
                  </a:cubicBezTo>
                  <a:cubicBezTo>
                    <a:pt x="112" y="630"/>
                    <a:pt x="306" y="621"/>
                    <a:pt x="343" y="658"/>
                  </a:cubicBezTo>
                  <a:cubicBezTo>
                    <a:pt x="401" y="716"/>
                    <a:pt x="262" y="951"/>
                    <a:pt x="262" y="951"/>
                  </a:cubicBezTo>
                  <a:lnTo>
                    <a:pt x="349" y="979"/>
                  </a:lnTo>
                  <a:cubicBezTo>
                    <a:pt x="349" y="979"/>
                    <a:pt x="605" y="683"/>
                    <a:pt x="530" y="577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243">
              <a:extLst>
                <a:ext uri="{FF2B5EF4-FFF2-40B4-BE49-F238E27FC236}">
                  <a16:creationId xmlns:a16="http://schemas.microsoft.com/office/drawing/2014/main" id="{5D1C9E49-DEDC-421C-B87B-98306DF2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1766888"/>
              <a:ext cx="569913" cy="923925"/>
            </a:xfrm>
            <a:custGeom>
              <a:avLst/>
              <a:gdLst>
                <a:gd name="T0" fmla="*/ 530 w 605"/>
                <a:gd name="T1" fmla="*/ 577 h 979"/>
                <a:gd name="T2" fmla="*/ 530 w 605"/>
                <a:gd name="T3" fmla="*/ 577 h 979"/>
                <a:gd name="T4" fmla="*/ 361 w 605"/>
                <a:gd name="T5" fmla="*/ 468 h 979"/>
                <a:gd name="T6" fmla="*/ 460 w 605"/>
                <a:gd name="T7" fmla="*/ 429 h 979"/>
                <a:gd name="T8" fmla="*/ 287 w 605"/>
                <a:gd name="T9" fmla="*/ 6 h 979"/>
                <a:gd name="T10" fmla="*/ 112 w 605"/>
                <a:gd name="T11" fmla="*/ 0 h 979"/>
                <a:gd name="T12" fmla="*/ 0 w 605"/>
                <a:gd name="T13" fmla="*/ 474 h 979"/>
                <a:gd name="T14" fmla="*/ 56 w 605"/>
                <a:gd name="T15" fmla="*/ 583 h 979"/>
                <a:gd name="T16" fmla="*/ 343 w 605"/>
                <a:gd name="T17" fmla="*/ 658 h 979"/>
                <a:gd name="T18" fmla="*/ 262 w 605"/>
                <a:gd name="T19" fmla="*/ 951 h 979"/>
                <a:gd name="T20" fmla="*/ 349 w 605"/>
                <a:gd name="T21" fmla="*/ 979 h 979"/>
                <a:gd name="T22" fmla="*/ 530 w 605"/>
                <a:gd name="T23" fmla="*/ 577 h 979"/>
                <a:gd name="T24" fmla="*/ 530 w 605"/>
                <a:gd name="T25" fmla="*/ 577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5" h="979">
                  <a:moveTo>
                    <a:pt x="530" y="577"/>
                  </a:moveTo>
                  <a:lnTo>
                    <a:pt x="530" y="577"/>
                  </a:lnTo>
                  <a:cubicBezTo>
                    <a:pt x="510" y="549"/>
                    <a:pt x="420" y="493"/>
                    <a:pt x="361" y="468"/>
                  </a:cubicBezTo>
                  <a:lnTo>
                    <a:pt x="460" y="429"/>
                  </a:lnTo>
                  <a:lnTo>
                    <a:pt x="287" y="6"/>
                  </a:lnTo>
                  <a:lnTo>
                    <a:pt x="112" y="0"/>
                  </a:lnTo>
                  <a:lnTo>
                    <a:pt x="0" y="474"/>
                  </a:lnTo>
                  <a:cubicBezTo>
                    <a:pt x="0" y="474"/>
                    <a:pt x="12" y="546"/>
                    <a:pt x="56" y="583"/>
                  </a:cubicBezTo>
                  <a:cubicBezTo>
                    <a:pt x="112" y="630"/>
                    <a:pt x="306" y="621"/>
                    <a:pt x="343" y="658"/>
                  </a:cubicBezTo>
                  <a:cubicBezTo>
                    <a:pt x="401" y="716"/>
                    <a:pt x="262" y="951"/>
                    <a:pt x="262" y="951"/>
                  </a:cubicBezTo>
                  <a:lnTo>
                    <a:pt x="349" y="979"/>
                  </a:lnTo>
                  <a:cubicBezTo>
                    <a:pt x="349" y="979"/>
                    <a:pt x="605" y="683"/>
                    <a:pt x="530" y="577"/>
                  </a:cubicBezTo>
                  <a:lnTo>
                    <a:pt x="530" y="57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244">
              <a:extLst>
                <a:ext uri="{FF2B5EF4-FFF2-40B4-BE49-F238E27FC236}">
                  <a16:creationId xmlns:a16="http://schemas.microsoft.com/office/drawing/2014/main" id="{F19FE56A-A675-46FF-B693-F0F59BA2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2608263"/>
              <a:ext cx="217488" cy="247650"/>
            </a:xfrm>
            <a:custGeom>
              <a:avLst/>
              <a:gdLst>
                <a:gd name="T0" fmla="*/ 74 w 230"/>
                <a:gd name="T1" fmla="*/ 0 h 262"/>
                <a:gd name="T2" fmla="*/ 74 w 230"/>
                <a:gd name="T3" fmla="*/ 0 h 262"/>
                <a:gd name="T4" fmla="*/ 187 w 230"/>
                <a:gd name="T5" fmla="*/ 31 h 262"/>
                <a:gd name="T6" fmla="*/ 118 w 230"/>
                <a:gd name="T7" fmla="*/ 131 h 262"/>
                <a:gd name="T8" fmla="*/ 218 w 230"/>
                <a:gd name="T9" fmla="*/ 181 h 262"/>
                <a:gd name="T10" fmla="*/ 165 w 230"/>
                <a:gd name="T11" fmla="*/ 262 h 262"/>
                <a:gd name="T12" fmla="*/ 0 w 230"/>
                <a:gd name="T13" fmla="*/ 162 h 262"/>
                <a:gd name="T14" fmla="*/ 74 w 230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262">
                  <a:moveTo>
                    <a:pt x="74" y="0"/>
                  </a:moveTo>
                  <a:lnTo>
                    <a:pt x="74" y="0"/>
                  </a:lnTo>
                  <a:lnTo>
                    <a:pt x="187" y="31"/>
                  </a:lnTo>
                  <a:lnTo>
                    <a:pt x="118" y="131"/>
                  </a:lnTo>
                  <a:cubicBezTo>
                    <a:pt x="118" y="131"/>
                    <a:pt x="205" y="143"/>
                    <a:pt x="218" y="181"/>
                  </a:cubicBezTo>
                  <a:cubicBezTo>
                    <a:pt x="230" y="218"/>
                    <a:pt x="165" y="262"/>
                    <a:pt x="165" y="262"/>
                  </a:cubicBezTo>
                  <a:lnTo>
                    <a:pt x="0" y="16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245">
              <a:extLst>
                <a:ext uri="{FF2B5EF4-FFF2-40B4-BE49-F238E27FC236}">
                  <a16:creationId xmlns:a16="http://schemas.microsoft.com/office/drawing/2014/main" id="{3D5EB853-9093-4AD2-AA4C-12D64CBA5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2608263"/>
              <a:ext cx="217488" cy="247650"/>
            </a:xfrm>
            <a:custGeom>
              <a:avLst/>
              <a:gdLst>
                <a:gd name="T0" fmla="*/ 74 w 230"/>
                <a:gd name="T1" fmla="*/ 0 h 262"/>
                <a:gd name="T2" fmla="*/ 74 w 230"/>
                <a:gd name="T3" fmla="*/ 0 h 262"/>
                <a:gd name="T4" fmla="*/ 187 w 230"/>
                <a:gd name="T5" fmla="*/ 31 h 262"/>
                <a:gd name="T6" fmla="*/ 118 w 230"/>
                <a:gd name="T7" fmla="*/ 131 h 262"/>
                <a:gd name="T8" fmla="*/ 218 w 230"/>
                <a:gd name="T9" fmla="*/ 181 h 262"/>
                <a:gd name="T10" fmla="*/ 165 w 230"/>
                <a:gd name="T11" fmla="*/ 262 h 262"/>
                <a:gd name="T12" fmla="*/ 0 w 230"/>
                <a:gd name="T13" fmla="*/ 162 h 262"/>
                <a:gd name="T14" fmla="*/ 74 w 230"/>
                <a:gd name="T15" fmla="*/ 0 h 262"/>
                <a:gd name="T16" fmla="*/ 74 w 23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62">
                  <a:moveTo>
                    <a:pt x="74" y="0"/>
                  </a:moveTo>
                  <a:lnTo>
                    <a:pt x="74" y="0"/>
                  </a:lnTo>
                  <a:lnTo>
                    <a:pt x="187" y="31"/>
                  </a:lnTo>
                  <a:lnTo>
                    <a:pt x="118" y="131"/>
                  </a:lnTo>
                  <a:cubicBezTo>
                    <a:pt x="118" y="131"/>
                    <a:pt x="205" y="143"/>
                    <a:pt x="218" y="181"/>
                  </a:cubicBezTo>
                  <a:cubicBezTo>
                    <a:pt x="230" y="218"/>
                    <a:pt x="165" y="262"/>
                    <a:pt x="165" y="262"/>
                  </a:cubicBezTo>
                  <a:lnTo>
                    <a:pt x="0" y="16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246">
              <a:extLst>
                <a:ext uri="{FF2B5EF4-FFF2-40B4-BE49-F238E27FC236}">
                  <a16:creationId xmlns:a16="http://schemas.microsoft.com/office/drawing/2014/main" id="{D0BE7024-3F03-4555-8457-5DA73E90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1246188"/>
              <a:ext cx="525463" cy="523875"/>
            </a:xfrm>
            <a:custGeom>
              <a:avLst/>
              <a:gdLst>
                <a:gd name="T0" fmla="*/ 278 w 556"/>
                <a:gd name="T1" fmla="*/ 555 h 555"/>
                <a:gd name="T2" fmla="*/ 278 w 556"/>
                <a:gd name="T3" fmla="*/ 555 h 555"/>
                <a:gd name="T4" fmla="*/ 556 w 556"/>
                <a:gd name="T5" fmla="*/ 278 h 555"/>
                <a:gd name="T6" fmla="*/ 278 w 556"/>
                <a:gd name="T7" fmla="*/ 0 h 555"/>
                <a:gd name="T8" fmla="*/ 0 w 556"/>
                <a:gd name="T9" fmla="*/ 278 h 555"/>
                <a:gd name="T10" fmla="*/ 278 w 556"/>
                <a:gd name="T11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555">
                  <a:moveTo>
                    <a:pt x="278" y="555"/>
                  </a:moveTo>
                  <a:lnTo>
                    <a:pt x="278" y="555"/>
                  </a:lnTo>
                  <a:cubicBezTo>
                    <a:pt x="432" y="555"/>
                    <a:pt x="556" y="431"/>
                    <a:pt x="556" y="278"/>
                  </a:cubicBezTo>
                  <a:cubicBezTo>
                    <a:pt x="556" y="124"/>
                    <a:pt x="432" y="0"/>
                    <a:pt x="278" y="0"/>
                  </a:cubicBezTo>
                  <a:cubicBezTo>
                    <a:pt x="125" y="0"/>
                    <a:pt x="0" y="124"/>
                    <a:pt x="0" y="278"/>
                  </a:cubicBezTo>
                  <a:cubicBezTo>
                    <a:pt x="0" y="431"/>
                    <a:pt x="125" y="555"/>
                    <a:pt x="278" y="555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247">
              <a:extLst>
                <a:ext uri="{FF2B5EF4-FFF2-40B4-BE49-F238E27FC236}">
                  <a16:creationId xmlns:a16="http://schemas.microsoft.com/office/drawing/2014/main" id="{C6491533-A976-4466-8B88-E5CCCF35A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1246188"/>
              <a:ext cx="525463" cy="523875"/>
            </a:xfrm>
            <a:custGeom>
              <a:avLst/>
              <a:gdLst>
                <a:gd name="T0" fmla="*/ 278 w 556"/>
                <a:gd name="T1" fmla="*/ 555 h 555"/>
                <a:gd name="T2" fmla="*/ 278 w 556"/>
                <a:gd name="T3" fmla="*/ 555 h 555"/>
                <a:gd name="T4" fmla="*/ 556 w 556"/>
                <a:gd name="T5" fmla="*/ 278 h 555"/>
                <a:gd name="T6" fmla="*/ 278 w 556"/>
                <a:gd name="T7" fmla="*/ 0 h 555"/>
                <a:gd name="T8" fmla="*/ 0 w 556"/>
                <a:gd name="T9" fmla="*/ 278 h 555"/>
                <a:gd name="T10" fmla="*/ 278 w 556"/>
                <a:gd name="T11" fmla="*/ 555 h 555"/>
                <a:gd name="T12" fmla="*/ 278 w 556"/>
                <a:gd name="T13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555">
                  <a:moveTo>
                    <a:pt x="278" y="555"/>
                  </a:moveTo>
                  <a:lnTo>
                    <a:pt x="278" y="555"/>
                  </a:lnTo>
                  <a:cubicBezTo>
                    <a:pt x="432" y="555"/>
                    <a:pt x="556" y="431"/>
                    <a:pt x="556" y="278"/>
                  </a:cubicBezTo>
                  <a:cubicBezTo>
                    <a:pt x="556" y="124"/>
                    <a:pt x="432" y="0"/>
                    <a:pt x="278" y="0"/>
                  </a:cubicBezTo>
                  <a:cubicBezTo>
                    <a:pt x="125" y="0"/>
                    <a:pt x="0" y="124"/>
                    <a:pt x="0" y="278"/>
                  </a:cubicBezTo>
                  <a:cubicBezTo>
                    <a:pt x="0" y="431"/>
                    <a:pt x="125" y="555"/>
                    <a:pt x="278" y="555"/>
                  </a:cubicBezTo>
                  <a:lnTo>
                    <a:pt x="278" y="55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248">
              <a:extLst>
                <a:ext uri="{FF2B5EF4-FFF2-40B4-BE49-F238E27FC236}">
                  <a16:creationId xmlns:a16="http://schemas.microsoft.com/office/drawing/2014/main" id="{3275AAA2-46D2-4DBD-BC0A-3A51B064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975" y="1430338"/>
              <a:ext cx="128588" cy="128588"/>
            </a:xfrm>
            <a:custGeom>
              <a:avLst/>
              <a:gdLst>
                <a:gd name="T0" fmla="*/ 68 w 136"/>
                <a:gd name="T1" fmla="*/ 136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68 w 136"/>
                <a:gd name="T11" fmla="*/ 136 h 136"/>
                <a:gd name="T12" fmla="*/ 68 w 136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5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105"/>
                    <a:pt x="30" y="136"/>
                    <a:pt x="68" y="136"/>
                  </a:cubicBezTo>
                  <a:lnTo>
                    <a:pt x="68" y="136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249">
              <a:extLst>
                <a:ext uri="{FF2B5EF4-FFF2-40B4-BE49-F238E27FC236}">
                  <a16:creationId xmlns:a16="http://schemas.microsoft.com/office/drawing/2014/main" id="{CCAA4F03-1CDD-44AE-8EA3-D99A2014D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1455738"/>
              <a:ext cx="71438" cy="74613"/>
            </a:xfrm>
            <a:custGeom>
              <a:avLst/>
              <a:gdLst>
                <a:gd name="T0" fmla="*/ 38 w 75"/>
                <a:gd name="T1" fmla="*/ 79 h 79"/>
                <a:gd name="T2" fmla="*/ 38 w 75"/>
                <a:gd name="T3" fmla="*/ 79 h 79"/>
                <a:gd name="T4" fmla="*/ 75 w 75"/>
                <a:gd name="T5" fmla="*/ 40 h 79"/>
                <a:gd name="T6" fmla="*/ 38 w 75"/>
                <a:gd name="T7" fmla="*/ 0 h 79"/>
                <a:gd name="T8" fmla="*/ 0 w 75"/>
                <a:gd name="T9" fmla="*/ 40 h 79"/>
                <a:gd name="T10" fmla="*/ 38 w 75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9">
                  <a:moveTo>
                    <a:pt x="38" y="79"/>
                  </a:moveTo>
                  <a:lnTo>
                    <a:pt x="38" y="79"/>
                  </a:lnTo>
                  <a:cubicBezTo>
                    <a:pt x="58" y="79"/>
                    <a:pt x="75" y="61"/>
                    <a:pt x="75" y="40"/>
                  </a:cubicBezTo>
                  <a:cubicBezTo>
                    <a:pt x="75" y="18"/>
                    <a:pt x="58" y="0"/>
                    <a:pt x="38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8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250">
              <a:extLst>
                <a:ext uri="{FF2B5EF4-FFF2-40B4-BE49-F238E27FC236}">
                  <a16:creationId xmlns:a16="http://schemas.microsoft.com/office/drawing/2014/main" id="{5A2FF326-732E-463E-A4F4-ECBEC47E2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1455738"/>
              <a:ext cx="71438" cy="74613"/>
            </a:xfrm>
            <a:custGeom>
              <a:avLst/>
              <a:gdLst>
                <a:gd name="T0" fmla="*/ 38 w 75"/>
                <a:gd name="T1" fmla="*/ 79 h 79"/>
                <a:gd name="T2" fmla="*/ 38 w 75"/>
                <a:gd name="T3" fmla="*/ 79 h 79"/>
                <a:gd name="T4" fmla="*/ 75 w 75"/>
                <a:gd name="T5" fmla="*/ 40 h 79"/>
                <a:gd name="T6" fmla="*/ 38 w 75"/>
                <a:gd name="T7" fmla="*/ 0 h 79"/>
                <a:gd name="T8" fmla="*/ 0 w 75"/>
                <a:gd name="T9" fmla="*/ 40 h 79"/>
                <a:gd name="T10" fmla="*/ 38 w 75"/>
                <a:gd name="T11" fmla="*/ 79 h 79"/>
                <a:gd name="T12" fmla="*/ 38 w 7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9">
                  <a:moveTo>
                    <a:pt x="38" y="79"/>
                  </a:moveTo>
                  <a:lnTo>
                    <a:pt x="38" y="79"/>
                  </a:lnTo>
                  <a:cubicBezTo>
                    <a:pt x="58" y="79"/>
                    <a:pt x="75" y="61"/>
                    <a:pt x="75" y="40"/>
                  </a:cubicBezTo>
                  <a:cubicBezTo>
                    <a:pt x="75" y="18"/>
                    <a:pt x="58" y="0"/>
                    <a:pt x="38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8" y="79"/>
                  </a:cubicBezTo>
                  <a:lnTo>
                    <a:pt x="38" y="7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Line 251">
              <a:extLst>
                <a:ext uri="{FF2B5EF4-FFF2-40B4-BE49-F238E27FC236}">
                  <a16:creationId xmlns:a16="http://schemas.microsoft.com/office/drawing/2014/main" id="{5771FCEA-693B-46F6-B558-959CC48C7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8388" y="148272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252">
              <a:extLst>
                <a:ext uri="{FF2B5EF4-FFF2-40B4-BE49-F238E27FC236}">
                  <a16:creationId xmlns:a16="http://schemas.microsoft.com/office/drawing/2014/main" id="{07561179-090C-479A-BC8E-6D75FE23C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600" y="1655763"/>
              <a:ext cx="160338" cy="93663"/>
            </a:xfrm>
            <a:custGeom>
              <a:avLst/>
              <a:gdLst>
                <a:gd name="T0" fmla="*/ 171 w 171"/>
                <a:gd name="T1" fmla="*/ 44 h 100"/>
                <a:gd name="T2" fmla="*/ 171 w 171"/>
                <a:gd name="T3" fmla="*/ 44 h 100"/>
                <a:gd name="T4" fmla="*/ 0 w 171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0">
                  <a:moveTo>
                    <a:pt x="171" y="44"/>
                  </a:moveTo>
                  <a:lnTo>
                    <a:pt x="171" y="44"/>
                  </a:lnTo>
                  <a:cubicBezTo>
                    <a:pt x="171" y="44"/>
                    <a:pt x="94" y="10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253">
              <a:extLst>
                <a:ext uri="{FF2B5EF4-FFF2-40B4-BE49-F238E27FC236}">
                  <a16:creationId xmlns:a16="http://schemas.microsoft.com/office/drawing/2014/main" id="{129133BF-0C5E-4A1A-BE9C-6E6C7B0F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350" y="1766888"/>
              <a:ext cx="571500" cy="923925"/>
            </a:xfrm>
            <a:custGeom>
              <a:avLst/>
              <a:gdLst>
                <a:gd name="T0" fmla="*/ 530 w 605"/>
                <a:gd name="T1" fmla="*/ 577 h 979"/>
                <a:gd name="T2" fmla="*/ 530 w 605"/>
                <a:gd name="T3" fmla="*/ 577 h 979"/>
                <a:gd name="T4" fmla="*/ 379 w 605"/>
                <a:gd name="T5" fmla="*/ 476 h 979"/>
                <a:gd name="T6" fmla="*/ 445 w 605"/>
                <a:gd name="T7" fmla="*/ 476 h 979"/>
                <a:gd name="T8" fmla="*/ 287 w 605"/>
                <a:gd name="T9" fmla="*/ 6 h 979"/>
                <a:gd name="T10" fmla="*/ 113 w 605"/>
                <a:gd name="T11" fmla="*/ 0 h 979"/>
                <a:gd name="T12" fmla="*/ 0 w 605"/>
                <a:gd name="T13" fmla="*/ 474 h 979"/>
                <a:gd name="T14" fmla="*/ 56 w 605"/>
                <a:gd name="T15" fmla="*/ 583 h 979"/>
                <a:gd name="T16" fmla="*/ 343 w 605"/>
                <a:gd name="T17" fmla="*/ 658 h 979"/>
                <a:gd name="T18" fmla="*/ 262 w 605"/>
                <a:gd name="T19" fmla="*/ 951 h 979"/>
                <a:gd name="T20" fmla="*/ 350 w 605"/>
                <a:gd name="T21" fmla="*/ 979 h 979"/>
                <a:gd name="T22" fmla="*/ 530 w 605"/>
                <a:gd name="T23" fmla="*/ 577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5" h="979">
                  <a:moveTo>
                    <a:pt x="530" y="577"/>
                  </a:moveTo>
                  <a:lnTo>
                    <a:pt x="530" y="577"/>
                  </a:lnTo>
                  <a:cubicBezTo>
                    <a:pt x="511" y="549"/>
                    <a:pt x="438" y="502"/>
                    <a:pt x="379" y="476"/>
                  </a:cubicBezTo>
                  <a:lnTo>
                    <a:pt x="445" y="476"/>
                  </a:lnTo>
                  <a:lnTo>
                    <a:pt x="287" y="6"/>
                  </a:lnTo>
                  <a:lnTo>
                    <a:pt x="113" y="0"/>
                  </a:lnTo>
                  <a:lnTo>
                    <a:pt x="0" y="474"/>
                  </a:lnTo>
                  <a:cubicBezTo>
                    <a:pt x="0" y="474"/>
                    <a:pt x="13" y="546"/>
                    <a:pt x="56" y="583"/>
                  </a:cubicBezTo>
                  <a:cubicBezTo>
                    <a:pt x="113" y="630"/>
                    <a:pt x="307" y="621"/>
                    <a:pt x="343" y="658"/>
                  </a:cubicBezTo>
                  <a:cubicBezTo>
                    <a:pt x="402" y="716"/>
                    <a:pt x="262" y="951"/>
                    <a:pt x="262" y="951"/>
                  </a:cubicBezTo>
                  <a:lnTo>
                    <a:pt x="350" y="979"/>
                  </a:lnTo>
                  <a:cubicBezTo>
                    <a:pt x="350" y="979"/>
                    <a:pt x="605" y="683"/>
                    <a:pt x="530" y="577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254">
              <a:extLst>
                <a:ext uri="{FF2B5EF4-FFF2-40B4-BE49-F238E27FC236}">
                  <a16:creationId xmlns:a16="http://schemas.microsoft.com/office/drawing/2014/main" id="{22A94178-F99F-4D60-8087-ADC3074F6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350" y="1766888"/>
              <a:ext cx="571500" cy="923925"/>
            </a:xfrm>
            <a:custGeom>
              <a:avLst/>
              <a:gdLst>
                <a:gd name="T0" fmla="*/ 530 w 605"/>
                <a:gd name="T1" fmla="*/ 577 h 979"/>
                <a:gd name="T2" fmla="*/ 530 w 605"/>
                <a:gd name="T3" fmla="*/ 577 h 979"/>
                <a:gd name="T4" fmla="*/ 379 w 605"/>
                <a:gd name="T5" fmla="*/ 476 h 979"/>
                <a:gd name="T6" fmla="*/ 445 w 605"/>
                <a:gd name="T7" fmla="*/ 476 h 979"/>
                <a:gd name="T8" fmla="*/ 287 w 605"/>
                <a:gd name="T9" fmla="*/ 6 h 979"/>
                <a:gd name="T10" fmla="*/ 113 w 605"/>
                <a:gd name="T11" fmla="*/ 0 h 979"/>
                <a:gd name="T12" fmla="*/ 0 w 605"/>
                <a:gd name="T13" fmla="*/ 474 h 979"/>
                <a:gd name="T14" fmla="*/ 56 w 605"/>
                <a:gd name="T15" fmla="*/ 583 h 979"/>
                <a:gd name="T16" fmla="*/ 343 w 605"/>
                <a:gd name="T17" fmla="*/ 658 h 979"/>
                <a:gd name="T18" fmla="*/ 262 w 605"/>
                <a:gd name="T19" fmla="*/ 951 h 979"/>
                <a:gd name="T20" fmla="*/ 350 w 605"/>
                <a:gd name="T21" fmla="*/ 979 h 979"/>
                <a:gd name="T22" fmla="*/ 530 w 605"/>
                <a:gd name="T23" fmla="*/ 577 h 979"/>
                <a:gd name="T24" fmla="*/ 530 w 605"/>
                <a:gd name="T25" fmla="*/ 577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5" h="979">
                  <a:moveTo>
                    <a:pt x="530" y="577"/>
                  </a:moveTo>
                  <a:lnTo>
                    <a:pt x="530" y="577"/>
                  </a:lnTo>
                  <a:cubicBezTo>
                    <a:pt x="511" y="549"/>
                    <a:pt x="438" y="502"/>
                    <a:pt x="379" y="476"/>
                  </a:cubicBezTo>
                  <a:lnTo>
                    <a:pt x="445" y="476"/>
                  </a:lnTo>
                  <a:lnTo>
                    <a:pt x="287" y="6"/>
                  </a:lnTo>
                  <a:lnTo>
                    <a:pt x="113" y="0"/>
                  </a:lnTo>
                  <a:lnTo>
                    <a:pt x="0" y="474"/>
                  </a:lnTo>
                  <a:cubicBezTo>
                    <a:pt x="0" y="474"/>
                    <a:pt x="13" y="546"/>
                    <a:pt x="56" y="583"/>
                  </a:cubicBezTo>
                  <a:cubicBezTo>
                    <a:pt x="113" y="630"/>
                    <a:pt x="307" y="621"/>
                    <a:pt x="343" y="658"/>
                  </a:cubicBezTo>
                  <a:cubicBezTo>
                    <a:pt x="402" y="716"/>
                    <a:pt x="262" y="951"/>
                    <a:pt x="262" y="951"/>
                  </a:cubicBezTo>
                  <a:lnTo>
                    <a:pt x="350" y="979"/>
                  </a:lnTo>
                  <a:cubicBezTo>
                    <a:pt x="350" y="979"/>
                    <a:pt x="605" y="683"/>
                    <a:pt x="530" y="577"/>
                  </a:cubicBezTo>
                  <a:lnTo>
                    <a:pt x="530" y="57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255">
              <a:extLst>
                <a:ext uri="{FF2B5EF4-FFF2-40B4-BE49-F238E27FC236}">
                  <a16:creationId xmlns:a16="http://schemas.microsoft.com/office/drawing/2014/main" id="{34819252-8B96-4F14-9C80-4CB35ADB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3" y="1141413"/>
              <a:ext cx="527050" cy="393700"/>
            </a:xfrm>
            <a:custGeom>
              <a:avLst/>
              <a:gdLst>
                <a:gd name="T0" fmla="*/ 559 w 559"/>
                <a:gd name="T1" fmla="*/ 211 h 417"/>
                <a:gd name="T2" fmla="*/ 559 w 559"/>
                <a:gd name="T3" fmla="*/ 211 h 417"/>
                <a:gd name="T4" fmla="*/ 441 w 559"/>
                <a:gd name="T5" fmla="*/ 233 h 417"/>
                <a:gd name="T6" fmla="*/ 265 w 559"/>
                <a:gd name="T7" fmla="*/ 283 h 417"/>
                <a:gd name="T8" fmla="*/ 160 w 559"/>
                <a:gd name="T9" fmla="*/ 364 h 417"/>
                <a:gd name="T10" fmla="*/ 104 w 559"/>
                <a:gd name="T11" fmla="*/ 366 h 417"/>
                <a:gd name="T12" fmla="*/ 45 w 559"/>
                <a:gd name="T13" fmla="*/ 397 h 417"/>
                <a:gd name="T14" fmla="*/ 14 w 559"/>
                <a:gd name="T15" fmla="*/ 313 h 417"/>
                <a:gd name="T16" fmla="*/ 157 w 559"/>
                <a:gd name="T17" fmla="*/ 107 h 417"/>
                <a:gd name="T18" fmla="*/ 559 w 559"/>
                <a:gd name="T19" fmla="*/ 211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9" h="417">
                  <a:moveTo>
                    <a:pt x="559" y="211"/>
                  </a:moveTo>
                  <a:lnTo>
                    <a:pt x="559" y="211"/>
                  </a:lnTo>
                  <a:cubicBezTo>
                    <a:pt x="559" y="211"/>
                    <a:pt x="472" y="158"/>
                    <a:pt x="441" y="233"/>
                  </a:cubicBezTo>
                  <a:cubicBezTo>
                    <a:pt x="417" y="289"/>
                    <a:pt x="334" y="309"/>
                    <a:pt x="265" y="283"/>
                  </a:cubicBezTo>
                  <a:cubicBezTo>
                    <a:pt x="265" y="283"/>
                    <a:pt x="254" y="345"/>
                    <a:pt x="160" y="364"/>
                  </a:cubicBezTo>
                  <a:cubicBezTo>
                    <a:pt x="67" y="382"/>
                    <a:pt x="104" y="366"/>
                    <a:pt x="104" y="366"/>
                  </a:cubicBezTo>
                  <a:cubicBezTo>
                    <a:pt x="104" y="366"/>
                    <a:pt x="79" y="381"/>
                    <a:pt x="45" y="397"/>
                  </a:cubicBezTo>
                  <a:cubicBezTo>
                    <a:pt x="0" y="417"/>
                    <a:pt x="14" y="313"/>
                    <a:pt x="14" y="313"/>
                  </a:cubicBezTo>
                  <a:cubicBezTo>
                    <a:pt x="14" y="313"/>
                    <a:pt x="23" y="169"/>
                    <a:pt x="157" y="107"/>
                  </a:cubicBezTo>
                  <a:cubicBezTo>
                    <a:pt x="386" y="0"/>
                    <a:pt x="559" y="105"/>
                    <a:pt x="559" y="211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256">
              <a:extLst>
                <a:ext uri="{FF2B5EF4-FFF2-40B4-BE49-F238E27FC236}">
                  <a16:creationId xmlns:a16="http://schemas.microsoft.com/office/drawing/2014/main" id="{6D5BD857-82DF-4360-8BD5-D9236614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3" y="1141413"/>
              <a:ext cx="527050" cy="393700"/>
            </a:xfrm>
            <a:custGeom>
              <a:avLst/>
              <a:gdLst>
                <a:gd name="T0" fmla="*/ 559 w 559"/>
                <a:gd name="T1" fmla="*/ 211 h 417"/>
                <a:gd name="T2" fmla="*/ 559 w 559"/>
                <a:gd name="T3" fmla="*/ 211 h 417"/>
                <a:gd name="T4" fmla="*/ 441 w 559"/>
                <a:gd name="T5" fmla="*/ 233 h 417"/>
                <a:gd name="T6" fmla="*/ 265 w 559"/>
                <a:gd name="T7" fmla="*/ 283 h 417"/>
                <a:gd name="T8" fmla="*/ 160 w 559"/>
                <a:gd name="T9" fmla="*/ 364 h 417"/>
                <a:gd name="T10" fmla="*/ 104 w 559"/>
                <a:gd name="T11" fmla="*/ 366 h 417"/>
                <a:gd name="T12" fmla="*/ 45 w 559"/>
                <a:gd name="T13" fmla="*/ 397 h 417"/>
                <a:gd name="T14" fmla="*/ 14 w 559"/>
                <a:gd name="T15" fmla="*/ 313 h 417"/>
                <a:gd name="T16" fmla="*/ 157 w 559"/>
                <a:gd name="T17" fmla="*/ 107 h 417"/>
                <a:gd name="T18" fmla="*/ 559 w 559"/>
                <a:gd name="T19" fmla="*/ 211 h 417"/>
                <a:gd name="T20" fmla="*/ 559 w 559"/>
                <a:gd name="T21" fmla="*/ 211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17">
                  <a:moveTo>
                    <a:pt x="559" y="211"/>
                  </a:moveTo>
                  <a:lnTo>
                    <a:pt x="559" y="211"/>
                  </a:lnTo>
                  <a:cubicBezTo>
                    <a:pt x="559" y="211"/>
                    <a:pt x="472" y="158"/>
                    <a:pt x="441" y="233"/>
                  </a:cubicBezTo>
                  <a:cubicBezTo>
                    <a:pt x="417" y="289"/>
                    <a:pt x="334" y="309"/>
                    <a:pt x="265" y="283"/>
                  </a:cubicBezTo>
                  <a:cubicBezTo>
                    <a:pt x="265" y="283"/>
                    <a:pt x="254" y="345"/>
                    <a:pt x="160" y="364"/>
                  </a:cubicBezTo>
                  <a:cubicBezTo>
                    <a:pt x="67" y="382"/>
                    <a:pt x="104" y="366"/>
                    <a:pt x="104" y="366"/>
                  </a:cubicBezTo>
                  <a:cubicBezTo>
                    <a:pt x="104" y="366"/>
                    <a:pt x="79" y="381"/>
                    <a:pt x="45" y="397"/>
                  </a:cubicBezTo>
                  <a:cubicBezTo>
                    <a:pt x="0" y="417"/>
                    <a:pt x="14" y="313"/>
                    <a:pt x="14" y="313"/>
                  </a:cubicBezTo>
                  <a:cubicBezTo>
                    <a:pt x="14" y="313"/>
                    <a:pt x="23" y="169"/>
                    <a:pt x="157" y="107"/>
                  </a:cubicBezTo>
                  <a:cubicBezTo>
                    <a:pt x="386" y="0"/>
                    <a:pt x="559" y="105"/>
                    <a:pt x="559" y="211"/>
                  </a:cubicBezTo>
                  <a:lnTo>
                    <a:pt x="559" y="21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257">
              <a:extLst>
                <a:ext uri="{FF2B5EF4-FFF2-40B4-BE49-F238E27FC236}">
                  <a16:creationId xmlns:a16="http://schemas.microsoft.com/office/drawing/2014/main" id="{C38D834D-6103-4C6B-9590-93BD95CC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5" y="1420813"/>
              <a:ext cx="119063" cy="96838"/>
            </a:xfrm>
            <a:custGeom>
              <a:avLst/>
              <a:gdLst>
                <a:gd name="T0" fmla="*/ 8 w 126"/>
                <a:gd name="T1" fmla="*/ 31 h 103"/>
                <a:gd name="T2" fmla="*/ 8 w 126"/>
                <a:gd name="T3" fmla="*/ 31 h 103"/>
                <a:gd name="T4" fmla="*/ 47 w 126"/>
                <a:gd name="T5" fmla="*/ 92 h 103"/>
                <a:gd name="T6" fmla="*/ 117 w 126"/>
                <a:gd name="T7" fmla="*/ 73 h 103"/>
                <a:gd name="T8" fmla="*/ 78 w 126"/>
                <a:gd name="T9" fmla="*/ 12 h 103"/>
                <a:gd name="T10" fmla="*/ 8 w 126"/>
                <a:gd name="T11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3">
                  <a:moveTo>
                    <a:pt x="8" y="31"/>
                  </a:moveTo>
                  <a:lnTo>
                    <a:pt x="8" y="31"/>
                  </a:lnTo>
                  <a:cubicBezTo>
                    <a:pt x="0" y="53"/>
                    <a:pt x="17" y="80"/>
                    <a:pt x="47" y="92"/>
                  </a:cubicBezTo>
                  <a:cubicBezTo>
                    <a:pt x="78" y="103"/>
                    <a:pt x="109" y="95"/>
                    <a:pt x="117" y="73"/>
                  </a:cubicBezTo>
                  <a:cubicBezTo>
                    <a:pt x="126" y="50"/>
                    <a:pt x="108" y="23"/>
                    <a:pt x="78" y="12"/>
                  </a:cubicBezTo>
                  <a:cubicBezTo>
                    <a:pt x="48" y="0"/>
                    <a:pt x="17" y="9"/>
                    <a:pt x="8" y="31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258">
              <a:extLst>
                <a:ext uri="{FF2B5EF4-FFF2-40B4-BE49-F238E27FC236}">
                  <a16:creationId xmlns:a16="http://schemas.microsoft.com/office/drawing/2014/main" id="{58562A84-B119-418B-BB8A-86CDB697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5" y="1420813"/>
              <a:ext cx="119063" cy="96838"/>
            </a:xfrm>
            <a:custGeom>
              <a:avLst/>
              <a:gdLst>
                <a:gd name="T0" fmla="*/ 8 w 126"/>
                <a:gd name="T1" fmla="*/ 31 h 103"/>
                <a:gd name="T2" fmla="*/ 8 w 126"/>
                <a:gd name="T3" fmla="*/ 31 h 103"/>
                <a:gd name="T4" fmla="*/ 47 w 126"/>
                <a:gd name="T5" fmla="*/ 92 h 103"/>
                <a:gd name="T6" fmla="*/ 117 w 126"/>
                <a:gd name="T7" fmla="*/ 73 h 103"/>
                <a:gd name="T8" fmla="*/ 78 w 126"/>
                <a:gd name="T9" fmla="*/ 12 h 103"/>
                <a:gd name="T10" fmla="*/ 8 w 126"/>
                <a:gd name="T11" fmla="*/ 31 h 103"/>
                <a:gd name="T12" fmla="*/ 8 w 126"/>
                <a:gd name="T13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3">
                  <a:moveTo>
                    <a:pt x="8" y="31"/>
                  </a:moveTo>
                  <a:lnTo>
                    <a:pt x="8" y="31"/>
                  </a:lnTo>
                  <a:cubicBezTo>
                    <a:pt x="0" y="53"/>
                    <a:pt x="17" y="80"/>
                    <a:pt x="47" y="92"/>
                  </a:cubicBezTo>
                  <a:cubicBezTo>
                    <a:pt x="78" y="103"/>
                    <a:pt x="109" y="95"/>
                    <a:pt x="117" y="73"/>
                  </a:cubicBezTo>
                  <a:cubicBezTo>
                    <a:pt x="126" y="50"/>
                    <a:pt x="108" y="23"/>
                    <a:pt x="78" y="12"/>
                  </a:cubicBezTo>
                  <a:cubicBezTo>
                    <a:pt x="48" y="0"/>
                    <a:pt x="17" y="9"/>
                    <a:pt x="8" y="31"/>
                  </a:cubicBezTo>
                  <a:lnTo>
                    <a:pt x="8" y="3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259">
              <a:extLst>
                <a:ext uri="{FF2B5EF4-FFF2-40B4-BE49-F238E27FC236}">
                  <a16:creationId xmlns:a16="http://schemas.microsoft.com/office/drawing/2014/main" id="{CEEA35B7-C006-4F4E-9A3F-CD56A4552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0" y="1381125"/>
              <a:ext cx="119063" cy="96838"/>
            </a:xfrm>
            <a:custGeom>
              <a:avLst/>
              <a:gdLst>
                <a:gd name="T0" fmla="*/ 9 w 126"/>
                <a:gd name="T1" fmla="*/ 31 h 103"/>
                <a:gd name="T2" fmla="*/ 9 w 126"/>
                <a:gd name="T3" fmla="*/ 31 h 103"/>
                <a:gd name="T4" fmla="*/ 48 w 126"/>
                <a:gd name="T5" fmla="*/ 92 h 103"/>
                <a:gd name="T6" fmla="*/ 118 w 126"/>
                <a:gd name="T7" fmla="*/ 73 h 103"/>
                <a:gd name="T8" fmla="*/ 79 w 126"/>
                <a:gd name="T9" fmla="*/ 12 h 103"/>
                <a:gd name="T10" fmla="*/ 9 w 126"/>
                <a:gd name="T11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3">
                  <a:moveTo>
                    <a:pt x="9" y="31"/>
                  </a:moveTo>
                  <a:lnTo>
                    <a:pt x="9" y="31"/>
                  </a:lnTo>
                  <a:cubicBezTo>
                    <a:pt x="0" y="53"/>
                    <a:pt x="18" y="80"/>
                    <a:pt x="48" y="92"/>
                  </a:cubicBezTo>
                  <a:cubicBezTo>
                    <a:pt x="78" y="103"/>
                    <a:pt x="109" y="95"/>
                    <a:pt x="118" y="73"/>
                  </a:cubicBezTo>
                  <a:cubicBezTo>
                    <a:pt x="126" y="51"/>
                    <a:pt x="109" y="23"/>
                    <a:pt x="79" y="12"/>
                  </a:cubicBezTo>
                  <a:cubicBezTo>
                    <a:pt x="49" y="0"/>
                    <a:pt x="17" y="9"/>
                    <a:pt x="9" y="31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260">
              <a:extLst>
                <a:ext uri="{FF2B5EF4-FFF2-40B4-BE49-F238E27FC236}">
                  <a16:creationId xmlns:a16="http://schemas.microsoft.com/office/drawing/2014/main" id="{282DBCD2-B120-4066-8084-7477C5FA3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0" y="1381125"/>
              <a:ext cx="119063" cy="96838"/>
            </a:xfrm>
            <a:custGeom>
              <a:avLst/>
              <a:gdLst>
                <a:gd name="T0" fmla="*/ 9 w 126"/>
                <a:gd name="T1" fmla="*/ 31 h 103"/>
                <a:gd name="T2" fmla="*/ 9 w 126"/>
                <a:gd name="T3" fmla="*/ 31 h 103"/>
                <a:gd name="T4" fmla="*/ 48 w 126"/>
                <a:gd name="T5" fmla="*/ 92 h 103"/>
                <a:gd name="T6" fmla="*/ 118 w 126"/>
                <a:gd name="T7" fmla="*/ 73 h 103"/>
                <a:gd name="T8" fmla="*/ 79 w 126"/>
                <a:gd name="T9" fmla="*/ 12 h 103"/>
                <a:gd name="T10" fmla="*/ 9 w 126"/>
                <a:gd name="T11" fmla="*/ 31 h 103"/>
                <a:gd name="T12" fmla="*/ 9 w 126"/>
                <a:gd name="T13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3">
                  <a:moveTo>
                    <a:pt x="9" y="31"/>
                  </a:moveTo>
                  <a:lnTo>
                    <a:pt x="9" y="31"/>
                  </a:lnTo>
                  <a:cubicBezTo>
                    <a:pt x="0" y="53"/>
                    <a:pt x="18" y="80"/>
                    <a:pt x="48" y="92"/>
                  </a:cubicBezTo>
                  <a:cubicBezTo>
                    <a:pt x="78" y="103"/>
                    <a:pt x="109" y="95"/>
                    <a:pt x="118" y="73"/>
                  </a:cubicBezTo>
                  <a:cubicBezTo>
                    <a:pt x="126" y="51"/>
                    <a:pt x="109" y="23"/>
                    <a:pt x="79" y="12"/>
                  </a:cubicBezTo>
                  <a:cubicBezTo>
                    <a:pt x="49" y="0"/>
                    <a:pt x="17" y="9"/>
                    <a:pt x="9" y="31"/>
                  </a:cubicBezTo>
                  <a:lnTo>
                    <a:pt x="9" y="3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261">
              <a:extLst>
                <a:ext uri="{FF2B5EF4-FFF2-40B4-BE49-F238E27FC236}">
                  <a16:creationId xmlns:a16="http://schemas.microsoft.com/office/drawing/2014/main" id="{4EB63CD7-6950-44D9-8F50-8C49BDD8B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1338263"/>
              <a:ext cx="119063" cy="96838"/>
            </a:xfrm>
            <a:custGeom>
              <a:avLst/>
              <a:gdLst>
                <a:gd name="T0" fmla="*/ 9 w 126"/>
                <a:gd name="T1" fmla="*/ 30 h 103"/>
                <a:gd name="T2" fmla="*/ 9 w 126"/>
                <a:gd name="T3" fmla="*/ 30 h 103"/>
                <a:gd name="T4" fmla="*/ 48 w 126"/>
                <a:gd name="T5" fmla="*/ 91 h 103"/>
                <a:gd name="T6" fmla="*/ 118 w 126"/>
                <a:gd name="T7" fmla="*/ 72 h 103"/>
                <a:gd name="T8" fmla="*/ 79 w 126"/>
                <a:gd name="T9" fmla="*/ 11 h 103"/>
                <a:gd name="T10" fmla="*/ 9 w 126"/>
                <a:gd name="T11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3">
                  <a:moveTo>
                    <a:pt x="9" y="30"/>
                  </a:moveTo>
                  <a:lnTo>
                    <a:pt x="9" y="30"/>
                  </a:lnTo>
                  <a:cubicBezTo>
                    <a:pt x="0" y="52"/>
                    <a:pt x="18" y="80"/>
                    <a:pt x="48" y="91"/>
                  </a:cubicBezTo>
                  <a:cubicBezTo>
                    <a:pt x="78" y="103"/>
                    <a:pt x="109" y="94"/>
                    <a:pt x="118" y="72"/>
                  </a:cubicBezTo>
                  <a:cubicBezTo>
                    <a:pt x="126" y="50"/>
                    <a:pt x="109" y="23"/>
                    <a:pt x="79" y="11"/>
                  </a:cubicBezTo>
                  <a:cubicBezTo>
                    <a:pt x="48" y="0"/>
                    <a:pt x="17" y="8"/>
                    <a:pt x="9" y="3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262">
              <a:extLst>
                <a:ext uri="{FF2B5EF4-FFF2-40B4-BE49-F238E27FC236}">
                  <a16:creationId xmlns:a16="http://schemas.microsoft.com/office/drawing/2014/main" id="{880A6C34-E224-4497-9A4A-08A526A9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1338263"/>
              <a:ext cx="119063" cy="96838"/>
            </a:xfrm>
            <a:custGeom>
              <a:avLst/>
              <a:gdLst>
                <a:gd name="T0" fmla="*/ 9 w 126"/>
                <a:gd name="T1" fmla="*/ 30 h 103"/>
                <a:gd name="T2" fmla="*/ 9 w 126"/>
                <a:gd name="T3" fmla="*/ 30 h 103"/>
                <a:gd name="T4" fmla="*/ 48 w 126"/>
                <a:gd name="T5" fmla="*/ 91 h 103"/>
                <a:gd name="T6" fmla="*/ 118 w 126"/>
                <a:gd name="T7" fmla="*/ 72 h 103"/>
                <a:gd name="T8" fmla="*/ 79 w 126"/>
                <a:gd name="T9" fmla="*/ 11 h 103"/>
                <a:gd name="T10" fmla="*/ 9 w 126"/>
                <a:gd name="T11" fmla="*/ 30 h 103"/>
                <a:gd name="T12" fmla="*/ 9 w 126"/>
                <a:gd name="T13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3">
                  <a:moveTo>
                    <a:pt x="9" y="30"/>
                  </a:moveTo>
                  <a:lnTo>
                    <a:pt x="9" y="30"/>
                  </a:lnTo>
                  <a:cubicBezTo>
                    <a:pt x="0" y="52"/>
                    <a:pt x="18" y="80"/>
                    <a:pt x="48" y="91"/>
                  </a:cubicBezTo>
                  <a:cubicBezTo>
                    <a:pt x="78" y="103"/>
                    <a:pt x="109" y="94"/>
                    <a:pt x="118" y="72"/>
                  </a:cubicBezTo>
                  <a:cubicBezTo>
                    <a:pt x="126" y="50"/>
                    <a:pt x="109" y="23"/>
                    <a:pt x="79" y="11"/>
                  </a:cubicBezTo>
                  <a:cubicBezTo>
                    <a:pt x="48" y="0"/>
                    <a:pt x="17" y="8"/>
                    <a:pt x="9" y="30"/>
                  </a:cubicBezTo>
                  <a:lnTo>
                    <a:pt x="9" y="3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263">
              <a:extLst>
                <a:ext uri="{FF2B5EF4-FFF2-40B4-BE49-F238E27FC236}">
                  <a16:creationId xmlns:a16="http://schemas.microsoft.com/office/drawing/2014/main" id="{28389F3E-0342-4209-B045-BF7E854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0" y="1468438"/>
              <a:ext cx="101600" cy="95250"/>
            </a:xfrm>
            <a:custGeom>
              <a:avLst/>
              <a:gdLst>
                <a:gd name="T0" fmla="*/ 10 w 108"/>
                <a:gd name="T1" fmla="*/ 30 h 100"/>
                <a:gd name="T2" fmla="*/ 10 w 108"/>
                <a:gd name="T3" fmla="*/ 30 h 100"/>
                <a:gd name="T4" fmla="*/ 37 w 108"/>
                <a:gd name="T5" fmla="*/ 89 h 100"/>
                <a:gd name="T6" fmla="*/ 99 w 108"/>
                <a:gd name="T7" fmla="*/ 70 h 100"/>
                <a:gd name="T8" fmla="*/ 72 w 108"/>
                <a:gd name="T9" fmla="*/ 11 h 100"/>
                <a:gd name="T10" fmla="*/ 10 w 108"/>
                <a:gd name="T11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00">
                  <a:moveTo>
                    <a:pt x="10" y="30"/>
                  </a:moveTo>
                  <a:lnTo>
                    <a:pt x="10" y="30"/>
                  </a:lnTo>
                  <a:cubicBezTo>
                    <a:pt x="0" y="52"/>
                    <a:pt x="12" y="78"/>
                    <a:pt x="37" y="89"/>
                  </a:cubicBezTo>
                  <a:cubicBezTo>
                    <a:pt x="61" y="100"/>
                    <a:pt x="89" y="91"/>
                    <a:pt x="99" y="70"/>
                  </a:cubicBezTo>
                  <a:cubicBezTo>
                    <a:pt x="108" y="48"/>
                    <a:pt x="96" y="22"/>
                    <a:pt x="72" y="11"/>
                  </a:cubicBezTo>
                  <a:cubicBezTo>
                    <a:pt x="47" y="0"/>
                    <a:pt x="19" y="8"/>
                    <a:pt x="10" y="3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264">
              <a:extLst>
                <a:ext uri="{FF2B5EF4-FFF2-40B4-BE49-F238E27FC236}">
                  <a16:creationId xmlns:a16="http://schemas.microsoft.com/office/drawing/2014/main" id="{FAC5CB3D-F925-4865-92BE-DF8493A1B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0" y="1468438"/>
              <a:ext cx="101600" cy="95250"/>
            </a:xfrm>
            <a:custGeom>
              <a:avLst/>
              <a:gdLst>
                <a:gd name="T0" fmla="*/ 10 w 108"/>
                <a:gd name="T1" fmla="*/ 30 h 100"/>
                <a:gd name="T2" fmla="*/ 10 w 108"/>
                <a:gd name="T3" fmla="*/ 30 h 100"/>
                <a:gd name="T4" fmla="*/ 37 w 108"/>
                <a:gd name="T5" fmla="*/ 89 h 100"/>
                <a:gd name="T6" fmla="*/ 99 w 108"/>
                <a:gd name="T7" fmla="*/ 70 h 100"/>
                <a:gd name="T8" fmla="*/ 72 w 108"/>
                <a:gd name="T9" fmla="*/ 11 h 100"/>
                <a:gd name="T10" fmla="*/ 10 w 108"/>
                <a:gd name="T11" fmla="*/ 30 h 100"/>
                <a:gd name="T12" fmla="*/ 10 w 108"/>
                <a:gd name="T13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10" y="30"/>
                  </a:moveTo>
                  <a:lnTo>
                    <a:pt x="10" y="30"/>
                  </a:lnTo>
                  <a:cubicBezTo>
                    <a:pt x="0" y="52"/>
                    <a:pt x="12" y="78"/>
                    <a:pt x="37" y="89"/>
                  </a:cubicBezTo>
                  <a:cubicBezTo>
                    <a:pt x="61" y="100"/>
                    <a:pt x="89" y="91"/>
                    <a:pt x="99" y="70"/>
                  </a:cubicBezTo>
                  <a:cubicBezTo>
                    <a:pt x="108" y="48"/>
                    <a:pt x="96" y="22"/>
                    <a:pt x="72" y="11"/>
                  </a:cubicBezTo>
                  <a:cubicBezTo>
                    <a:pt x="47" y="0"/>
                    <a:pt x="19" y="8"/>
                    <a:pt x="10" y="30"/>
                  </a:cubicBezTo>
                  <a:lnTo>
                    <a:pt x="10" y="3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265">
              <a:extLst>
                <a:ext uri="{FF2B5EF4-FFF2-40B4-BE49-F238E27FC236}">
                  <a16:creationId xmlns:a16="http://schemas.microsoft.com/office/drawing/2014/main" id="{623D5088-32DD-4A6A-9CBA-0F4C9566C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713" y="1165225"/>
              <a:ext cx="68263" cy="160338"/>
            </a:xfrm>
            <a:custGeom>
              <a:avLst/>
              <a:gdLst>
                <a:gd name="T0" fmla="*/ 0 w 72"/>
                <a:gd name="T1" fmla="*/ 169 h 169"/>
                <a:gd name="T2" fmla="*/ 0 w 72"/>
                <a:gd name="T3" fmla="*/ 169 h 169"/>
                <a:gd name="T4" fmla="*/ 59 w 72"/>
                <a:gd name="T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69">
                  <a:moveTo>
                    <a:pt x="0" y="169"/>
                  </a:moveTo>
                  <a:lnTo>
                    <a:pt x="0" y="169"/>
                  </a:lnTo>
                  <a:cubicBezTo>
                    <a:pt x="0" y="169"/>
                    <a:pt x="72" y="126"/>
                    <a:pt x="59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266">
              <a:extLst>
                <a:ext uri="{FF2B5EF4-FFF2-40B4-BE49-F238E27FC236}">
                  <a16:creationId xmlns:a16="http://schemas.microsoft.com/office/drawing/2014/main" id="{E3EA8FEC-FA2D-4B6F-B7A7-294CF8AF9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1190625"/>
              <a:ext cx="74613" cy="146050"/>
            </a:xfrm>
            <a:custGeom>
              <a:avLst/>
              <a:gdLst>
                <a:gd name="T0" fmla="*/ 0 w 79"/>
                <a:gd name="T1" fmla="*/ 154 h 154"/>
                <a:gd name="T2" fmla="*/ 0 w 79"/>
                <a:gd name="T3" fmla="*/ 154 h 154"/>
                <a:gd name="T4" fmla="*/ 66 w 79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154">
                  <a:moveTo>
                    <a:pt x="0" y="154"/>
                  </a:moveTo>
                  <a:lnTo>
                    <a:pt x="0" y="154"/>
                  </a:lnTo>
                  <a:cubicBezTo>
                    <a:pt x="0" y="154"/>
                    <a:pt x="79" y="125"/>
                    <a:pt x="66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267">
              <a:extLst>
                <a:ext uri="{FF2B5EF4-FFF2-40B4-BE49-F238E27FC236}">
                  <a16:creationId xmlns:a16="http://schemas.microsoft.com/office/drawing/2014/main" id="{C7B703A5-313F-4C43-907E-F4A0E60A7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75" y="1177925"/>
              <a:ext cx="73025" cy="146050"/>
            </a:xfrm>
            <a:custGeom>
              <a:avLst/>
              <a:gdLst>
                <a:gd name="T0" fmla="*/ 0 w 77"/>
                <a:gd name="T1" fmla="*/ 155 h 155"/>
                <a:gd name="T2" fmla="*/ 0 w 77"/>
                <a:gd name="T3" fmla="*/ 155 h 155"/>
                <a:gd name="T4" fmla="*/ 65 w 77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55">
                  <a:moveTo>
                    <a:pt x="0" y="155"/>
                  </a:moveTo>
                  <a:lnTo>
                    <a:pt x="0" y="155"/>
                  </a:lnTo>
                  <a:cubicBezTo>
                    <a:pt x="0" y="155"/>
                    <a:pt x="77" y="125"/>
                    <a:pt x="65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268">
              <a:extLst>
                <a:ext uri="{FF2B5EF4-FFF2-40B4-BE49-F238E27FC236}">
                  <a16:creationId xmlns:a16="http://schemas.microsoft.com/office/drawing/2014/main" id="{594B708A-C943-40BF-80BA-B83CCE4DE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176338"/>
              <a:ext cx="203200" cy="184150"/>
            </a:xfrm>
            <a:custGeom>
              <a:avLst/>
              <a:gdLst>
                <a:gd name="T0" fmla="*/ 215 w 215"/>
                <a:gd name="T1" fmla="*/ 150 h 194"/>
                <a:gd name="T2" fmla="*/ 215 w 215"/>
                <a:gd name="T3" fmla="*/ 150 h 194"/>
                <a:gd name="T4" fmla="*/ 97 w 215"/>
                <a:gd name="T5" fmla="*/ 0 h 194"/>
                <a:gd name="T6" fmla="*/ 119 w 215"/>
                <a:gd name="T7" fmla="*/ 78 h 194"/>
                <a:gd name="T8" fmla="*/ 55 w 215"/>
                <a:gd name="T9" fmla="*/ 20 h 194"/>
                <a:gd name="T10" fmla="*/ 97 w 215"/>
                <a:gd name="T11" fmla="*/ 100 h 194"/>
                <a:gd name="T12" fmla="*/ 0 w 215"/>
                <a:gd name="T13" fmla="*/ 75 h 194"/>
                <a:gd name="T14" fmla="*/ 206 w 215"/>
                <a:gd name="T15" fmla="*/ 194 h 194"/>
                <a:gd name="T16" fmla="*/ 215 w 215"/>
                <a:gd name="T17" fmla="*/ 15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194">
                  <a:moveTo>
                    <a:pt x="215" y="150"/>
                  </a:moveTo>
                  <a:lnTo>
                    <a:pt x="215" y="150"/>
                  </a:lnTo>
                  <a:lnTo>
                    <a:pt x="97" y="0"/>
                  </a:lnTo>
                  <a:lnTo>
                    <a:pt x="119" y="78"/>
                  </a:lnTo>
                  <a:lnTo>
                    <a:pt x="55" y="20"/>
                  </a:lnTo>
                  <a:lnTo>
                    <a:pt x="97" y="100"/>
                  </a:lnTo>
                  <a:lnTo>
                    <a:pt x="0" y="75"/>
                  </a:lnTo>
                  <a:lnTo>
                    <a:pt x="206" y="194"/>
                  </a:lnTo>
                  <a:lnTo>
                    <a:pt x="215" y="150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269">
              <a:extLst>
                <a:ext uri="{FF2B5EF4-FFF2-40B4-BE49-F238E27FC236}">
                  <a16:creationId xmlns:a16="http://schemas.microsoft.com/office/drawing/2014/main" id="{C052ED0A-D515-4DC2-885D-01751698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176338"/>
              <a:ext cx="203200" cy="184150"/>
            </a:xfrm>
            <a:custGeom>
              <a:avLst/>
              <a:gdLst>
                <a:gd name="T0" fmla="*/ 215 w 215"/>
                <a:gd name="T1" fmla="*/ 150 h 194"/>
                <a:gd name="T2" fmla="*/ 215 w 215"/>
                <a:gd name="T3" fmla="*/ 150 h 194"/>
                <a:gd name="T4" fmla="*/ 97 w 215"/>
                <a:gd name="T5" fmla="*/ 0 h 194"/>
                <a:gd name="T6" fmla="*/ 119 w 215"/>
                <a:gd name="T7" fmla="*/ 78 h 194"/>
                <a:gd name="T8" fmla="*/ 55 w 215"/>
                <a:gd name="T9" fmla="*/ 20 h 194"/>
                <a:gd name="T10" fmla="*/ 97 w 215"/>
                <a:gd name="T11" fmla="*/ 100 h 194"/>
                <a:gd name="T12" fmla="*/ 0 w 215"/>
                <a:gd name="T13" fmla="*/ 75 h 194"/>
                <a:gd name="T14" fmla="*/ 206 w 215"/>
                <a:gd name="T15" fmla="*/ 194 h 194"/>
                <a:gd name="T16" fmla="*/ 215 w 215"/>
                <a:gd name="T17" fmla="*/ 150 h 194"/>
                <a:gd name="T18" fmla="*/ 215 w 215"/>
                <a:gd name="T19" fmla="*/ 15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94">
                  <a:moveTo>
                    <a:pt x="215" y="150"/>
                  </a:moveTo>
                  <a:lnTo>
                    <a:pt x="215" y="150"/>
                  </a:lnTo>
                  <a:lnTo>
                    <a:pt x="97" y="0"/>
                  </a:lnTo>
                  <a:lnTo>
                    <a:pt x="119" y="78"/>
                  </a:lnTo>
                  <a:lnTo>
                    <a:pt x="55" y="20"/>
                  </a:lnTo>
                  <a:lnTo>
                    <a:pt x="97" y="100"/>
                  </a:lnTo>
                  <a:lnTo>
                    <a:pt x="0" y="75"/>
                  </a:lnTo>
                  <a:lnTo>
                    <a:pt x="206" y="194"/>
                  </a:lnTo>
                  <a:lnTo>
                    <a:pt x="215" y="150"/>
                  </a:lnTo>
                  <a:lnTo>
                    <a:pt x="215" y="15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270">
              <a:extLst>
                <a:ext uri="{FF2B5EF4-FFF2-40B4-BE49-F238E27FC236}">
                  <a16:creationId xmlns:a16="http://schemas.microsoft.com/office/drawing/2014/main" id="{9EAE42EE-5659-4AD4-9702-36D5D93B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1262063"/>
              <a:ext cx="155575" cy="171450"/>
            </a:xfrm>
            <a:custGeom>
              <a:avLst/>
              <a:gdLst>
                <a:gd name="T0" fmla="*/ 88 w 165"/>
                <a:gd name="T1" fmla="*/ 83 h 181"/>
                <a:gd name="T2" fmla="*/ 88 w 165"/>
                <a:gd name="T3" fmla="*/ 83 h 181"/>
                <a:gd name="T4" fmla="*/ 73 w 165"/>
                <a:gd name="T5" fmla="*/ 0 h 181"/>
                <a:gd name="T6" fmla="*/ 165 w 165"/>
                <a:gd name="T7" fmla="*/ 63 h 181"/>
                <a:gd name="T8" fmla="*/ 108 w 165"/>
                <a:gd name="T9" fmla="*/ 99 h 181"/>
                <a:gd name="T10" fmla="*/ 94 w 165"/>
                <a:gd name="T11" fmla="*/ 181 h 181"/>
                <a:gd name="T12" fmla="*/ 0 w 165"/>
                <a:gd name="T13" fmla="*/ 121 h 181"/>
                <a:gd name="T14" fmla="*/ 88 w 165"/>
                <a:gd name="T15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81">
                  <a:moveTo>
                    <a:pt x="88" y="83"/>
                  </a:moveTo>
                  <a:lnTo>
                    <a:pt x="88" y="83"/>
                  </a:lnTo>
                  <a:lnTo>
                    <a:pt x="73" y="0"/>
                  </a:lnTo>
                  <a:lnTo>
                    <a:pt x="165" y="63"/>
                  </a:lnTo>
                  <a:lnTo>
                    <a:pt x="108" y="99"/>
                  </a:lnTo>
                  <a:lnTo>
                    <a:pt x="94" y="181"/>
                  </a:lnTo>
                  <a:lnTo>
                    <a:pt x="0" y="121"/>
                  </a:lnTo>
                  <a:lnTo>
                    <a:pt x="88" y="83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3" name="Freeform 271">
              <a:extLst>
                <a:ext uri="{FF2B5EF4-FFF2-40B4-BE49-F238E27FC236}">
                  <a16:creationId xmlns:a16="http://schemas.microsoft.com/office/drawing/2014/main" id="{DA06B8E6-9B2E-433B-8924-F42499CFB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1262063"/>
              <a:ext cx="155575" cy="171450"/>
            </a:xfrm>
            <a:custGeom>
              <a:avLst/>
              <a:gdLst>
                <a:gd name="T0" fmla="*/ 88 w 165"/>
                <a:gd name="T1" fmla="*/ 83 h 181"/>
                <a:gd name="T2" fmla="*/ 88 w 165"/>
                <a:gd name="T3" fmla="*/ 83 h 181"/>
                <a:gd name="T4" fmla="*/ 73 w 165"/>
                <a:gd name="T5" fmla="*/ 0 h 181"/>
                <a:gd name="T6" fmla="*/ 165 w 165"/>
                <a:gd name="T7" fmla="*/ 63 h 181"/>
                <a:gd name="T8" fmla="*/ 108 w 165"/>
                <a:gd name="T9" fmla="*/ 99 h 181"/>
                <a:gd name="T10" fmla="*/ 94 w 165"/>
                <a:gd name="T11" fmla="*/ 181 h 181"/>
                <a:gd name="T12" fmla="*/ 0 w 165"/>
                <a:gd name="T13" fmla="*/ 121 h 181"/>
                <a:gd name="T14" fmla="*/ 88 w 165"/>
                <a:gd name="T15" fmla="*/ 83 h 181"/>
                <a:gd name="T16" fmla="*/ 88 w 165"/>
                <a:gd name="T17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81">
                  <a:moveTo>
                    <a:pt x="88" y="83"/>
                  </a:moveTo>
                  <a:lnTo>
                    <a:pt x="88" y="83"/>
                  </a:lnTo>
                  <a:lnTo>
                    <a:pt x="73" y="0"/>
                  </a:lnTo>
                  <a:lnTo>
                    <a:pt x="165" y="63"/>
                  </a:lnTo>
                  <a:lnTo>
                    <a:pt x="108" y="99"/>
                  </a:lnTo>
                  <a:lnTo>
                    <a:pt x="94" y="181"/>
                  </a:lnTo>
                  <a:lnTo>
                    <a:pt x="0" y="121"/>
                  </a:lnTo>
                  <a:lnTo>
                    <a:pt x="88" y="83"/>
                  </a:lnTo>
                  <a:lnTo>
                    <a:pt x="88" y="83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Freeform 272">
              <a:extLst>
                <a:ext uri="{FF2B5EF4-FFF2-40B4-BE49-F238E27FC236}">
                  <a16:creationId xmlns:a16="http://schemas.microsoft.com/office/drawing/2014/main" id="{1C883E5F-61C5-4BC0-BFD1-D114CC438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2601913"/>
              <a:ext cx="217488" cy="247650"/>
            </a:xfrm>
            <a:custGeom>
              <a:avLst/>
              <a:gdLst>
                <a:gd name="T0" fmla="*/ 75 w 231"/>
                <a:gd name="T1" fmla="*/ 0 h 262"/>
                <a:gd name="T2" fmla="*/ 75 w 231"/>
                <a:gd name="T3" fmla="*/ 0 h 262"/>
                <a:gd name="T4" fmla="*/ 200 w 231"/>
                <a:gd name="T5" fmla="*/ 35 h 262"/>
                <a:gd name="T6" fmla="*/ 119 w 231"/>
                <a:gd name="T7" fmla="*/ 131 h 262"/>
                <a:gd name="T8" fmla="*/ 219 w 231"/>
                <a:gd name="T9" fmla="*/ 181 h 262"/>
                <a:gd name="T10" fmla="*/ 166 w 231"/>
                <a:gd name="T11" fmla="*/ 262 h 262"/>
                <a:gd name="T12" fmla="*/ 0 w 231"/>
                <a:gd name="T13" fmla="*/ 163 h 262"/>
                <a:gd name="T14" fmla="*/ 75 w 231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262">
                  <a:moveTo>
                    <a:pt x="75" y="0"/>
                  </a:moveTo>
                  <a:lnTo>
                    <a:pt x="75" y="0"/>
                  </a:lnTo>
                  <a:lnTo>
                    <a:pt x="200" y="35"/>
                  </a:lnTo>
                  <a:lnTo>
                    <a:pt x="119" y="131"/>
                  </a:lnTo>
                  <a:cubicBezTo>
                    <a:pt x="119" y="131"/>
                    <a:pt x="206" y="144"/>
                    <a:pt x="219" y="181"/>
                  </a:cubicBezTo>
                  <a:cubicBezTo>
                    <a:pt x="231" y="219"/>
                    <a:pt x="166" y="262"/>
                    <a:pt x="166" y="262"/>
                  </a:cubicBezTo>
                  <a:lnTo>
                    <a:pt x="0" y="16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273">
              <a:extLst>
                <a:ext uri="{FF2B5EF4-FFF2-40B4-BE49-F238E27FC236}">
                  <a16:creationId xmlns:a16="http://schemas.microsoft.com/office/drawing/2014/main" id="{2E77C84C-BE33-4C2C-9F8B-930F744E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2601913"/>
              <a:ext cx="217488" cy="247650"/>
            </a:xfrm>
            <a:custGeom>
              <a:avLst/>
              <a:gdLst>
                <a:gd name="T0" fmla="*/ 75 w 231"/>
                <a:gd name="T1" fmla="*/ 0 h 262"/>
                <a:gd name="T2" fmla="*/ 75 w 231"/>
                <a:gd name="T3" fmla="*/ 0 h 262"/>
                <a:gd name="T4" fmla="*/ 200 w 231"/>
                <a:gd name="T5" fmla="*/ 35 h 262"/>
                <a:gd name="T6" fmla="*/ 119 w 231"/>
                <a:gd name="T7" fmla="*/ 131 h 262"/>
                <a:gd name="T8" fmla="*/ 219 w 231"/>
                <a:gd name="T9" fmla="*/ 181 h 262"/>
                <a:gd name="T10" fmla="*/ 166 w 231"/>
                <a:gd name="T11" fmla="*/ 262 h 262"/>
                <a:gd name="T12" fmla="*/ 0 w 231"/>
                <a:gd name="T13" fmla="*/ 163 h 262"/>
                <a:gd name="T14" fmla="*/ 75 w 231"/>
                <a:gd name="T15" fmla="*/ 0 h 262"/>
                <a:gd name="T16" fmla="*/ 75 w 231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262">
                  <a:moveTo>
                    <a:pt x="75" y="0"/>
                  </a:moveTo>
                  <a:lnTo>
                    <a:pt x="75" y="0"/>
                  </a:lnTo>
                  <a:lnTo>
                    <a:pt x="200" y="35"/>
                  </a:lnTo>
                  <a:lnTo>
                    <a:pt x="119" y="131"/>
                  </a:lnTo>
                  <a:cubicBezTo>
                    <a:pt x="119" y="131"/>
                    <a:pt x="206" y="144"/>
                    <a:pt x="219" y="181"/>
                  </a:cubicBezTo>
                  <a:cubicBezTo>
                    <a:pt x="231" y="219"/>
                    <a:pt x="166" y="262"/>
                    <a:pt x="166" y="262"/>
                  </a:cubicBezTo>
                  <a:lnTo>
                    <a:pt x="0" y="163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106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 Ferien</a:t>
            </a:r>
            <a:endParaRPr lang="de-CH" dirty="0"/>
          </a:p>
        </p:txBody>
      </p:sp>
      <p:grpSp>
        <p:nvGrpSpPr>
          <p:cNvPr id="5" name="グラフィックス 3">
            <a:extLst>
              <a:ext uri="{FF2B5EF4-FFF2-40B4-BE49-F238E27FC236}">
                <a16:creationId xmlns:a16="http://schemas.microsoft.com/office/drawing/2014/main" id="{6EB16C7F-97F8-7640-92F5-CA9C89C362BE}"/>
              </a:ext>
            </a:extLst>
          </p:cNvPr>
          <p:cNvGrpSpPr/>
          <p:nvPr/>
        </p:nvGrpSpPr>
        <p:grpSpPr>
          <a:xfrm>
            <a:off x="139917" y="518640"/>
            <a:ext cx="3481503" cy="3955003"/>
            <a:chOff x="521370" y="899517"/>
            <a:chExt cx="2526867" cy="2870532"/>
          </a:xfrm>
          <a:solidFill>
            <a:schemeClr val="accent1"/>
          </a:solidFill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DD77957-2044-9A4D-A489-E99C590DEBF8}"/>
                </a:ext>
              </a:extLst>
            </p:cNvPr>
            <p:cNvSpPr/>
            <p:nvPr/>
          </p:nvSpPr>
          <p:spPr>
            <a:xfrm>
              <a:off x="521370" y="899517"/>
              <a:ext cx="13320" cy="13320"/>
            </a:xfrm>
            <a:custGeom>
              <a:avLst/>
              <a:gdLst/>
              <a:ahLst/>
              <a:cxnLst/>
              <a:rect l="l" t="t" r="r" b="b"/>
              <a:pathLst>
                <a:path w="13320" h="13320"/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FB02ED9F-DD99-BD4A-BB44-C1E7A1E2AB18}"/>
                </a:ext>
              </a:extLst>
            </p:cNvPr>
            <p:cNvSpPr/>
            <p:nvPr/>
          </p:nvSpPr>
          <p:spPr>
            <a:xfrm>
              <a:off x="521370" y="899517"/>
              <a:ext cx="13320" cy="13320"/>
            </a:xfrm>
            <a:custGeom>
              <a:avLst/>
              <a:gdLst/>
              <a:ahLst/>
              <a:cxnLst/>
              <a:rect l="l" t="t" r="r" b="b"/>
              <a:pathLst>
                <a:path w="13320" h="13320"/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8ADBC6A-E666-4C4C-A531-3041EB8091E3}"/>
                </a:ext>
              </a:extLst>
            </p:cNvPr>
            <p:cNvSpPr/>
            <p:nvPr/>
          </p:nvSpPr>
          <p:spPr>
            <a:xfrm>
              <a:off x="1357887" y="1758678"/>
              <a:ext cx="638044" cy="1818225"/>
            </a:xfrm>
            <a:custGeom>
              <a:avLst/>
              <a:gdLst>
                <a:gd name="connsiteX0" fmla="*/ 0 w 638044"/>
                <a:gd name="connsiteY0" fmla="*/ 1818226 h 1818225"/>
                <a:gd name="connsiteX1" fmla="*/ 99903 w 638044"/>
                <a:gd name="connsiteY1" fmla="*/ 1814230 h 1818225"/>
                <a:gd name="connsiteX2" fmla="*/ 638044 w 638044"/>
                <a:gd name="connsiteY2" fmla="*/ 29305 h 1818225"/>
                <a:gd name="connsiteX3" fmla="*/ 540806 w 638044"/>
                <a:gd name="connsiteY3" fmla="*/ 0 h 181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044" h="1818225">
                  <a:moveTo>
                    <a:pt x="0" y="1818226"/>
                  </a:moveTo>
                  <a:lnTo>
                    <a:pt x="99903" y="1814230"/>
                  </a:lnTo>
                  <a:lnTo>
                    <a:pt x="638044" y="29305"/>
                  </a:lnTo>
                  <a:lnTo>
                    <a:pt x="540806" y="0"/>
                  </a:lnTo>
                  <a:close/>
                </a:path>
              </a:pathLst>
            </a:custGeom>
            <a:solidFill>
              <a:srgbClr val="6FB0C5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67DFE10-045F-0C40-9535-935FD183E503}"/>
                </a:ext>
              </a:extLst>
            </p:cNvPr>
            <p:cNvSpPr/>
            <p:nvPr/>
          </p:nvSpPr>
          <p:spPr>
            <a:xfrm>
              <a:off x="1357887" y="1758678"/>
              <a:ext cx="638044" cy="1818225"/>
            </a:xfrm>
            <a:custGeom>
              <a:avLst/>
              <a:gdLst>
                <a:gd name="connsiteX0" fmla="*/ 0 w 638044"/>
                <a:gd name="connsiteY0" fmla="*/ 1818226 h 1818225"/>
                <a:gd name="connsiteX1" fmla="*/ 99903 w 638044"/>
                <a:gd name="connsiteY1" fmla="*/ 1814230 h 1818225"/>
                <a:gd name="connsiteX2" fmla="*/ 638044 w 638044"/>
                <a:gd name="connsiteY2" fmla="*/ 29305 h 1818225"/>
                <a:gd name="connsiteX3" fmla="*/ 540806 w 638044"/>
                <a:gd name="connsiteY3" fmla="*/ 0 h 181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044" h="1818225">
                  <a:moveTo>
                    <a:pt x="0" y="1818226"/>
                  </a:moveTo>
                  <a:lnTo>
                    <a:pt x="99903" y="1814230"/>
                  </a:lnTo>
                  <a:lnTo>
                    <a:pt x="638044" y="29305"/>
                  </a:lnTo>
                  <a:lnTo>
                    <a:pt x="540806" y="0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0" name="グラフィックス 3">
              <a:extLst>
                <a:ext uri="{FF2B5EF4-FFF2-40B4-BE49-F238E27FC236}">
                  <a16:creationId xmlns:a16="http://schemas.microsoft.com/office/drawing/2014/main" id="{6EB16C7F-97F8-7640-92F5-CA9C89C362BE}"/>
                </a:ext>
              </a:extLst>
            </p:cNvPr>
            <p:cNvGrpSpPr/>
            <p:nvPr/>
          </p:nvGrpSpPr>
          <p:grpSpPr>
            <a:xfrm>
              <a:off x="837061" y="1247177"/>
              <a:ext cx="2091292" cy="1082943"/>
              <a:chOff x="837061" y="1247177"/>
              <a:chExt cx="2091292" cy="1082943"/>
            </a:xfrm>
            <a:solidFill>
              <a:schemeClr val="accent1"/>
            </a:solidFill>
          </p:grpSpPr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E5ECE871-4612-FA41-8C67-B3D179F7BA30}"/>
                  </a:ext>
                </a:extLst>
              </p:cNvPr>
              <p:cNvSpPr/>
              <p:nvPr/>
            </p:nvSpPr>
            <p:spPr>
              <a:xfrm>
                <a:off x="837061" y="1247177"/>
                <a:ext cx="2091292" cy="1076283"/>
              </a:xfrm>
              <a:custGeom>
                <a:avLst/>
                <a:gdLst>
                  <a:gd name="connsiteX0" fmla="*/ 0 w 2091292"/>
                  <a:gd name="connsiteY0" fmla="*/ 638044 h 1076283"/>
                  <a:gd name="connsiteX1" fmla="*/ 1220143 w 2091292"/>
                  <a:gd name="connsiteY1" fmla="*/ 0 h 1076283"/>
                  <a:gd name="connsiteX2" fmla="*/ 2091293 w 2091292"/>
                  <a:gd name="connsiteY2" fmla="*/ 1076283 h 1076283"/>
                  <a:gd name="connsiteX3" fmla="*/ 1699675 w 2091292"/>
                  <a:gd name="connsiteY3" fmla="*/ 1076283 h 1076283"/>
                  <a:gd name="connsiteX4" fmla="*/ 1256108 w 2091292"/>
                  <a:gd name="connsiteY4" fmla="*/ 975049 h 1076283"/>
                  <a:gd name="connsiteX5" fmla="*/ 849837 w 2091292"/>
                  <a:gd name="connsiteY5" fmla="*/ 868486 h 1076283"/>
                  <a:gd name="connsiteX6" fmla="*/ 379630 w 2091292"/>
                  <a:gd name="connsiteY6" fmla="*/ 756595 h 1076283"/>
                  <a:gd name="connsiteX7" fmla="*/ 0 w 2091292"/>
                  <a:gd name="connsiteY7" fmla="*/ 638044 h 107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1292" h="1076283">
                    <a:moveTo>
                      <a:pt x="0" y="638044"/>
                    </a:moveTo>
                    <a:lnTo>
                      <a:pt x="1220143" y="0"/>
                    </a:lnTo>
                    <a:lnTo>
                      <a:pt x="2091293" y="1076283"/>
                    </a:lnTo>
                    <a:cubicBezTo>
                      <a:pt x="2091293" y="1076283"/>
                      <a:pt x="1900812" y="924431"/>
                      <a:pt x="1699675" y="1076283"/>
                    </a:cubicBezTo>
                    <a:cubicBezTo>
                      <a:pt x="1699675" y="1076283"/>
                      <a:pt x="1555815" y="843177"/>
                      <a:pt x="1256108" y="975049"/>
                    </a:cubicBezTo>
                    <a:cubicBezTo>
                      <a:pt x="1256108" y="975049"/>
                      <a:pt x="1140221" y="739279"/>
                      <a:pt x="849837" y="868486"/>
                    </a:cubicBezTo>
                    <a:cubicBezTo>
                      <a:pt x="849837" y="868486"/>
                      <a:pt x="767251" y="610071"/>
                      <a:pt x="379630" y="756595"/>
                    </a:cubicBezTo>
                    <a:cubicBezTo>
                      <a:pt x="380962" y="757927"/>
                      <a:pt x="307700" y="487524"/>
                      <a:pt x="0" y="638044"/>
                    </a:cubicBezTo>
                  </a:path>
                </a:pathLst>
              </a:custGeom>
              <a:solidFill>
                <a:srgbClr val="0077B4"/>
              </a:solidFill>
              <a:ln w="13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9B5E09D4-D1B8-DF46-B4FF-FA630AEC90CB}"/>
                  </a:ext>
                </a:extLst>
              </p:cNvPr>
              <p:cNvSpPr/>
              <p:nvPr/>
            </p:nvSpPr>
            <p:spPr>
              <a:xfrm>
                <a:off x="837061" y="1247177"/>
                <a:ext cx="2091292" cy="1076283"/>
              </a:xfrm>
              <a:custGeom>
                <a:avLst/>
                <a:gdLst>
                  <a:gd name="connsiteX0" fmla="*/ 0 w 2091292"/>
                  <a:gd name="connsiteY0" fmla="*/ 638044 h 1076283"/>
                  <a:gd name="connsiteX1" fmla="*/ 1220143 w 2091292"/>
                  <a:gd name="connsiteY1" fmla="*/ 0 h 1076283"/>
                  <a:gd name="connsiteX2" fmla="*/ 2091293 w 2091292"/>
                  <a:gd name="connsiteY2" fmla="*/ 1076283 h 1076283"/>
                  <a:gd name="connsiteX3" fmla="*/ 1699675 w 2091292"/>
                  <a:gd name="connsiteY3" fmla="*/ 1076283 h 1076283"/>
                  <a:gd name="connsiteX4" fmla="*/ 1256108 w 2091292"/>
                  <a:gd name="connsiteY4" fmla="*/ 975049 h 1076283"/>
                  <a:gd name="connsiteX5" fmla="*/ 849837 w 2091292"/>
                  <a:gd name="connsiteY5" fmla="*/ 868486 h 1076283"/>
                  <a:gd name="connsiteX6" fmla="*/ 379630 w 2091292"/>
                  <a:gd name="connsiteY6" fmla="*/ 756595 h 1076283"/>
                  <a:gd name="connsiteX7" fmla="*/ 0 w 2091292"/>
                  <a:gd name="connsiteY7" fmla="*/ 638044 h 107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1292" h="1076283">
                    <a:moveTo>
                      <a:pt x="0" y="638044"/>
                    </a:moveTo>
                    <a:lnTo>
                      <a:pt x="1220143" y="0"/>
                    </a:lnTo>
                    <a:lnTo>
                      <a:pt x="2091293" y="1076283"/>
                    </a:lnTo>
                    <a:cubicBezTo>
                      <a:pt x="2091293" y="1076283"/>
                      <a:pt x="1900812" y="924431"/>
                      <a:pt x="1699675" y="1076283"/>
                    </a:cubicBezTo>
                    <a:cubicBezTo>
                      <a:pt x="1699675" y="1076283"/>
                      <a:pt x="1555815" y="843177"/>
                      <a:pt x="1256108" y="975049"/>
                    </a:cubicBezTo>
                    <a:cubicBezTo>
                      <a:pt x="1256108" y="975049"/>
                      <a:pt x="1140221" y="739279"/>
                      <a:pt x="849837" y="868486"/>
                    </a:cubicBezTo>
                    <a:cubicBezTo>
                      <a:pt x="849837" y="868486"/>
                      <a:pt x="767251" y="610071"/>
                      <a:pt x="379630" y="756595"/>
                    </a:cubicBezTo>
                    <a:cubicBezTo>
                      <a:pt x="380962" y="757927"/>
                      <a:pt x="307700" y="487524"/>
                      <a:pt x="0" y="638044"/>
                    </a:cubicBezTo>
                    <a:close/>
                  </a:path>
                </a:pathLst>
              </a:custGeom>
              <a:noFill/>
              <a:ln w="997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5CE4F295-ECBA-764E-81A7-429CC7AD9FA3}"/>
                  </a:ext>
                </a:extLst>
              </p:cNvPr>
              <p:cNvSpPr/>
              <p:nvPr/>
            </p:nvSpPr>
            <p:spPr>
              <a:xfrm>
                <a:off x="1218023" y="1251173"/>
                <a:ext cx="824528" cy="865821"/>
              </a:xfrm>
              <a:custGeom>
                <a:avLst/>
                <a:gdLst>
                  <a:gd name="connsiteX0" fmla="*/ 0 w 824528"/>
                  <a:gd name="connsiteY0" fmla="*/ 757927 h 865821"/>
                  <a:gd name="connsiteX1" fmla="*/ 824529 w 824528"/>
                  <a:gd name="connsiteY1" fmla="*/ 0 h 865821"/>
                  <a:gd name="connsiteX2" fmla="*/ 468876 w 824528"/>
                  <a:gd name="connsiteY2" fmla="*/ 865822 h 865821"/>
                  <a:gd name="connsiteX3" fmla="*/ 0 w 824528"/>
                  <a:gd name="connsiteY3" fmla="*/ 757927 h 86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528" h="865821">
                    <a:moveTo>
                      <a:pt x="0" y="757927"/>
                    </a:moveTo>
                    <a:cubicBezTo>
                      <a:pt x="0" y="757927"/>
                      <a:pt x="808544" y="0"/>
                      <a:pt x="824529" y="0"/>
                    </a:cubicBezTo>
                    <a:cubicBezTo>
                      <a:pt x="824529" y="0"/>
                      <a:pt x="496848" y="736615"/>
                      <a:pt x="468876" y="865822"/>
                    </a:cubicBezTo>
                    <a:cubicBezTo>
                      <a:pt x="470208" y="864490"/>
                      <a:pt x="380962" y="607407"/>
                      <a:pt x="0" y="757927"/>
                    </a:cubicBezTo>
                  </a:path>
                </a:pathLst>
              </a:custGeom>
              <a:solidFill>
                <a:srgbClr val="FFFFFF"/>
              </a:solidFill>
              <a:ln w="13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0355144B-0F97-C44D-AE14-A38A1A466385}"/>
                  </a:ext>
                </a:extLst>
              </p:cNvPr>
              <p:cNvSpPr/>
              <p:nvPr/>
            </p:nvSpPr>
            <p:spPr>
              <a:xfrm>
                <a:off x="1218023" y="1251173"/>
                <a:ext cx="824528" cy="865821"/>
              </a:xfrm>
              <a:custGeom>
                <a:avLst/>
                <a:gdLst>
                  <a:gd name="connsiteX0" fmla="*/ 0 w 824528"/>
                  <a:gd name="connsiteY0" fmla="*/ 757927 h 865821"/>
                  <a:gd name="connsiteX1" fmla="*/ 824529 w 824528"/>
                  <a:gd name="connsiteY1" fmla="*/ 0 h 865821"/>
                  <a:gd name="connsiteX2" fmla="*/ 468876 w 824528"/>
                  <a:gd name="connsiteY2" fmla="*/ 865822 h 865821"/>
                  <a:gd name="connsiteX3" fmla="*/ 0 w 824528"/>
                  <a:gd name="connsiteY3" fmla="*/ 757927 h 86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528" h="865821">
                    <a:moveTo>
                      <a:pt x="0" y="757927"/>
                    </a:moveTo>
                    <a:cubicBezTo>
                      <a:pt x="0" y="757927"/>
                      <a:pt x="808544" y="0"/>
                      <a:pt x="824529" y="0"/>
                    </a:cubicBezTo>
                    <a:cubicBezTo>
                      <a:pt x="824529" y="0"/>
                      <a:pt x="496848" y="736615"/>
                      <a:pt x="468876" y="865822"/>
                    </a:cubicBezTo>
                    <a:cubicBezTo>
                      <a:pt x="470208" y="864490"/>
                      <a:pt x="380962" y="607407"/>
                      <a:pt x="0" y="757927"/>
                    </a:cubicBezTo>
                    <a:close/>
                  </a:path>
                </a:pathLst>
              </a:custGeom>
              <a:noFill/>
              <a:ln w="997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FD072884-31E2-A44C-93B9-57D787B9C85D}"/>
                  </a:ext>
                </a:extLst>
              </p:cNvPr>
              <p:cNvSpPr/>
              <p:nvPr/>
            </p:nvSpPr>
            <p:spPr>
              <a:xfrm>
                <a:off x="2065196" y="1271154"/>
                <a:ext cx="467543" cy="1058966"/>
              </a:xfrm>
              <a:custGeom>
                <a:avLst/>
                <a:gdLst>
                  <a:gd name="connsiteX0" fmla="*/ 26641 w 467543"/>
                  <a:gd name="connsiteY0" fmla="*/ 956400 h 1058966"/>
                  <a:gd name="connsiteX1" fmla="*/ 467544 w 467543"/>
                  <a:gd name="connsiteY1" fmla="*/ 1058967 h 1058966"/>
                  <a:gd name="connsiteX2" fmla="*/ 0 w 467543"/>
                  <a:gd name="connsiteY2" fmla="*/ 0 h 1058966"/>
                  <a:gd name="connsiteX3" fmla="*/ 26641 w 467543"/>
                  <a:gd name="connsiteY3" fmla="*/ 956400 h 10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543" h="1058966">
                    <a:moveTo>
                      <a:pt x="26641" y="956400"/>
                    </a:moveTo>
                    <a:cubicBezTo>
                      <a:pt x="26641" y="956400"/>
                      <a:pt x="291715" y="801884"/>
                      <a:pt x="467544" y="1058967"/>
                    </a:cubicBezTo>
                    <a:cubicBezTo>
                      <a:pt x="467544" y="1058967"/>
                      <a:pt x="30637" y="17316"/>
                      <a:pt x="0" y="0"/>
                    </a:cubicBezTo>
                    <a:cubicBezTo>
                      <a:pt x="0" y="0"/>
                      <a:pt x="34633" y="785900"/>
                      <a:pt x="26641" y="956400"/>
                    </a:cubicBezTo>
                  </a:path>
                </a:pathLst>
              </a:custGeom>
              <a:solidFill>
                <a:srgbClr val="FFFFFF"/>
              </a:solidFill>
              <a:ln w="13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F69D0DE7-186F-B84B-ACBE-D02264FF02E6}"/>
                  </a:ext>
                </a:extLst>
              </p:cNvPr>
              <p:cNvSpPr/>
              <p:nvPr/>
            </p:nvSpPr>
            <p:spPr>
              <a:xfrm>
                <a:off x="2065196" y="1271154"/>
                <a:ext cx="467543" cy="1058966"/>
              </a:xfrm>
              <a:custGeom>
                <a:avLst/>
                <a:gdLst>
                  <a:gd name="connsiteX0" fmla="*/ 26641 w 467543"/>
                  <a:gd name="connsiteY0" fmla="*/ 956400 h 1058966"/>
                  <a:gd name="connsiteX1" fmla="*/ 467544 w 467543"/>
                  <a:gd name="connsiteY1" fmla="*/ 1058967 h 1058966"/>
                  <a:gd name="connsiteX2" fmla="*/ 0 w 467543"/>
                  <a:gd name="connsiteY2" fmla="*/ 0 h 1058966"/>
                  <a:gd name="connsiteX3" fmla="*/ 26641 w 467543"/>
                  <a:gd name="connsiteY3" fmla="*/ 956400 h 10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543" h="1058966">
                    <a:moveTo>
                      <a:pt x="26641" y="956400"/>
                    </a:moveTo>
                    <a:cubicBezTo>
                      <a:pt x="26641" y="956400"/>
                      <a:pt x="291715" y="801884"/>
                      <a:pt x="467544" y="1058967"/>
                    </a:cubicBezTo>
                    <a:cubicBezTo>
                      <a:pt x="467544" y="1058967"/>
                      <a:pt x="30637" y="17316"/>
                      <a:pt x="0" y="0"/>
                    </a:cubicBezTo>
                    <a:cubicBezTo>
                      <a:pt x="0" y="0"/>
                      <a:pt x="34633" y="785900"/>
                      <a:pt x="26641" y="956400"/>
                    </a:cubicBezTo>
                    <a:close/>
                  </a:path>
                </a:pathLst>
              </a:custGeom>
              <a:noFill/>
              <a:ln w="997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B9B32CFE-0451-DC40-A6D9-789B70BD2319}"/>
                </a:ext>
              </a:extLst>
            </p:cNvPr>
            <p:cNvSpPr/>
            <p:nvPr/>
          </p:nvSpPr>
          <p:spPr>
            <a:xfrm rot="-4740012">
              <a:off x="2001175" y="1171245"/>
              <a:ext cx="121211" cy="69263"/>
            </a:xfrm>
            <a:custGeom>
              <a:avLst/>
              <a:gdLst>
                <a:gd name="connsiteX0" fmla="*/ 0 w 121211"/>
                <a:gd name="connsiteY0" fmla="*/ 0 h 69263"/>
                <a:gd name="connsiteX1" fmla="*/ 121212 w 121211"/>
                <a:gd name="connsiteY1" fmla="*/ 0 h 69263"/>
                <a:gd name="connsiteX2" fmla="*/ 121212 w 121211"/>
                <a:gd name="connsiteY2" fmla="*/ 69264 h 69263"/>
                <a:gd name="connsiteX3" fmla="*/ 0 w 121211"/>
                <a:gd name="connsiteY3" fmla="*/ 69264 h 6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11" h="69263">
                  <a:moveTo>
                    <a:pt x="0" y="0"/>
                  </a:moveTo>
                  <a:lnTo>
                    <a:pt x="121212" y="0"/>
                  </a:lnTo>
                  <a:lnTo>
                    <a:pt x="121212" y="69264"/>
                  </a:lnTo>
                  <a:lnTo>
                    <a:pt x="0" y="69264"/>
                  </a:lnTo>
                  <a:close/>
                </a:path>
              </a:pathLst>
            </a:custGeom>
            <a:solidFill>
              <a:srgbClr val="6FB0C5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F95BBEF-D77B-9C40-87F5-F182280280F3}"/>
                </a:ext>
              </a:extLst>
            </p:cNvPr>
            <p:cNvSpPr/>
            <p:nvPr/>
          </p:nvSpPr>
          <p:spPr>
            <a:xfrm rot="-4740012">
              <a:off x="2001175" y="1171245"/>
              <a:ext cx="121211" cy="69263"/>
            </a:xfrm>
            <a:custGeom>
              <a:avLst/>
              <a:gdLst>
                <a:gd name="connsiteX0" fmla="*/ 0 w 121211"/>
                <a:gd name="connsiteY0" fmla="*/ 0 h 69263"/>
                <a:gd name="connsiteX1" fmla="*/ 121212 w 121211"/>
                <a:gd name="connsiteY1" fmla="*/ 0 h 69263"/>
                <a:gd name="connsiteX2" fmla="*/ 121212 w 121211"/>
                <a:gd name="connsiteY2" fmla="*/ 69264 h 69263"/>
                <a:gd name="connsiteX3" fmla="*/ 0 w 121211"/>
                <a:gd name="connsiteY3" fmla="*/ 69264 h 6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11" h="69263">
                  <a:moveTo>
                    <a:pt x="0" y="0"/>
                  </a:moveTo>
                  <a:lnTo>
                    <a:pt x="121212" y="0"/>
                  </a:lnTo>
                  <a:lnTo>
                    <a:pt x="121212" y="69264"/>
                  </a:lnTo>
                  <a:lnTo>
                    <a:pt x="0" y="69264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DC1D04CD-1365-974E-A90F-EB1464266C47}"/>
                </a:ext>
              </a:extLst>
            </p:cNvPr>
            <p:cNvSpPr/>
            <p:nvPr/>
          </p:nvSpPr>
          <p:spPr>
            <a:xfrm>
              <a:off x="2141122" y="2813649"/>
              <a:ext cx="217121" cy="638044"/>
            </a:xfrm>
            <a:custGeom>
              <a:avLst/>
              <a:gdLst>
                <a:gd name="connsiteX0" fmla="*/ 150520 w 217121"/>
                <a:gd name="connsiteY0" fmla="*/ 0 h 638044"/>
                <a:gd name="connsiteX1" fmla="*/ 177160 w 217121"/>
                <a:gd name="connsiteY1" fmla="*/ 0 h 638044"/>
                <a:gd name="connsiteX2" fmla="*/ 217121 w 217121"/>
                <a:gd name="connsiteY2" fmla="*/ 35965 h 638044"/>
                <a:gd name="connsiteX3" fmla="*/ 71930 w 217121"/>
                <a:gd name="connsiteY3" fmla="*/ 636712 h 638044"/>
                <a:gd name="connsiteX4" fmla="*/ 33301 w 217121"/>
                <a:gd name="connsiteY4" fmla="*/ 638044 h 638044"/>
                <a:gd name="connsiteX5" fmla="*/ 0 w 217121"/>
                <a:gd name="connsiteY5" fmla="*/ 624724 h 63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21" h="638044">
                  <a:moveTo>
                    <a:pt x="150520" y="0"/>
                  </a:moveTo>
                  <a:lnTo>
                    <a:pt x="177160" y="0"/>
                  </a:lnTo>
                  <a:lnTo>
                    <a:pt x="217121" y="35965"/>
                  </a:lnTo>
                  <a:lnTo>
                    <a:pt x="71930" y="636712"/>
                  </a:lnTo>
                  <a:lnTo>
                    <a:pt x="33301" y="638044"/>
                  </a:lnTo>
                  <a:lnTo>
                    <a:pt x="0" y="624724"/>
                  </a:lnTo>
                  <a:close/>
                </a:path>
              </a:pathLst>
            </a:custGeom>
            <a:solidFill>
              <a:srgbClr val="6FB0C5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8879153A-8549-D044-AC75-729433F21825}"/>
                </a:ext>
              </a:extLst>
            </p:cNvPr>
            <p:cNvSpPr/>
            <p:nvPr/>
          </p:nvSpPr>
          <p:spPr>
            <a:xfrm>
              <a:off x="2141122" y="2813649"/>
              <a:ext cx="217121" cy="638044"/>
            </a:xfrm>
            <a:custGeom>
              <a:avLst/>
              <a:gdLst>
                <a:gd name="connsiteX0" fmla="*/ 150520 w 217121"/>
                <a:gd name="connsiteY0" fmla="*/ 0 h 638044"/>
                <a:gd name="connsiteX1" fmla="*/ 177160 w 217121"/>
                <a:gd name="connsiteY1" fmla="*/ 0 h 638044"/>
                <a:gd name="connsiteX2" fmla="*/ 217121 w 217121"/>
                <a:gd name="connsiteY2" fmla="*/ 35965 h 638044"/>
                <a:gd name="connsiteX3" fmla="*/ 71930 w 217121"/>
                <a:gd name="connsiteY3" fmla="*/ 636712 h 638044"/>
                <a:gd name="connsiteX4" fmla="*/ 33301 w 217121"/>
                <a:gd name="connsiteY4" fmla="*/ 638044 h 638044"/>
                <a:gd name="connsiteX5" fmla="*/ 0 w 217121"/>
                <a:gd name="connsiteY5" fmla="*/ 624724 h 63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21" h="638044">
                  <a:moveTo>
                    <a:pt x="150520" y="0"/>
                  </a:moveTo>
                  <a:lnTo>
                    <a:pt x="177160" y="0"/>
                  </a:lnTo>
                  <a:lnTo>
                    <a:pt x="217121" y="35965"/>
                  </a:lnTo>
                  <a:lnTo>
                    <a:pt x="71930" y="636712"/>
                  </a:lnTo>
                  <a:lnTo>
                    <a:pt x="33301" y="638044"/>
                  </a:lnTo>
                  <a:lnTo>
                    <a:pt x="0" y="624724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BD452C1-280B-0947-9179-CA048A84215E}"/>
                </a:ext>
              </a:extLst>
            </p:cNvPr>
            <p:cNvSpPr/>
            <p:nvPr/>
          </p:nvSpPr>
          <p:spPr>
            <a:xfrm>
              <a:off x="1445801" y="2595195"/>
              <a:ext cx="1128232" cy="1174853"/>
            </a:xfrm>
            <a:custGeom>
              <a:avLst/>
              <a:gdLst>
                <a:gd name="connsiteX0" fmla="*/ 31969 w 1128232"/>
                <a:gd name="connsiteY0" fmla="*/ 3996 h 1174853"/>
                <a:gd name="connsiteX1" fmla="*/ 0 w 1128232"/>
                <a:gd name="connsiteY1" fmla="*/ 58609 h 1174853"/>
                <a:gd name="connsiteX2" fmla="*/ 1065627 w 1128232"/>
                <a:gd name="connsiteY2" fmla="*/ 1174854 h 1174853"/>
                <a:gd name="connsiteX3" fmla="*/ 1098928 w 1128232"/>
                <a:gd name="connsiteY3" fmla="*/ 1157537 h 1174853"/>
                <a:gd name="connsiteX4" fmla="*/ 1128232 w 1128232"/>
                <a:gd name="connsiteY4" fmla="*/ 1128232 h 1174853"/>
                <a:gd name="connsiteX5" fmla="*/ 61274 w 1128232"/>
                <a:gd name="connsiteY5" fmla="*/ 0 h 117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232" h="1174853">
                  <a:moveTo>
                    <a:pt x="31969" y="3996"/>
                  </a:moveTo>
                  <a:lnTo>
                    <a:pt x="0" y="58609"/>
                  </a:lnTo>
                  <a:lnTo>
                    <a:pt x="1065627" y="1174854"/>
                  </a:lnTo>
                  <a:lnTo>
                    <a:pt x="1098928" y="1157537"/>
                  </a:lnTo>
                  <a:lnTo>
                    <a:pt x="1128232" y="1128232"/>
                  </a:lnTo>
                  <a:lnTo>
                    <a:pt x="61274" y="0"/>
                  </a:lnTo>
                  <a:close/>
                </a:path>
              </a:pathLst>
            </a:custGeom>
            <a:solidFill>
              <a:srgbClr val="6FB0C5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5D83019-F057-B944-9915-57FE11E958C7}"/>
                </a:ext>
              </a:extLst>
            </p:cNvPr>
            <p:cNvSpPr/>
            <p:nvPr/>
          </p:nvSpPr>
          <p:spPr>
            <a:xfrm>
              <a:off x="1445801" y="2595195"/>
              <a:ext cx="1128232" cy="1174853"/>
            </a:xfrm>
            <a:custGeom>
              <a:avLst/>
              <a:gdLst>
                <a:gd name="connsiteX0" fmla="*/ 0 w 1128232"/>
                <a:gd name="connsiteY0" fmla="*/ 58609 h 1174853"/>
                <a:gd name="connsiteX1" fmla="*/ 31969 w 1128232"/>
                <a:gd name="connsiteY1" fmla="*/ 3996 h 1174853"/>
                <a:gd name="connsiteX2" fmla="*/ 61274 w 1128232"/>
                <a:gd name="connsiteY2" fmla="*/ 0 h 1174853"/>
                <a:gd name="connsiteX3" fmla="*/ 1128232 w 1128232"/>
                <a:gd name="connsiteY3" fmla="*/ 1128232 h 1174853"/>
                <a:gd name="connsiteX4" fmla="*/ 1098928 w 1128232"/>
                <a:gd name="connsiteY4" fmla="*/ 1157537 h 1174853"/>
                <a:gd name="connsiteX5" fmla="*/ 1065627 w 1128232"/>
                <a:gd name="connsiteY5" fmla="*/ 1174854 h 117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232" h="1174853">
                  <a:moveTo>
                    <a:pt x="0" y="58609"/>
                  </a:moveTo>
                  <a:lnTo>
                    <a:pt x="31969" y="3996"/>
                  </a:lnTo>
                  <a:lnTo>
                    <a:pt x="61274" y="0"/>
                  </a:lnTo>
                  <a:lnTo>
                    <a:pt x="1128232" y="1128232"/>
                  </a:lnTo>
                  <a:lnTo>
                    <a:pt x="1098928" y="1157537"/>
                  </a:lnTo>
                  <a:lnTo>
                    <a:pt x="1065627" y="1174854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2ED7222A-2660-9645-9172-E7FDFB53BDB5}"/>
                </a:ext>
              </a:extLst>
            </p:cNvPr>
            <p:cNvSpPr/>
            <p:nvPr/>
          </p:nvSpPr>
          <p:spPr>
            <a:xfrm>
              <a:off x="1969290" y="2488632"/>
              <a:ext cx="1078947" cy="1076283"/>
            </a:xfrm>
            <a:custGeom>
              <a:avLst/>
              <a:gdLst>
                <a:gd name="connsiteX0" fmla="*/ 2664 w 1078947"/>
                <a:gd name="connsiteY0" fmla="*/ 41293 h 1076283"/>
                <a:gd name="connsiteX1" fmla="*/ 39961 w 1078947"/>
                <a:gd name="connsiteY1" fmla="*/ 1332 h 1076283"/>
                <a:gd name="connsiteX2" fmla="*/ 69266 w 1078947"/>
                <a:gd name="connsiteY2" fmla="*/ 0 h 1076283"/>
                <a:gd name="connsiteX3" fmla="*/ 1078947 w 1078947"/>
                <a:gd name="connsiteY3" fmla="*/ 1007017 h 1076283"/>
                <a:gd name="connsiteX4" fmla="*/ 1048310 w 1078947"/>
                <a:gd name="connsiteY4" fmla="*/ 1046978 h 1076283"/>
                <a:gd name="connsiteX5" fmla="*/ 1009681 w 1078947"/>
                <a:gd name="connsiteY5" fmla="*/ 1076283 h 1076283"/>
                <a:gd name="connsiteX6" fmla="*/ 0 w 1078947"/>
                <a:gd name="connsiteY6" fmla="*/ 38629 h 10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947" h="1076283">
                  <a:moveTo>
                    <a:pt x="2664" y="41293"/>
                  </a:moveTo>
                  <a:lnTo>
                    <a:pt x="39961" y="1332"/>
                  </a:lnTo>
                  <a:lnTo>
                    <a:pt x="69266" y="0"/>
                  </a:lnTo>
                  <a:lnTo>
                    <a:pt x="1078947" y="1007017"/>
                  </a:lnTo>
                  <a:lnTo>
                    <a:pt x="1048310" y="1046978"/>
                  </a:lnTo>
                  <a:lnTo>
                    <a:pt x="1009681" y="1076283"/>
                  </a:lnTo>
                  <a:lnTo>
                    <a:pt x="0" y="38629"/>
                  </a:lnTo>
                </a:path>
              </a:pathLst>
            </a:custGeom>
            <a:solidFill>
              <a:srgbClr val="6FB0C5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13CEDE19-783E-A140-A1E1-755C1B515F3C}"/>
                </a:ext>
              </a:extLst>
            </p:cNvPr>
            <p:cNvSpPr/>
            <p:nvPr/>
          </p:nvSpPr>
          <p:spPr>
            <a:xfrm>
              <a:off x="1969290" y="2488632"/>
              <a:ext cx="1078947" cy="1076283"/>
            </a:xfrm>
            <a:custGeom>
              <a:avLst/>
              <a:gdLst>
                <a:gd name="connsiteX0" fmla="*/ 2664 w 1078947"/>
                <a:gd name="connsiteY0" fmla="*/ 41293 h 1076283"/>
                <a:gd name="connsiteX1" fmla="*/ 39961 w 1078947"/>
                <a:gd name="connsiteY1" fmla="*/ 1332 h 1076283"/>
                <a:gd name="connsiteX2" fmla="*/ 69266 w 1078947"/>
                <a:gd name="connsiteY2" fmla="*/ 0 h 1076283"/>
                <a:gd name="connsiteX3" fmla="*/ 1078947 w 1078947"/>
                <a:gd name="connsiteY3" fmla="*/ 1007017 h 1076283"/>
                <a:gd name="connsiteX4" fmla="*/ 1048310 w 1078947"/>
                <a:gd name="connsiteY4" fmla="*/ 1046978 h 1076283"/>
                <a:gd name="connsiteX5" fmla="*/ 1009681 w 1078947"/>
                <a:gd name="connsiteY5" fmla="*/ 1076283 h 1076283"/>
                <a:gd name="connsiteX6" fmla="*/ 0 w 1078947"/>
                <a:gd name="connsiteY6" fmla="*/ 38629 h 10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947" h="1076283">
                  <a:moveTo>
                    <a:pt x="2664" y="41293"/>
                  </a:moveTo>
                  <a:lnTo>
                    <a:pt x="39961" y="1332"/>
                  </a:lnTo>
                  <a:lnTo>
                    <a:pt x="69266" y="0"/>
                  </a:lnTo>
                  <a:lnTo>
                    <a:pt x="1078947" y="1007017"/>
                  </a:lnTo>
                  <a:lnTo>
                    <a:pt x="1048310" y="1046978"/>
                  </a:lnTo>
                  <a:lnTo>
                    <a:pt x="1009681" y="1076283"/>
                  </a:lnTo>
                  <a:lnTo>
                    <a:pt x="0" y="38629"/>
                  </a:lnTo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BAF9DDD-C342-434E-9FAC-EAA9806593CF}"/>
                </a:ext>
              </a:extLst>
            </p:cNvPr>
            <p:cNvSpPr/>
            <p:nvPr/>
          </p:nvSpPr>
          <p:spPr>
            <a:xfrm>
              <a:off x="1625625" y="2941524"/>
              <a:ext cx="217121" cy="638043"/>
            </a:xfrm>
            <a:custGeom>
              <a:avLst/>
              <a:gdLst>
                <a:gd name="connsiteX0" fmla="*/ 150520 w 217121"/>
                <a:gd name="connsiteY0" fmla="*/ 0 h 638043"/>
                <a:gd name="connsiteX1" fmla="*/ 178493 w 217121"/>
                <a:gd name="connsiteY1" fmla="*/ 0 h 638043"/>
                <a:gd name="connsiteX2" fmla="*/ 217121 w 217121"/>
                <a:gd name="connsiteY2" fmla="*/ 35965 h 638043"/>
                <a:gd name="connsiteX3" fmla="*/ 71930 w 217121"/>
                <a:gd name="connsiteY3" fmla="*/ 638044 h 638043"/>
                <a:gd name="connsiteX4" fmla="*/ 33301 w 217121"/>
                <a:gd name="connsiteY4" fmla="*/ 638044 h 638043"/>
                <a:gd name="connsiteX5" fmla="*/ 0 w 217121"/>
                <a:gd name="connsiteY5" fmla="*/ 626056 h 63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21" h="638043">
                  <a:moveTo>
                    <a:pt x="150520" y="0"/>
                  </a:moveTo>
                  <a:lnTo>
                    <a:pt x="178493" y="0"/>
                  </a:lnTo>
                  <a:lnTo>
                    <a:pt x="217121" y="35965"/>
                  </a:lnTo>
                  <a:lnTo>
                    <a:pt x="71930" y="638044"/>
                  </a:lnTo>
                  <a:lnTo>
                    <a:pt x="33301" y="638044"/>
                  </a:lnTo>
                  <a:lnTo>
                    <a:pt x="0" y="626056"/>
                  </a:lnTo>
                  <a:close/>
                </a:path>
              </a:pathLst>
            </a:custGeom>
            <a:solidFill>
              <a:srgbClr val="6FB0C5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0189B9B-05D3-B04D-A018-F61FF4C7E053}"/>
                </a:ext>
              </a:extLst>
            </p:cNvPr>
            <p:cNvSpPr/>
            <p:nvPr/>
          </p:nvSpPr>
          <p:spPr>
            <a:xfrm>
              <a:off x="1625625" y="2941524"/>
              <a:ext cx="217121" cy="638043"/>
            </a:xfrm>
            <a:custGeom>
              <a:avLst/>
              <a:gdLst>
                <a:gd name="connsiteX0" fmla="*/ 150520 w 217121"/>
                <a:gd name="connsiteY0" fmla="*/ 0 h 638043"/>
                <a:gd name="connsiteX1" fmla="*/ 178493 w 217121"/>
                <a:gd name="connsiteY1" fmla="*/ 0 h 638043"/>
                <a:gd name="connsiteX2" fmla="*/ 217121 w 217121"/>
                <a:gd name="connsiteY2" fmla="*/ 35965 h 638043"/>
                <a:gd name="connsiteX3" fmla="*/ 71930 w 217121"/>
                <a:gd name="connsiteY3" fmla="*/ 638044 h 638043"/>
                <a:gd name="connsiteX4" fmla="*/ 33301 w 217121"/>
                <a:gd name="connsiteY4" fmla="*/ 638044 h 638043"/>
                <a:gd name="connsiteX5" fmla="*/ 0 w 217121"/>
                <a:gd name="connsiteY5" fmla="*/ 626056 h 63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21" h="638043">
                  <a:moveTo>
                    <a:pt x="150520" y="0"/>
                  </a:moveTo>
                  <a:lnTo>
                    <a:pt x="178493" y="0"/>
                  </a:lnTo>
                  <a:lnTo>
                    <a:pt x="217121" y="35965"/>
                  </a:lnTo>
                  <a:lnTo>
                    <a:pt x="71930" y="638044"/>
                  </a:lnTo>
                  <a:lnTo>
                    <a:pt x="33301" y="638044"/>
                  </a:lnTo>
                  <a:lnTo>
                    <a:pt x="0" y="626056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CF600F26-AF35-E643-808D-55ED3CA0C113}"/>
                </a:ext>
              </a:extLst>
            </p:cNvPr>
            <p:cNvSpPr/>
            <p:nvPr/>
          </p:nvSpPr>
          <p:spPr>
            <a:xfrm>
              <a:off x="1547035" y="3214591"/>
              <a:ext cx="980376" cy="402274"/>
            </a:xfrm>
            <a:custGeom>
              <a:avLst/>
              <a:gdLst>
                <a:gd name="connsiteX0" fmla="*/ 0 w 980376"/>
                <a:gd name="connsiteY0" fmla="*/ 366309 h 402274"/>
                <a:gd name="connsiteX1" fmla="*/ 940416 w 980376"/>
                <a:gd name="connsiteY1" fmla="*/ 1332 h 402274"/>
                <a:gd name="connsiteX2" fmla="*/ 963060 w 980376"/>
                <a:gd name="connsiteY2" fmla="*/ 0 h 402274"/>
                <a:gd name="connsiteX3" fmla="*/ 980377 w 980376"/>
                <a:gd name="connsiteY3" fmla="*/ 61273 h 402274"/>
                <a:gd name="connsiteX4" fmla="*/ 963060 w 980376"/>
                <a:gd name="connsiteY4" fmla="*/ 69266 h 402274"/>
                <a:gd name="connsiteX5" fmla="*/ 53281 w 980376"/>
                <a:gd name="connsiteY5" fmla="*/ 402274 h 40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376" h="402274">
                  <a:moveTo>
                    <a:pt x="0" y="366309"/>
                  </a:moveTo>
                  <a:lnTo>
                    <a:pt x="940416" y="1332"/>
                  </a:lnTo>
                  <a:lnTo>
                    <a:pt x="963060" y="0"/>
                  </a:lnTo>
                  <a:lnTo>
                    <a:pt x="980377" y="61273"/>
                  </a:lnTo>
                  <a:lnTo>
                    <a:pt x="963060" y="69266"/>
                  </a:lnTo>
                  <a:lnTo>
                    <a:pt x="53281" y="402274"/>
                  </a:lnTo>
                  <a:close/>
                </a:path>
              </a:pathLst>
            </a:custGeom>
            <a:solidFill>
              <a:srgbClr val="6FB0C5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6B0DEA5A-FD9E-D542-9197-50FCDE04761E}"/>
                </a:ext>
              </a:extLst>
            </p:cNvPr>
            <p:cNvSpPr/>
            <p:nvPr/>
          </p:nvSpPr>
          <p:spPr>
            <a:xfrm>
              <a:off x="1547035" y="3214591"/>
              <a:ext cx="980376" cy="402274"/>
            </a:xfrm>
            <a:custGeom>
              <a:avLst/>
              <a:gdLst>
                <a:gd name="connsiteX0" fmla="*/ 0 w 980376"/>
                <a:gd name="connsiteY0" fmla="*/ 366309 h 402274"/>
                <a:gd name="connsiteX1" fmla="*/ 940416 w 980376"/>
                <a:gd name="connsiteY1" fmla="*/ 1332 h 402274"/>
                <a:gd name="connsiteX2" fmla="*/ 963060 w 980376"/>
                <a:gd name="connsiteY2" fmla="*/ 0 h 402274"/>
                <a:gd name="connsiteX3" fmla="*/ 980377 w 980376"/>
                <a:gd name="connsiteY3" fmla="*/ 61273 h 402274"/>
                <a:gd name="connsiteX4" fmla="*/ 963060 w 980376"/>
                <a:gd name="connsiteY4" fmla="*/ 69266 h 402274"/>
                <a:gd name="connsiteX5" fmla="*/ 53281 w 980376"/>
                <a:gd name="connsiteY5" fmla="*/ 402274 h 40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376" h="402274">
                  <a:moveTo>
                    <a:pt x="0" y="366309"/>
                  </a:moveTo>
                  <a:lnTo>
                    <a:pt x="940416" y="1332"/>
                  </a:lnTo>
                  <a:lnTo>
                    <a:pt x="963060" y="0"/>
                  </a:lnTo>
                  <a:lnTo>
                    <a:pt x="980377" y="61273"/>
                  </a:lnTo>
                  <a:lnTo>
                    <a:pt x="963060" y="69266"/>
                  </a:lnTo>
                  <a:lnTo>
                    <a:pt x="53281" y="402274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9" name="グラフィックス 3">
              <a:extLst>
                <a:ext uri="{FF2B5EF4-FFF2-40B4-BE49-F238E27FC236}">
                  <a16:creationId xmlns:a16="http://schemas.microsoft.com/office/drawing/2014/main" id="{6EB16C7F-97F8-7640-92F5-CA9C89C362BE}"/>
                </a:ext>
              </a:extLst>
            </p:cNvPr>
            <p:cNvGrpSpPr/>
            <p:nvPr/>
          </p:nvGrpSpPr>
          <p:grpSpPr>
            <a:xfrm>
              <a:off x="1543039" y="2529926"/>
              <a:ext cx="1410623" cy="765254"/>
              <a:chOff x="1543039" y="2529926"/>
              <a:chExt cx="1410623" cy="765254"/>
            </a:xfrm>
            <a:solidFill>
              <a:schemeClr val="accent1"/>
            </a:solidFill>
          </p:grpSpPr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1DDB5311-A3E2-774A-B225-55FCDB93BBAD}"/>
                  </a:ext>
                </a:extLst>
              </p:cNvPr>
              <p:cNvSpPr/>
              <p:nvPr/>
            </p:nvSpPr>
            <p:spPr>
              <a:xfrm>
                <a:off x="1543039" y="2529926"/>
                <a:ext cx="1410623" cy="765254"/>
              </a:xfrm>
              <a:custGeom>
                <a:avLst/>
                <a:gdLst>
                  <a:gd name="connsiteX0" fmla="*/ 0 w 1410623"/>
                  <a:gd name="connsiteY0" fmla="*/ 95906 h 765254"/>
                  <a:gd name="connsiteX1" fmla="*/ 466212 w 1410623"/>
                  <a:gd name="connsiteY1" fmla="*/ 0 h 765254"/>
                  <a:gd name="connsiteX2" fmla="*/ 616732 w 1410623"/>
                  <a:gd name="connsiteY2" fmla="*/ 253086 h 765254"/>
                  <a:gd name="connsiteX3" fmla="*/ 1379987 w 1410623"/>
                  <a:gd name="connsiteY3" fmla="*/ 532813 h 765254"/>
                  <a:gd name="connsiteX4" fmla="*/ 1410624 w 1410623"/>
                  <a:gd name="connsiteY4" fmla="*/ 600747 h 765254"/>
                  <a:gd name="connsiteX5" fmla="*/ 987037 w 1410623"/>
                  <a:gd name="connsiteY5" fmla="*/ 748603 h 765254"/>
                  <a:gd name="connsiteX6" fmla="*/ 963060 w 1410623"/>
                  <a:gd name="connsiteY6" fmla="*/ 695322 h 765254"/>
                  <a:gd name="connsiteX7" fmla="*/ 650032 w 1410623"/>
                  <a:gd name="connsiteY7" fmla="*/ 761923 h 765254"/>
                  <a:gd name="connsiteX8" fmla="*/ 107895 w 1410623"/>
                  <a:gd name="connsiteY8" fmla="*/ 181157 h 765254"/>
                  <a:gd name="connsiteX9" fmla="*/ 0 w 1410623"/>
                  <a:gd name="connsiteY9" fmla="*/ 95906 h 7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0623" h="765254">
                    <a:moveTo>
                      <a:pt x="0" y="95906"/>
                    </a:moveTo>
                    <a:lnTo>
                      <a:pt x="466212" y="0"/>
                    </a:lnTo>
                    <a:cubicBezTo>
                      <a:pt x="466212" y="0"/>
                      <a:pt x="538142" y="47953"/>
                      <a:pt x="616732" y="253086"/>
                    </a:cubicBezTo>
                    <a:cubicBezTo>
                      <a:pt x="695321" y="456887"/>
                      <a:pt x="1114912" y="749935"/>
                      <a:pt x="1379987" y="532813"/>
                    </a:cubicBezTo>
                    <a:lnTo>
                      <a:pt x="1410624" y="600747"/>
                    </a:lnTo>
                    <a:lnTo>
                      <a:pt x="987037" y="748603"/>
                    </a:lnTo>
                    <a:lnTo>
                      <a:pt x="963060" y="695322"/>
                    </a:lnTo>
                    <a:cubicBezTo>
                      <a:pt x="963060" y="695322"/>
                      <a:pt x="717966" y="783236"/>
                      <a:pt x="650032" y="761923"/>
                    </a:cubicBezTo>
                    <a:cubicBezTo>
                      <a:pt x="582099" y="740611"/>
                      <a:pt x="135867" y="214457"/>
                      <a:pt x="107895" y="181157"/>
                    </a:cubicBezTo>
                    <a:cubicBezTo>
                      <a:pt x="79922" y="147856"/>
                      <a:pt x="0" y="95906"/>
                      <a:pt x="0" y="95906"/>
                    </a:cubicBezTo>
                  </a:path>
                </a:pathLst>
              </a:custGeom>
              <a:solidFill>
                <a:srgbClr val="D0121B"/>
              </a:solidFill>
              <a:ln w="13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53E3EAAD-FA38-0F46-AFF6-7F6418C693F5}"/>
                  </a:ext>
                </a:extLst>
              </p:cNvPr>
              <p:cNvSpPr/>
              <p:nvPr/>
            </p:nvSpPr>
            <p:spPr>
              <a:xfrm>
                <a:off x="1543039" y="2529926"/>
                <a:ext cx="1410623" cy="765254"/>
              </a:xfrm>
              <a:custGeom>
                <a:avLst/>
                <a:gdLst>
                  <a:gd name="connsiteX0" fmla="*/ 0 w 1410623"/>
                  <a:gd name="connsiteY0" fmla="*/ 95906 h 765254"/>
                  <a:gd name="connsiteX1" fmla="*/ 466212 w 1410623"/>
                  <a:gd name="connsiteY1" fmla="*/ 0 h 765254"/>
                  <a:gd name="connsiteX2" fmla="*/ 616732 w 1410623"/>
                  <a:gd name="connsiteY2" fmla="*/ 253086 h 765254"/>
                  <a:gd name="connsiteX3" fmla="*/ 1379987 w 1410623"/>
                  <a:gd name="connsiteY3" fmla="*/ 532813 h 765254"/>
                  <a:gd name="connsiteX4" fmla="*/ 1410624 w 1410623"/>
                  <a:gd name="connsiteY4" fmla="*/ 600747 h 765254"/>
                  <a:gd name="connsiteX5" fmla="*/ 987037 w 1410623"/>
                  <a:gd name="connsiteY5" fmla="*/ 748603 h 765254"/>
                  <a:gd name="connsiteX6" fmla="*/ 963060 w 1410623"/>
                  <a:gd name="connsiteY6" fmla="*/ 695322 h 765254"/>
                  <a:gd name="connsiteX7" fmla="*/ 650032 w 1410623"/>
                  <a:gd name="connsiteY7" fmla="*/ 761923 h 765254"/>
                  <a:gd name="connsiteX8" fmla="*/ 107895 w 1410623"/>
                  <a:gd name="connsiteY8" fmla="*/ 181157 h 765254"/>
                  <a:gd name="connsiteX9" fmla="*/ 0 w 1410623"/>
                  <a:gd name="connsiteY9" fmla="*/ 95906 h 7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0623" h="765254">
                    <a:moveTo>
                      <a:pt x="0" y="95906"/>
                    </a:moveTo>
                    <a:lnTo>
                      <a:pt x="466212" y="0"/>
                    </a:lnTo>
                    <a:cubicBezTo>
                      <a:pt x="466212" y="0"/>
                      <a:pt x="538142" y="47953"/>
                      <a:pt x="616732" y="253086"/>
                    </a:cubicBezTo>
                    <a:cubicBezTo>
                      <a:pt x="695321" y="456887"/>
                      <a:pt x="1114912" y="749935"/>
                      <a:pt x="1379987" y="532813"/>
                    </a:cubicBezTo>
                    <a:lnTo>
                      <a:pt x="1410624" y="600747"/>
                    </a:lnTo>
                    <a:lnTo>
                      <a:pt x="987037" y="748603"/>
                    </a:lnTo>
                    <a:lnTo>
                      <a:pt x="963060" y="695322"/>
                    </a:lnTo>
                    <a:cubicBezTo>
                      <a:pt x="963060" y="695322"/>
                      <a:pt x="717966" y="783236"/>
                      <a:pt x="650032" y="761923"/>
                    </a:cubicBezTo>
                    <a:cubicBezTo>
                      <a:pt x="582099" y="740611"/>
                      <a:pt x="135867" y="214457"/>
                      <a:pt x="107895" y="181157"/>
                    </a:cubicBezTo>
                    <a:cubicBezTo>
                      <a:pt x="79922" y="147856"/>
                      <a:pt x="0" y="95906"/>
                      <a:pt x="0" y="95906"/>
                    </a:cubicBezTo>
                    <a:close/>
                  </a:path>
                </a:pathLst>
              </a:custGeom>
              <a:noFill/>
              <a:ln w="997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2770286-1678-D840-B61D-DE64504F1D61}"/>
                </a:ext>
              </a:extLst>
            </p:cNvPr>
            <p:cNvSpPr/>
            <p:nvPr/>
          </p:nvSpPr>
          <p:spPr>
            <a:xfrm>
              <a:off x="1649602" y="2603187"/>
              <a:ext cx="468875" cy="189148"/>
            </a:xfrm>
            <a:custGeom>
              <a:avLst/>
              <a:gdLst>
                <a:gd name="connsiteX0" fmla="*/ 0 w 468875"/>
                <a:gd name="connsiteY0" fmla="*/ 101235 h 189148"/>
                <a:gd name="connsiteX1" fmla="*/ 418259 w 468875"/>
                <a:gd name="connsiteY1" fmla="*/ 0 h 189148"/>
                <a:gd name="connsiteX2" fmla="*/ 468876 w 468875"/>
                <a:gd name="connsiteY2" fmla="*/ 86582 h 189148"/>
                <a:gd name="connsiteX3" fmla="*/ 74594 w 468875"/>
                <a:gd name="connsiteY3" fmla="*/ 189149 h 18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875" h="189148">
                  <a:moveTo>
                    <a:pt x="0" y="101235"/>
                  </a:moveTo>
                  <a:lnTo>
                    <a:pt x="418259" y="0"/>
                  </a:lnTo>
                  <a:lnTo>
                    <a:pt x="468876" y="86582"/>
                  </a:lnTo>
                  <a:lnTo>
                    <a:pt x="74594" y="189149"/>
                  </a:lnTo>
                  <a:close/>
                </a:path>
              </a:pathLst>
            </a:custGeom>
            <a:solidFill>
              <a:srgbClr val="FFFFFF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494FFFE0-3183-8149-83B6-7E5ED97541B4}"/>
                </a:ext>
              </a:extLst>
            </p:cNvPr>
            <p:cNvSpPr/>
            <p:nvPr/>
          </p:nvSpPr>
          <p:spPr>
            <a:xfrm>
              <a:off x="1649602" y="2603187"/>
              <a:ext cx="468875" cy="189148"/>
            </a:xfrm>
            <a:custGeom>
              <a:avLst/>
              <a:gdLst>
                <a:gd name="connsiteX0" fmla="*/ 0 w 468875"/>
                <a:gd name="connsiteY0" fmla="*/ 101235 h 189148"/>
                <a:gd name="connsiteX1" fmla="*/ 418259 w 468875"/>
                <a:gd name="connsiteY1" fmla="*/ 0 h 189148"/>
                <a:gd name="connsiteX2" fmla="*/ 468876 w 468875"/>
                <a:gd name="connsiteY2" fmla="*/ 86582 h 189148"/>
                <a:gd name="connsiteX3" fmla="*/ 74594 w 468875"/>
                <a:gd name="connsiteY3" fmla="*/ 189149 h 18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875" h="189148">
                  <a:moveTo>
                    <a:pt x="0" y="101235"/>
                  </a:moveTo>
                  <a:lnTo>
                    <a:pt x="418259" y="0"/>
                  </a:lnTo>
                  <a:lnTo>
                    <a:pt x="468876" y="86582"/>
                  </a:lnTo>
                  <a:lnTo>
                    <a:pt x="74594" y="189149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A122FF32-ED06-C643-AD83-B1C6184D5264}"/>
                </a:ext>
              </a:extLst>
            </p:cNvPr>
            <p:cNvSpPr/>
            <p:nvPr/>
          </p:nvSpPr>
          <p:spPr>
            <a:xfrm>
              <a:off x="1793461" y="2775020"/>
              <a:ext cx="411598" cy="190480"/>
            </a:xfrm>
            <a:custGeom>
              <a:avLst/>
              <a:gdLst>
                <a:gd name="connsiteX0" fmla="*/ 0 w 411598"/>
                <a:gd name="connsiteY0" fmla="*/ 102567 h 190480"/>
                <a:gd name="connsiteX1" fmla="*/ 359649 w 411598"/>
                <a:gd name="connsiteY1" fmla="*/ 0 h 190480"/>
                <a:gd name="connsiteX2" fmla="*/ 411598 w 411598"/>
                <a:gd name="connsiteY2" fmla="*/ 87914 h 190480"/>
                <a:gd name="connsiteX3" fmla="*/ 77258 w 411598"/>
                <a:gd name="connsiteY3" fmla="*/ 190481 h 19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598" h="190480">
                  <a:moveTo>
                    <a:pt x="0" y="102567"/>
                  </a:moveTo>
                  <a:lnTo>
                    <a:pt x="359649" y="0"/>
                  </a:lnTo>
                  <a:lnTo>
                    <a:pt x="411598" y="87914"/>
                  </a:lnTo>
                  <a:lnTo>
                    <a:pt x="77258" y="190481"/>
                  </a:lnTo>
                  <a:close/>
                </a:path>
              </a:pathLst>
            </a:custGeom>
            <a:solidFill>
              <a:srgbClr val="FFFFFF"/>
            </a:solidFill>
            <a:ln w="13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BBD7942-689C-E04E-8BE1-E1AF2AB794D6}"/>
                </a:ext>
              </a:extLst>
            </p:cNvPr>
            <p:cNvSpPr/>
            <p:nvPr/>
          </p:nvSpPr>
          <p:spPr>
            <a:xfrm>
              <a:off x="1793461" y="2775020"/>
              <a:ext cx="411598" cy="190480"/>
            </a:xfrm>
            <a:custGeom>
              <a:avLst/>
              <a:gdLst>
                <a:gd name="connsiteX0" fmla="*/ 0 w 411598"/>
                <a:gd name="connsiteY0" fmla="*/ 102567 h 190480"/>
                <a:gd name="connsiteX1" fmla="*/ 359649 w 411598"/>
                <a:gd name="connsiteY1" fmla="*/ 0 h 190480"/>
                <a:gd name="connsiteX2" fmla="*/ 411598 w 411598"/>
                <a:gd name="connsiteY2" fmla="*/ 87914 h 190480"/>
                <a:gd name="connsiteX3" fmla="*/ 77258 w 411598"/>
                <a:gd name="connsiteY3" fmla="*/ 190481 h 19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598" h="190480">
                  <a:moveTo>
                    <a:pt x="0" y="102567"/>
                  </a:moveTo>
                  <a:lnTo>
                    <a:pt x="359649" y="0"/>
                  </a:lnTo>
                  <a:lnTo>
                    <a:pt x="411598" y="87914"/>
                  </a:lnTo>
                  <a:lnTo>
                    <a:pt x="77258" y="190481"/>
                  </a:lnTo>
                  <a:close/>
                </a:path>
              </a:pathLst>
            </a:custGeom>
            <a:noFill/>
            <a:ln w="99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6" name="グラフィックス 3">
              <a:extLst>
                <a:ext uri="{FF2B5EF4-FFF2-40B4-BE49-F238E27FC236}">
                  <a16:creationId xmlns:a16="http://schemas.microsoft.com/office/drawing/2014/main" id="{6EB16C7F-97F8-7640-92F5-CA9C89C362BE}"/>
                </a:ext>
              </a:extLst>
            </p:cNvPr>
            <p:cNvGrpSpPr/>
            <p:nvPr/>
          </p:nvGrpSpPr>
          <p:grpSpPr>
            <a:xfrm>
              <a:off x="1958634" y="2945520"/>
              <a:ext cx="627387" cy="344984"/>
              <a:chOff x="1958634" y="2945520"/>
              <a:chExt cx="627387" cy="344984"/>
            </a:xfrm>
            <a:solidFill>
              <a:schemeClr val="accent1"/>
            </a:solidFill>
          </p:grpSpPr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B1AC3F45-AEBB-7543-870F-CAE5800C474B}"/>
                  </a:ext>
                </a:extLst>
              </p:cNvPr>
              <p:cNvSpPr/>
              <p:nvPr/>
            </p:nvSpPr>
            <p:spPr>
              <a:xfrm>
                <a:off x="1958634" y="2945520"/>
                <a:ext cx="402274" cy="199805"/>
              </a:xfrm>
              <a:custGeom>
                <a:avLst/>
                <a:gdLst>
                  <a:gd name="connsiteX0" fmla="*/ 0 w 402274"/>
                  <a:gd name="connsiteY0" fmla="*/ 111891 h 199805"/>
                  <a:gd name="connsiteX1" fmla="*/ 319688 w 402274"/>
                  <a:gd name="connsiteY1" fmla="*/ 0 h 199805"/>
                  <a:gd name="connsiteX2" fmla="*/ 402274 w 402274"/>
                  <a:gd name="connsiteY2" fmla="*/ 61273 h 199805"/>
                  <a:gd name="connsiteX3" fmla="*/ 78590 w 402274"/>
                  <a:gd name="connsiteY3" fmla="*/ 199805 h 199805"/>
                  <a:gd name="connsiteX4" fmla="*/ 0 w 402274"/>
                  <a:gd name="connsiteY4" fmla="*/ 111891 h 19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274" h="199805">
                    <a:moveTo>
                      <a:pt x="0" y="111891"/>
                    </a:moveTo>
                    <a:lnTo>
                      <a:pt x="319688" y="0"/>
                    </a:lnTo>
                    <a:cubicBezTo>
                      <a:pt x="319688" y="0"/>
                      <a:pt x="386290" y="47953"/>
                      <a:pt x="402274" y="61273"/>
                    </a:cubicBezTo>
                    <a:lnTo>
                      <a:pt x="78590" y="199805"/>
                    </a:lnTo>
                    <a:lnTo>
                      <a:pt x="0" y="111891"/>
                    </a:lnTo>
                    <a:close/>
                  </a:path>
                </a:pathLst>
              </a:custGeom>
              <a:solidFill>
                <a:srgbClr val="FFFFFF"/>
              </a:solidFill>
              <a:ln w="13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DBC6CEA-8DD4-334B-A909-57A54FF20DE4}"/>
                  </a:ext>
                </a:extLst>
              </p:cNvPr>
              <p:cNvSpPr/>
              <p:nvPr/>
            </p:nvSpPr>
            <p:spPr>
              <a:xfrm>
                <a:off x="1958634" y="2945520"/>
                <a:ext cx="402274" cy="199805"/>
              </a:xfrm>
              <a:custGeom>
                <a:avLst/>
                <a:gdLst>
                  <a:gd name="connsiteX0" fmla="*/ 0 w 402274"/>
                  <a:gd name="connsiteY0" fmla="*/ 111891 h 199805"/>
                  <a:gd name="connsiteX1" fmla="*/ 319688 w 402274"/>
                  <a:gd name="connsiteY1" fmla="*/ 0 h 199805"/>
                  <a:gd name="connsiteX2" fmla="*/ 402274 w 402274"/>
                  <a:gd name="connsiteY2" fmla="*/ 61273 h 199805"/>
                  <a:gd name="connsiteX3" fmla="*/ 78590 w 402274"/>
                  <a:gd name="connsiteY3" fmla="*/ 199805 h 199805"/>
                  <a:gd name="connsiteX4" fmla="*/ 0 w 402274"/>
                  <a:gd name="connsiteY4" fmla="*/ 111891 h 19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274" h="199805">
                    <a:moveTo>
                      <a:pt x="0" y="111891"/>
                    </a:moveTo>
                    <a:lnTo>
                      <a:pt x="319688" y="0"/>
                    </a:lnTo>
                    <a:cubicBezTo>
                      <a:pt x="319688" y="0"/>
                      <a:pt x="386290" y="47953"/>
                      <a:pt x="402274" y="61273"/>
                    </a:cubicBezTo>
                    <a:lnTo>
                      <a:pt x="78590" y="199805"/>
                    </a:lnTo>
                    <a:lnTo>
                      <a:pt x="0" y="111891"/>
                    </a:lnTo>
                    <a:close/>
                  </a:path>
                </a:pathLst>
              </a:custGeom>
              <a:noFill/>
              <a:ln w="997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111A4DE0-317A-C24D-829C-CECCDDA81E0D}"/>
                  </a:ext>
                </a:extLst>
              </p:cNvPr>
              <p:cNvSpPr/>
              <p:nvPr/>
            </p:nvSpPr>
            <p:spPr>
              <a:xfrm>
                <a:off x="2118478" y="3086715"/>
                <a:ext cx="467543" cy="203788"/>
              </a:xfrm>
              <a:custGeom>
                <a:avLst/>
                <a:gdLst>
                  <a:gd name="connsiteX0" fmla="*/ 0 w 467543"/>
                  <a:gd name="connsiteY0" fmla="*/ 139864 h 203788"/>
                  <a:gd name="connsiteX1" fmla="*/ 359649 w 467543"/>
                  <a:gd name="connsiteY1" fmla="*/ 0 h 203788"/>
                  <a:gd name="connsiteX2" fmla="*/ 467544 w 467543"/>
                  <a:gd name="connsiteY2" fmla="*/ 35965 h 203788"/>
                  <a:gd name="connsiteX3" fmla="*/ 74594 w 467543"/>
                  <a:gd name="connsiteY3" fmla="*/ 202469 h 203788"/>
                  <a:gd name="connsiteX4" fmla="*/ 0 w 467543"/>
                  <a:gd name="connsiteY4" fmla="*/ 139864 h 20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43" h="203788">
                    <a:moveTo>
                      <a:pt x="0" y="139864"/>
                    </a:moveTo>
                    <a:lnTo>
                      <a:pt x="359649" y="0"/>
                    </a:lnTo>
                    <a:cubicBezTo>
                      <a:pt x="359649" y="0"/>
                      <a:pt x="446231" y="37297"/>
                      <a:pt x="467544" y="35965"/>
                    </a:cubicBezTo>
                    <a:cubicBezTo>
                      <a:pt x="467544" y="35965"/>
                      <a:pt x="142528" y="221118"/>
                      <a:pt x="74594" y="202469"/>
                    </a:cubicBezTo>
                    <a:cubicBezTo>
                      <a:pt x="49285" y="195809"/>
                      <a:pt x="0" y="139864"/>
                      <a:pt x="0" y="139864"/>
                    </a:cubicBezTo>
                  </a:path>
                </a:pathLst>
              </a:custGeom>
              <a:solidFill>
                <a:srgbClr val="FFFFFF"/>
              </a:solidFill>
              <a:ln w="13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00E36FF9-BC98-3C4D-95E3-09D51B0BAFEC}"/>
                  </a:ext>
                </a:extLst>
              </p:cNvPr>
              <p:cNvSpPr/>
              <p:nvPr/>
            </p:nvSpPr>
            <p:spPr>
              <a:xfrm>
                <a:off x="2118478" y="3086715"/>
                <a:ext cx="467543" cy="203788"/>
              </a:xfrm>
              <a:custGeom>
                <a:avLst/>
                <a:gdLst>
                  <a:gd name="connsiteX0" fmla="*/ 0 w 467543"/>
                  <a:gd name="connsiteY0" fmla="*/ 139864 h 203788"/>
                  <a:gd name="connsiteX1" fmla="*/ 359649 w 467543"/>
                  <a:gd name="connsiteY1" fmla="*/ 0 h 203788"/>
                  <a:gd name="connsiteX2" fmla="*/ 467544 w 467543"/>
                  <a:gd name="connsiteY2" fmla="*/ 35965 h 203788"/>
                  <a:gd name="connsiteX3" fmla="*/ 74594 w 467543"/>
                  <a:gd name="connsiteY3" fmla="*/ 202469 h 203788"/>
                  <a:gd name="connsiteX4" fmla="*/ 0 w 467543"/>
                  <a:gd name="connsiteY4" fmla="*/ 139864 h 20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43" h="203788">
                    <a:moveTo>
                      <a:pt x="0" y="139864"/>
                    </a:moveTo>
                    <a:lnTo>
                      <a:pt x="359649" y="0"/>
                    </a:lnTo>
                    <a:cubicBezTo>
                      <a:pt x="359649" y="0"/>
                      <a:pt x="446231" y="37297"/>
                      <a:pt x="467544" y="35965"/>
                    </a:cubicBezTo>
                    <a:cubicBezTo>
                      <a:pt x="467544" y="35965"/>
                      <a:pt x="142528" y="221118"/>
                      <a:pt x="74594" y="202469"/>
                    </a:cubicBezTo>
                    <a:cubicBezTo>
                      <a:pt x="49285" y="195809"/>
                      <a:pt x="0" y="139864"/>
                      <a:pt x="0" y="139864"/>
                    </a:cubicBezTo>
                    <a:close/>
                  </a:path>
                </a:pathLst>
              </a:custGeom>
              <a:noFill/>
              <a:ln w="997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21" name="グラフィックス 319">
            <a:extLst>
              <a:ext uri="{FF2B5EF4-FFF2-40B4-BE49-F238E27FC236}">
                <a16:creationId xmlns:a16="http://schemas.microsoft.com/office/drawing/2014/main" id="{43CBD41B-ED5C-0D42-BA9A-47F24CF8EC9E}"/>
              </a:ext>
            </a:extLst>
          </p:cNvPr>
          <p:cNvGrpSpPr/>
          <p:nvPr/>
        </p:nvGrpSpPr>
        <p:grpSpPr>
          <a:xfrm>
            <a:off x="1307013" y="5029212"/>
            <a:ext cx="1377835" cy="1543570"/>
            <a:chOff x="4792233" y="2964303"/>
            <a:chExt cx="1377835" cy="1543570"/>
          </a:xfrm>
          <a:solidFill>
            <a:schemeClr val="accent1"/>
          </a:solidFill>
        </p:grpSpPr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C91B6FF1-F90F-AA40-A6DF-FAF74E264439}"/>
                </a:ext>
              </a:extLst>
            </p:cNvPr>
            <p:cNvSpPr/>
            <p:nvPr/>
          </p:nvSpPr>
          <p:spPr>
            <a:xfrm>
              <a:off x="4794121" y="3316656"/>
              <a:ext cx="748228" cy="1096996"/>
            </a:xfrm>
            <a:custGeom>
              <a:avLst/>
              <a:gdLst>
                <a:gd name="connsiteX0" fmla="*/ 4020 w 748228"/>
                <a:gd name="connsiteY0" fmla="*/ 0 h 1096996"/>
                <a:gd name="connsiteX1" fmla="*/ 20101 w 748228"/>
                <a:gd name="connsiteY1" fmla="*/ 230491 h 1096996"/>
                <a:gd name="connsiteX2" fmla="*/ 176620 w 748228"/>
                <a:gd name="connsiteY2" fmla="*/ 551034 h 1096996"/>
                <a:gd name="connsiteX3" fmla="*/ 281681 w 748228"/>
                <a:gd name="connsiteY3" fmla="*/ 985215 h 1096996"/>
                <a:gd name="connsiteX4" fmla="*/ 542190 w 748228"/>
                <a:gd name="connsiteY4" fmla="*/ 1084915 h 1096996"/>
                <a:gd name="connsiteX5" fmla="*/ 737303 w 748228"/>
                <a:gd name="connsiteY5" fmla="*/ 800822 h 109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228" h="1096996">
                  <a:moveTo>
                    <a:pt x="4020" y="0"/>
                  </a:moveTo>
                  <a:cubicBezTo>
                    <a:pt x="4020" y="0"/>
                    <a:pt x="-12061" y="142583"/>
                    <a:pt x="20101" y="230491"/>
                  </a:cubicBezTo>
                  <a:cubicBezTo>
                    <a:pt x="38326" y="278733"/>
                    <a:pt x="151963" y="471702"/>
                    <a:pt x="176620" y="551034"/>
                  </a:cubicBezTo>
                  <a:cubicBezTo>
                    <a:pt x="201278" y="630366"/>
                    <a:pt x="239871" y="895162"/>
                    <a:pt x="281681" y="985215"/>
                  </a:cubicBezTo>
                  <a:cubicBezTo>
                    <a:pt x="323491" y="1075267"/>
                    <a:pt x="429624" y="1120293"/>
                    <a:pt x="542190" y="1084915"/>
                  </a:cubicBezTo>
                  <a:cubicBezTo>
                    <a:pt x="653683" y="1049538"/>
                    <a:pt x="787689" y="990575"/>
                    <a:pt x="737303" y="800822"/>
                  </a:cubicBezTo>
                </a:path>
              </a:pathLst>
            </a:custGeom>
            <a:solidFill>
              <a:srgbClr val="0077B4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C05DAD47-E925-774C-B12A-85B5D04B35B3}"/>
                </a:ext>
              </a:extLst>
            </p:cNvPr>
            <p:cNvSpPr/>
            <p:nvPr/>
          </p:nvSpPr>
          <p:spPr>
            <a:xfrm>
              <a:off x="4794121" y="3316656"/>
              <a:ext cx="748228" cy="1096996"/>
            </a:xfrm>
            <a:custGeom>
              <a:avLst/>
              <a:gdLst>
                <a:gd name="connsiteX0" fmla="*/ 4020 w 748228"/>
                <a:gd name="connsiteY0" fmla="*/ 0 h 1096996"/>
                <a:gd name="connsiteX1" fmla="*/ 20101 w 748228"/>
                <a:gd name="connsiteY1" fmla="*/ 230491 h 1096996"/>
                <a:gd name="connsiteX2" fmla="*/ 176620 w 748228"/>
                <a:gd name="connsiteY2" fmla="*/ 551034 h 1096996"/>
                <a:gd name="connsiteX3" fmla="*/ 281681 w 748228"/>
                <a:gd name="connsiteY3" fmla="*/ 985215 h 1096996"/>
                <a:gd name="connsiteX4" fmla="*/ 542190 w 748228"/>
                <a:gd name="connsiteY4" fmla="*/ 1084915 h 1096996"/>
                <a:gd name="connsiteX5" fmla="*/ 737303 w 748228"/>
                <a:gd name="connsiteY5" fmla="*/ 800822 h 109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228" h="1096996">
                  <a:moveTo>
                    <a:pt x="4020" y="0"/>
                  </a:moveTo>
                  <a:cubicBezTo>
                    <a:pt x="4020" y="0"/>
                    <a:pt x="-12061" y="142583"/>
                    <a:pt x="20101" y="230491"/>
                  </a:cubicBezTo>
                  <a:cubicBezTo>
                    <a:pt x="38326" y="278733"/>
                    <a:pt x="151963" y="471702"/>
                    <a:pt x="176620" y="551034"/>
                  </a:cubicBezTo>
                  <a:cubicBezTo>
                    <a:pt x="201278" y="630366"/>
                    <a:pt x="239871" y="895162"/>
                    <a:pt x="281681" y="985215"/>
                  </a:cubicBezTo>
                  <a:cubicBezTo>
                    <a:pt x="323491" y="1075267"/>
                    <a:pt x="429624" y="1120293"/>
                    <a:pt x="542190" y="1084915"/>
                  </a:cubicBezTo>
                  <a:cubicBezTo>
                    <a:pt x="653683" y="1049538"/>
                    <a:pt x="787689" y="990575"/>
                    <a:pt x="737303" y="800822"/>
                  </a:cubicBezTo>
                </a:path>
              </a:pathLst>
            </a:custGeom>
            <a:noFill/>
            <a:ln w="10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F23285B5-5E81-3E4A-9ADA-BB0773874056}"/>
                </a:ext>
              </a:extLst>
            </p:cNvPr>
            <p:cNvSpPr/>
            <p:nvPr/>
          </p:nvSpPr>
          <p:spPr>
            <a:xfrm>
              <a:off x="4792233" y="2964303"/>
              <a:ext cx="745510" cy="1395588"/>
            </a:xfrm>
            <a:custGeom>
              <a:avLst/>
              <a:gdLst>
                <a:gd name="connsiteX0" fmla="*/ 618050 w 745510"/>
                <a:gd name="connsiteY0" fmla="*/ 509944 h 1395588"/>
                <a:gd name="connsiteX1" fmla="*/ 465818 w 745510"/>
                <a:gd name="connsiteY1" fmla="*/ 20017 h 1395588"/>
                <a:gd name="connsiteX2" fmla="*/ 124906 w 745510"/>
                <a:gd name="connsiteY2" fmla="*/ 114357 h 1395588"/>
                <a:gd name="connsiteX3" fmla="*/ 1621 w 745510"/>
                <a:gd name="connsiteY3" fmla="*/ 383442 h 1395588"/>
                <a:gd name="connsiteX4" fmla="*/ 117402 w 745510"/>
                <a:gd name="connsiteY4" fmla="*/ 706129 h 1395588"/>
                <a:gd name="connsiteX5" fmla="*/ 261057 w 745510"/>
                <a:gd name="connsiteY5" fmla="*/ 1126373 h 1395588"/>
                <a:gd name="connsiteX6" fmla="*/ 544078 w 745510"/>
                <a:gd name="connsiteY6" fmla="*/ 1382593 h 1395588"/>
                <a:gd name="connsiteX7" fmla="*/ 740263 w 745510"/>
                <a:gd name="connsiteY7" fmla="*/ 1136021 h 1395588"/>
                <a:gd name="connsiteX8" fmla="*/ 653427 w 745510"/>
                <a:gd name="connsiteY8" fmla="*/ 855144 h 1395588"/>
                <a:gd name="connsiteX9" fmla="*/ 618050 w 745510"/>
                <a:gd name="connsiteY9" fmla="*/ 509944 h 13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510" h="1395588">
                  <a:moveTo>
                    <a:pt x="618050" y="509944"/>
                  </a:moveTo>
                  <a:cubicBezTo>
                    <a:pt x="618050" y="509944"/>
                    <a:pt x="660932" y="158311"/>
                    <a:pt x="465818" y="20017"/>
                  </a:cubicBezTo>
                  <a:cubicBezTo>
                    <a:pt x="465818" y="20017"/>
                    <a:pt x="336100" y="-64675"/>
                    <a:pt x="124906" y="114357"/>
                  </a:cubicBezTo>
                  <a:cubicBezTo>
                    <a:pt x="124906" y="114357"/>
                    <a:pt x="-16604" y="208697"/>
                    <a:pt x="1621" y="383442"/>
                  </a:cubicBezTo>
                  <a:cubicBezTo>
                    <a:pt x="19845" y="559258"/>
                    <a:pt x="82024" y="618221"/>
                    <a:pt x="117402" y="706129"/>
                  </a:cubicBezTo>
                  <a:cubicBezTo>
                    <a:pt x="152780" y="794037"/>
                    <a:pt x="240688" y="1014880"/>
                    <a:pt x="261057" y="1126373"/>
                  </a:cubicBezTo>
                  <a:cubicBezTo>
                    <a:pt x="280354" y="1237866"/>
                    <a:pt x="292146" y="1450132"/>
                    <a:pt x="544078" y="1382593"/>
                  </a:cubicBezTo>
                  <a:cubicBezTo>
                    <a:pt x="796010" y="1315054"/>
                    <a:pt x="740263" y="1136021"/>
                    <a:pt x="740263" y="1136021"/>
                  </a:cubicBezTo>
                  <a:cubicBezTo>
                    <a:pt x="740263" y="1136021"/>
                    <a:pt x="684517" y="954845"/>
                    <a:pt x="653427" y="855144"/>
                  </a:cubicBezTo>
                  <a:cubicBezTo>
                    <a:pt x="623410" y="754371"/>
                    <a:pt x="597681" y="616077"/>
                    <a:pt x="618050" y="509944"/>
                  </a:cubicBezTo>
                </a:path>
              </a:pathLst>
            </a:custGeom>
            <a:solidFill>
              <a:srgbClr val="6FB0C5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A4EC5B69-D0E3-C84D-B831-1B7DCFF6795A}"/>
                </a:ext>
              </a:extLst>
            </p:cNvPr>
            <p:cNvSpPr/>
            <p:nvPr/>
          </p:nvSpPr>
          <p:spPr>
            <a:xfrm>
              <a:off x="4792233" y="2964303"/>
              <a:ext cx="745510" cy="1395588"/>
            </a:xfrm>
            <a:custGeom>
              <a:avLst/>
              <a:gdLst>
                <a:gd name="connsiteX0" fmla="*/ 618050 w 745510"/>
                <a:gd name="connsiteY0" fmla="*/ 509944 h 1395588"/>
                <a:gd name="connsiteX1" fmla="*/ 465818 w 745510"/>
                <a:gd name="connsiteY1" fmla="*/ 20017 h 1395588"/>
                <a:gd name="connsiteX2" fmla="*/ 124906 w 745510"/>
                <a:gd name="connsiteY2" fmla="*/ 114357 h 1395588"/>
                <a:gd name="connsiteX3" fmla="*/ 1621 w 745510"/>
                <a:gd name="connsiteY3" fmla="*/ 383442 h 1395588"/>
                <a:gd name="connsiteX4" fmla="*/ 117402 w 745510"/>
                <a:gd name="connsiteY4" fmla="*/ 706129 h 1395588"/>
                <a:gd name="connsiteX5" fmla="*/ 261057 w 745510"/>
                <a:gd name="connsiteY5" fmla="*/ 1126373 h 1395588"/>
                <a:gd name="connsiteX6" fmla="*/ 544078 w 745510"/>
                <a:gd name="connsiteY6" fmla="*/ 1382593 h 1395588"/>
                <a:gd name="connsiteX7" fmla="*/ 740263 w 745510"/>
                <a:gd name="connsiteY7" fmla="*/ 1136021 h 1395588"/>
                <a:gd name="connsiteX8" fmla="*/ 653427 w 745510"/>
                <a:gd name="connsiteY8" fmla="*/ 855144 h 1395588"/>
                <a:gd name="connsiteX9" fmla="*/ 618050 w 745510"/>
                <a:gd name="connsiteY9" fmla="*/ 509944 h 13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510" h="1395588">
                  <a:moveTo>
                    <a:pt x="618050" y="509944"/>
                  </a:moveTo>
                  <a:cubicBezTo>
                    <a:pt x="618050" y="509944"/>
                    <a:pt x="660932" y="158311"/>
                    <a:pt x="465818" y="20017"/>
                  </a:cubicBezTo>
                  <a:cubicBezTo>
                    <a:pt x="465818" y="20017"/>
                    <a:pt x="336100" y="-64675"/>
                    <a:pt x="124906" y="114357"/>
                  </a:cubicBezTo>
                  <a:cubicBezTo>
                    <a:pt x="124906" y="114357"/>
                    <a:pt x="-16604" y="208697"/>
                    <a:pt x="1621" y="383442"/>
                  </a:cubicBezTo>
                  <a:cubicBezTo>
                    <a:pt x="19845" y="559258"/>
                    <a:pt x="82024" y="618221"/>
                    <a:pt x="117402" y="706129"/>
                  </a:cubicBezTo>
                  <a:cubicBezTo>
                    <a:pt x="152780" y="794037"/>
                    <a:pt x="240688" y="1014880"/>
                    <a:pt x="261057" y="1126373"/>
                  </a:cubicBezTo>
                  <a:cubicBezTo>
                    <a:pt x="280354" y="1237866"/>
                    <a:pt x="292146" y="1450132"/>
                    <a:pt x="544078" y="1382593"/>
                  </a:cubicBezTo>
                  <a:cubicBezTo>
                    <a:pt x="796010" y="1315054"/>
                    <a:pt x="740263" y="1136021"/>
                    <a:pt x="740263" y="1136021"/>
                  </a:cubicBezTo>
                  <a:cubicBezTo>
                    <a:pt x="740263" y="1136021"/>
                    <a:pt x="684517" y="954845"/>
                    <a:pt x="653427" y="855144"/>
                  </a:cubicBezTo>
                  <a:cubicBezTo>
                    <a:pt x="623410" y="754371"/>
                    <a:pt x="597681" y="616077"/>
                    <a:pt x="618050" y="509944"/>
                  </a:cubicBezTo>
                  <a:close/>
                </a:path>
              </a:pathLst>
            </a:custGeom>
            <a:noFill/>
            <a:ln w="80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970F3480-B9EA-BB44-ADB5-36E5C38F5FB7}"/>
                </a:ext>
              </a:extLst>
            </p:cNvPr>
            <p:cNvSpPr/>
            <p:nvPr/>
          </p:nvSpPr>
          <p:spPr>
            <a:xfrm>
              <a:off x="4882484" y="3248044"/>
              <a:ext cx="605632" cy="729239"/>
            </a:xfrm>
            <a:custGeom>
              <a:avLst/>
              <a:gdLst>
                <a:gd name="connsiteX0" fmla="*/ 306956 w 605632"/>
                <a:gd name="connsiteY0" fmla="*/ 51458 h 729239"/>
                <a:gd name="connsiteX1" fmla="*/ 300524 w 605632"/>
                <a:gd name="connsiteY1" fmla="*/ 0 h 729239"/>
                <a:gd name="connsiteX2" fmla="*/ 249065 w 605632"/>
                <a:gd name="connsiteY2" fmla="*/ 6432 h 729239"/>
                <a:gd name="connsiteX3" fmla="*/ 255498 w 605632"/>
                <a:gd name="connsiteY3" fmla="*/ 57891 h 729239"/>
                <a:gd name="connsiteX4" fmla="*/ 1422 w 605632"/>
                <a:gd name="connsiteY4" fmla="*/ 481351 h 729239"/>
                <a:gd name="connsiteX5" fmla="*/ 232985 w 605632"/>
                <a:gd name="connsiteY5" fmla="*/ 725778 h 729239"/>
                <a:gd name="connsiteX6" fmla="*/ 224408 w 605632"/>
                <a:gd name="connsiteY6" fmla="*/ 660383 h 729239"/>
                <a:gd name="connsiteX7" fmla="*/ 92546 w 605632"/>
                <a:gd name="connsiteY7" fmla="*/ 508152 h 729239"/>
                <a:gd name="connsiteX8" fmla="*/ 282299 w 605632"/>
                <a:gd name="connsiteY8" fmla="*/ 187609 h 729239"/>
                <a:gd name="connsiteX9" fmla="*/ 550312 w 605632"/>
                <a:gd name="connsiteY9" fmla="*/ 415956 h 729239"/>
                <a:gd name="connsiteX10" fmla="*/ 589978 w 605632"/>
                <a:gd name="connsiteY10" fmla="*/ 526377 h 729239"/>
                <a:gd name="connsiteX11" fmla="*/ 594266 w 605632"/>
                <a:gd name="connsiteY11" fmla="*/ 369857 h 729239"/>
                <a:gd name="connsiteX12" fmla="*/ 345550 w 605632"/>
                <a:gd name="connsiteY12" fmla="*/ 86836 h 729239"/>
                <a:gd name="connsiteX13" fmla="*/ 309100 w 605632"/>
                <a:gd name="connsiteY13" fmla="*/ 66467 h 729239"/>
                <a:gd name="connsiteX14" fmla="*/ 306956 w 605632"/>
                <a:gd name="connsiteY14" fmla="*/ 51458 h 7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5632" h="729239">
                  <a:moveTo>
                    <a:pt x="306956" y="51458"/>
                  </a:moveTo>
                  <a:lnTo>
                    <a:pt x="300524" y="0"/>
                  </a:lnTo>
                  <a:lnTo>
                    <a:pt x="249065" y="6432"/>
                  </a:lnTo>
                  <a:lnTo>
                    <a:pt x="255498" y="57891"/>
                  </a:lnTo>
                  <a:cubicBezTo>
                    <a:pt x="255498" y="57891"/>
                    <a:pt x="-22163" y="311967"/>
                    <a:pt x="1422" y="481351"/>
                  </a:cubicBezTo>
                  <a:cubicBezTo>
                    <a:pt x="25007" y="650735"/>
                    <a:pt x="135428" y="749364"/>
                    <a:pt x="232985" y="725778"/>
                  </a:cubicBezTo>
                  <a:cubicBezTo>
                    <a:pt x="232985" y="725778"/>
                    <a:pt x="287659" y="698977"/>
                    <a:pt x="224408" y="660383"/>
                  </a:cubicBezTo>
                  <a:cubicBezTo>
                    <a:pt x="224408" y="660383"/>
                    <a:pt x="91474" y="597132"/>
                    <a:pt x="92546" y="508152"/>
                  </a:cubicBezTo>
                  <a:cubicBezTo>
                    <a:pt x="93618" y="419172"/>
                    <a:pt x="212616" y="192969"/>
                    <a:pt x="282299" y="187609"/>
                  </a:cubicBezTo>
                  <a:cubicBezTo>
                    <a:pt x="335902" y="183321"/>
                    <a:pt x="482773" y="291598"/>
                    <a:pt x="550312" y="415956"/>
                  </a:cubicBezTo>
                  <a:cubicBezTo>
                    <a:pt x="569609" y="451333"/>
                    <a:pt x="587834" y="489927"/>
                    <a:pt x="589978" y="526377"/>
                  </a:cubicBezTo>
                  <a:cubicBezTo>
                    <a:pt x="589978" y="526377"/>
                    <a:pt x="622139" y="438469"/>
                    <a:pt x="594266" y="369857"/>
                  </a:cubicBezTo>
                  <a:cubicBezTo>
                    <a:pt x="594266" y="369857"/>
                    <a:pt x="537447" y="176888"/>
                    <a:pt x="345550" y="86836"/>
                  </a:cubicBezTo>
                  <a:cubicBezTo>
                    <a:pt x="345550" y="86836"/>
                    <a:pt x="329469" y="79332"/>
                    <a:pt x="309100" y="66467"/>
                  </a:cubicBezTo>
                  <a:lnTo>
                    <a:pt x="306956" y="51458"/>
                  </a:lnTo>
                  <a:close/>
                </a:path>
              </a:pathLst>
            </a:custGeom>
            <a:solidFill>
              <a:srgbClr val="0077B4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3F7E7175-8489-6F48-9529-F75F9AA07E45}"/>
                </a:ext>
              </a:extLst>
            </p:cNvPr>
            <p:cNvSpPr/>
            <p:nvPr/>
          </p:nvSpPr>
          <p:spPr>
            <a:xfrm>
              <a:off x="4882484" y="3248044"/>
              <a:ext cx="605632" cy="729239"/>
            </a:xfrm>
            <a:custGeom>
              <a:avLst/>
              <a:gdLst>
                <a:gd name="connsiteX0" fmla="*/ 306956 w 605632"/>
                <a:gd name="connsiteY0" fmla="*/ 51458 h 729239"/>
                <a:gd name="connsiteX1" fmla="*/ 300524 w 605632"/>
                <a:gd name="connsiteY1" fmla="*/ 0 h 729239"/>
                <a:gd name="connsiteX2" fmla="*/ 249065 w 605632"/>
                <a:gd name="connsiteY2" fmla="*/ 6432 h 729239"/>
                <a:gd name="connsiteX3" fmla="*/ 255498 w 605632"/>
                <a:gd name="connsiteY3" fmla="*/ 57891 h 729239"/>
                <a:gd name="connsiteX4" fmla="*/ 1422 w 605632"/>
                <a:gd name="connsiteY4" fmla="*/ 481351 h 729239"/>
                <a:gd name="connsiteX5" fmla="*/ 232985 w 605632"/>
                <a:gd name="connsiteY5" fmla="*/ 725778 h 729239"/>
                <a:gd name="connsiteX6" fmla="*/ 224408 w 605632"/>
                <a:gd name="connsiteY6" fmla="*/ 660383 h 729239"/>
                <a:gd name="connsiteX7" fmla="*/ 92546 w 605632"/>
                <a:gd name="connsiteY7" fmla="*/ 508152 h 729239"/>
                <a:gd name="connsiteX8" fmla="*/ 282299 w 605632"/>
                <a:gd name="connsiteY8" fmla="*/ 187609 h 729239"/>
                <a:gd name="connsiteX9" fmla="*/ 550312 w 605632"/>
                <a:gd name="connsiteY9" fmla="*/ 415956 h 729239"/>
                <a:gd name="connsiteX10" fmla="*/ 589978 w 605632"/>
                <a:gd name="connsiteY10" fmla="*/ 526377 h 729239"/>
                <a:gd name="connsiteX11" fmla="*/ 594266 w 605632"/>
                <a:gd name="connsiteY11" fmla="*/ 369857 h 729239"/>
                <a:gd name="connsiteX12" fmla="*/ 345550 w 605632"/>
                <a:gd name="connsiteY12" fmla="*/ 86836 h 729239"/>
                <a:gd name="connsiteX13" fmla="*/ 309100 w 605632"/>
                <a:gd name="connsiteY13" fmla="*/ 66467 h 729239"/>
                <a:gd name="connsiteX14" fmla="*/ 306956 w 605632"/>
                <a:gd name="connsiteY14" fmla="*/ 51458 h 7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5632" h="729239">
                  <a:moveTo>
                    <a:pt x="306956" y="51458"/>
                  </a:moveTo>
                  <a:lnTo>
                    <a:pt x="300524" y="0"/>
                  </a:lnTo>
                  <a:lnTo>
                    <a:pt x="249065" y="6432"/>
                  </a:lnTo>
                  <a:lnTo>
                    <a:pt x="255498" y="57891"/>
                  </a:lnTo>
                  <a:cubicBezTo>
                    <a:pt x="255498" y="57891"/>
                    <a:pt x="-22163" y="311967"/>
                    <a:pt x="1422" y="481351"/>
                  </a:cubicBezTo>
                  <a:cubicBezTo>
                    <a:pt x="25007" y="650735"/>
                    <a:pt x="135428" y="749364"/>
                    <a:pt x="232985" y="725778"/>
                  </a:cubicBezTo>
                  <a:cubicBezTo>
                    <a:pt x="232985" y="725778"/>
                    <a:pt x="287659" y="698977"/>
                    <a:pt x="224408" y="660383"/>
                  </a:cubicBezTo>
                  <a:cubicBezTo>
                    <a:pt x="224408" y="660383"/>
                    <a:pt x="91474" y="597132"/>
                    <a:pt x="92546" y="508152"/>
                  </a:cubicBezTo>
                  <a:cubicBezTo>
                    <a:pt x="93618" y="419172"/>
                    <a:pt x="212616" y="192969"/>
                    <a:pt x="282299" y="187609"/>
                  </a:cubicBezTo>
                  <a:cubicBezTo>
                    <a:pt x="335902" y="183321"/>
                    <a:pt x="482773" y="291598"/>
                    <a:pt x="550312" y="415956"/>
                  </a:cubicBezTo>
                  <a:cubicBezTo>
                    <a:pt x="569609" y="451333"/>
                    <a:pt x="587834" y="489927"/>
                    <a:pt x="589978" y="526377"/>
                  </a:cubicBezTo>
                  <a:cubicBezTo>
                    <a:pt x="589978" y="526377"/>
                    <a:pt x="622139" y="438469"/>
                    <a:pt x="594266" y="369857"/>
                  </a:cubicBezTo>
                  <a:cubicBezTo>
                    <a:pt x="594266" y="369857"/>
                    <a:pt x="537447" y="176888"/>
                    <a:pt x="345550" y="86836"/>
                  </a:cubicBezTo>
                  <a:cubicBezTo>
                    <a:pt x="345550" y="86836"/>
                    <a:pt x="329469" y="79332"/>
                    <a:pt x="309100" y="66467"/>
                  </a:cubicBezTo>
                  <a:lnTo>
                    <a:pt x="306956" y="51458"/>
                  </a:lnTo>
                  <a:close/>
                </a:path>
              </a:pathLst>
            </a:custGeom>
            <a:noFill/>
            <a:ln w="80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FE4210C8-B653-DB4F-8A1C-ED96A107BE0E}"/>
                </a:ext>
              </a:extLst>
            </p:cNvPr>
            <p:cNvSpPr/>
            <p:nvPr/>
          </p:nvSpPr>
          <p:spPr>
            <a:xfrm>
              <a:off x="5365889" y="3624334"/>
              <a:ext cx="109788" cy="263838"/>
            </a:xfrm>
            <a:custGeom>
              <a:avLst/>
              <a:gdLst>
                <a:gd name="connsiteX0" fmla="*/ 47609 w 109788"/>
                <a:gd name="connsiteY0" fmla="*/ 0 h 263838"/>
                <a:gd name="connsiteX1" fmla="*/ 14376 w 109788"/>
                <a:gd name="connsiteY1" fmla="*/ 201546 h 263838"/>
                <a:gd name="connsiteX2" fmla="*/ 439 w 109788"/>
                <a:gd name="connsiteY2" fmla="*/ 228347 h 263838"/>
                <a:gd name="connsiteX3" fmla="*/ 43321 w 109788"/>
                <a:gd name="connsiteY3" fmla="*/ 259436 h 263838"/>
                <a:gd name="connsiteX4" fmla="*/ 109788 w 109788"/>
                <a:gd name="connsiteY4" fmla="*/ 135078 h 263838"/>
                <a:gd name="connsiteX5" fmla="*/ 88347 w 109788"/>
                <a:gd name="connsiteY5" fmla="*/ 63251 h 263838"/>
                <a:gd name="connsiteX6" fmla="*/ 47609 w 109788"/>
                <a:gd name="connsiteY6" fmla="*/ 0 h 2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88" h="263838">
                  <a:moveTo>
                    <a:pt x="47609" y="0"/>
                  </a:moveTo>
                  <a:cubicBezTo>
                    <a:pt x="47609" y="0"/>
                    <a:pt x="37961" y="153303"/>
                    <a:pt x="14376" y="201546"/>
                  </a:cubicBezTo>
                  <a:cubicBezTo>
                    <a:pt x="-3849" y="239067"/>
                    <a:pt x="439" y="228347"/>
                    <a:pt x="439" y="228347"/>
                  </a:cubicBezTo>
                  <a:cubicBezTo>
                    <a:pt x="439" y="228347"/>
                    <a:pt x="5799" y="278733"/>
                    <a:pt x="43321" y="259436"/>
                  </a:cubicBezTo>
                  <a:cubicBezTo>
                    <a:pt x="80843" y="240139"/>
                    <a:pt x="109788" y="135078"/>
                    <a:pt x="109788" y="135078"/>
                  </a:cubicBezTo>
                  <a:cubicBezTo>
                    <a:pt x="109788" y="135078"/>
                    <a:pt x="95852" y="78260"/>
                    <a:pt x="88347" y="63251"/>
                  </a:cubicBezTo>
                  <a:cubicBezTo>
                    <a:pt x="81915" y="49314"/>
                    <a:pt x="47609" y="0"/>
                    <a:pt x="47609" y="0"/>
                  </a:cubicBezTo>
                </a:path>
              </a:pathLst>
            </a:custGeom>
            <a:solidFill>
              <a:srgbClr val="0075BF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0D246AD8-8A90-8741-8545-946AAF6D3C66}"/>
                </a:ext>
              </a:extLst>
            </p:cNvPr>
            <p:cNvSpPr/>
            <p:nvPr/>
          </p:nvSpPr>
          <p:spPr>
            <a:xfrm>
              <a:off x="5365889" y="3624334"/>
              <a:ext cx="109788" cy="263838"/>
            </a:xfrm>
            <a:custGeom>
              <a:avLst/>
              <a:gdLst>
                <a:gd name="connsiteX0" fmla="*/ 47609 w 109788"/>
                <a:gd name="connsiteY0" fmla="*/ 0 h 263838"/>
                <a:gd name="connsiteX1" fmla="*/ 14376 w 109788"/>
                <a:gd name="connsiteY1" fmla="*/ 201546 h 263838"/>
                <a:gd name="connsiteX2" fmla="*/ 439 w 109788"/>
                <a:gd name="connsiteY2" fmla="*/ 228347 h 263838"/>
                <a:gd name="connsiteX3" fmla="*/ 43321 w 109788"/>
                <a:gd name="connsiteY3" fmla="*/ 259436 h 263838"/>
                <a:gd name="connsiteX4" fmla="*/ 109788 w 109788"/>
                <a:gd name="connsiteY4" fmla="*/ 135078 h 263838"/>
                <a:gd name="connsiteX5" fmla="*/ 88347 w 109788"/>
                <a:gd name="connsiteY5" fmla="*/ 63251 h 263838"/>
                <a:gd name="connsiteX6" fmla="*/ 47609 w 109788"/>
                <a:gd name="connsiteY6" fmla="*/ 0 h 2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88" h="263838">
                  <a:moveTo>
                    <a:pt x="47609" y="0"/>
                  </a:moveTo>
                  <a:cubicBezTo>
                    <a:pt x="47609" y="0"/>
                    <a:pt x="37961" y="153303"/>
                    <a:pt x="14376" y="201546"/>
                  </a:cubicBezTo>
                  <a:cubicBezTo>
                    <a:pt x="-3849" y="239067"/>
                    <a:pt x="439" y="228347"/>
                    <a:pt x="439" y="228347"/>
                  </a:cubicBezTo>
                  <a:cubicBezTo>
                    <a:pt x="439" y="228347"/>
                    <a:pt x="5799" y="278733"/>
                    <a:pt x="43321" y="259436"/>
                  </a:cubicBezTo>
                  <a:cubicBezTo>
                    <a:pt x="80843" y="240139"/>
                    <a:pt x="109788" y="135078"/>
                    <a:pt x="109788" y="135078"/>
                  </a:cubicBezTo>
                  <a:cubicBezTo>
                    <a:pt x="109788" y="135078"/>
                    <a:pt x="95852" y="78260"/>
                    <a:pt x="88347" y="63251"/>
                  </a:cubicBezTo>
                  <a:cubicBezTo>
                    <a:pt x="81915" y="49314"/>
                    <a:pt x="47609" y="0"/>
                    <a:pt x="47609" y="0"/>
                  </a:cubicBezTo>
                  <a:close/>
                </a:path>
              </a:pathLst>
            </a:custGeom>
            <a:noFill/>
            <a:ln w="80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9E03B9E2-1FB3-AA45-87C4-7226DDF4BEBC}"/>
                </a:ext>
              </a:extLst>
            </p:cNvPr>
            <p:cNvSpPr/>
            <p:nvPr/>
          </p:nvSpPr>
          <p:spPr>
            <a:xfrm>
              <a:off x="5034845" y="3165277"/>
              <a:ext cx="220807" cy="221282"/>
            </a:xfrm>
            <a:custGeom>
              <a:avLst/>
              <a:gdLst>
                <a:gd name="connsiteX0" fmla="*/ 169604 w 220807"/>
                <a:gd name="connsiteY0" fmla="*/ 203910 h 221282"/>
                <a:gd name="connsiteX1" fmla="*/ 17373 w 220807"/>
                <a:gd name="connsiteY1" fmla="*/ 169604 h 221282"/>
                <a:gd name="connsiteX2" fmla="*/ 51678 w 220807"/>
                <a:gd name="connsiteY2" fmla="*/ 17373 h 221282"/>
                <a:gd name="connsiteX3" fmla="*/ 203910 w 220807"/>
                <a:gd name="connsiteY3" fmla="*/ 51678 h 221282"/>
                <a:gd name="connsiteX4" fmla="*/ 169604 w 220807"/>
                <a:gd name="connsiteY4" fmla="*/ 203910 h 22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07" h="221282">
                  <a:moveTo>
                    <a:pt x="169604" y="203910"/>
                  </a:moveTo>
                  <a:cubicBezTo>
                    <a:pt x="118146" y="237143"/>
                    <a:pt x="49534" y="221062"/>
                    <a:pt x="17373" y="169604"/>
                  </a:cubicBezTo>
                  <a:cubicBezTo>
                    <a:pt x="-15861" y="118146"/>
                    <a:pt x="220" y="49534"/>
                    <a:pt x="51678" y="17373"/>
                  </a:cubicBezTo>
                  <a:cubicBezTo>
                    <a:pt x="103137" y="-15861"/>
                    <a:pt x="171748" y="220"/>
                    <a:pt x="203910" y="51678"/>
                  </a:cubicBezTo>
                  <a:cubicBezTo>
                    <a:pt x="236071" y="103137"/>
                    <a:pt x="221062" y="170676"/>
                    <a:pt x="169604" y="203910"/>
                  </a:cubicBezTo>
                </a:path>
              </a:pathLst>
            </a:custGeom>
            <a:solidFill>
              <a:srgbClr val="FFFFFF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1F3D2BA4-F7EC-4D41-9CBF-AB3A25582ECD}"/>
                </a:ext>
              </a:extLst>
            </p:cNvPr>
            <p:cNvSpPr/>
            <p:nvPr/>
          </p:nvSpPr>
          <p:spPr>
            <a:xfrm>
              <a:off x="5034845" y="3165277"/>
              <a:ext cx="220807" cy="221282"/>
            </a:xfrm>
            <a:custGeom>
              <a:avLst/>
              <a:gdLst>
                <a:gd name="connsiteX0" fmla="*/ 169604 w 220807"/>
                <a:gd name="connsiteY0" fmla="*/ 203910 h 221282"/>
                <a:gd name="connsiteX1" fmla="*/ 17373 w 220807"/>
                <a:gd name="connsiteY1" fmla="*/ 169604 h 221282"/>
                <a:gd name="connsiteX2" fmla="*/ 51678 w 220807"/>
                <a:gd name="connsiteY2" fmla="*/ 17373 h 221282"/>
                <a:gd name="connsiteX3" fmla="*/ 203910 w 220807"/>
                <a:gd name="connsiteY3" fmla="*/ 51678 h 221282"/>
                <a:gd name="connsiteX4" fmla="*/ 169604 w 220807"/>
                <a:gd name="connsiteY4" fmla="*/ 203910 h 22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07" h="221282">
                  <a:moveTo>
                    <a:pt x="169604" y="203910"/>
                  </a:moveTo>
                  <a:cubicBezTo>
                    <a:pt x="118146" y="237143"/>
                    <a:pt x="49534" y="221062"/>
                    <a:pt x="17373" y="169604"/>
                  </a:cubicBezTo>
                  <a:cubicBezTo>
                    <a:pt x="-15861" y="118146"/>
                    <a:pt x="220" y="49534"/>
                    <a:pt x="51678" y="17373"/>
                  </a:cubicBezTo>
                  <a:cubicBezTo>
                    <a:pt x="103137" y="-15861"/>
                    <a:pt x="171748" y="220"/>
                    <a:pt x="203910" y="51678"/>
                  </a:cubicBezTo>
                  <a:cubicBezTo>
                    <a:pt x="236071" y="103137"/>
                    <a:pt x="221062" y="170676"/>
                    <a:pt x="169604" y="203910"/>
                  </a:cubicBezTo>
                  <a:close/>
                </a:path>
              </a:pathLst>
            </a:custGeom>
            <a:noFill/>
            <a:ln w="53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03FB1055-F83E-B24F-BDC0-1C71CEF020E1}"/>
                </a:ext>
              </a:extLst>
            </p:cNvPr>
            <p:cNvSpPr/>
            <p:nvPr/>
          </p:nvSpPr>
          <p:spPr>
            <a:xfrm>
              <a:off x="5126317" y="3219227"/>
              <a:ext cx="110166" cy="110166"/>
            </a:xfrm>
            <a:custGeom>
              <a:avLst/>
              <a:gdLst>
                <a:gd name="connsiteX0" fmla="*/ 84564 w 110166"/>
                <a:gd name="connsiteY0" fmla="*/ 101717 h 110166"/>
                <a:gd name="connsiteX1" fmla="*/ 8449 w 110166"/>
                <a:gd name="connsiteY1" fmla="*/ 84564 h 110166"/>
                <a:gd name="connsiteX2" fmla="*/ 25602 w 110166"/>
                <a:gd name="connsiteY2" fmla="*/ 8449 h 110166"/>
                <a:gd name="connsiteX3" fmla="*/ 101717 w 110166"/>
                <a:gd name="connsiteY3" fmla="*/ 25602 h 110166"/>
                <a:gd name="connsiteX4" fmla="*/ 84564 w 110166"/>
                <a:gd name="connsiteY4" fmla="*/ 101717 h 11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6" h="110166">
                  <a:moveTo>
                    <a:pt x="84564" y="101717"/>
                  </a:moveTo>
                  <a:cubicBezTo>
                    <a:pt x="58835" y="117798"/>
                    <a:pt x="24530" y="110294"/>
                    <a:pt x="8449" y="84564"/>
                  </a:cubicBezTo>
                  <a:cubicBezTo>
                    <a:pt x="-7632" y="58835"/>
                    <a:pt x="-128" y="24530"/>
                    <a:pt x="25602" y="8449"/>
                  </a:cubicBezTo>
                  <a:cubicBezTo>
                    <a:pt x="51331" y="-7632"/>
                    <a:pt x="85637" y="-128"/>
                    <a:pt x="101717" y="25602"/>
                  </a:cubicBezTo>
                  <a:cubicBezTo>
                    <a:pt x="117798" y="51331"/>
                    <a:pt x="110294" y="85637"/>
                    <a:pt x="84564" y="101717"/>
                  </a:cubicBezTo>
                </a:path>
              </a:pathLst>
            </a:custGeom>
            <a:solidFill>
              <a:srgbClr val="000000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26631F60-FAED-0240-AD8F-B591C40B285C}"/>
                </a:ext>
              </a:extLst>
            </p:cNvPr>
            <p:cNvSpPr/>
            <p:nvPr/>
          </p:nvSpPr>
          <p:spPr>
            <a:xfrm>
              <a:off x="5516283" y="3360610"/>
              <a:ext cx="653786" cy="1147264"/>
            </a:xfrm>
            <a:custGeom>
              <a:avLst/>
              <a:gdLst>
                <a:gd name="connsiteX0" fmla="*/ 634787 w 653786"/>
                <a:gd name="connsiteY0" fmla="*/ 0 h 1147264"/>
                <a:gd name="connsiteX1" fmla="*/ 646580 w 653786"/>
                <a:gd name="connsiteY1" fmla="*/ 230491 h 1147264"/>
                <a:gd name="connsiteX2" fmla="*/ 529726 w 653786"/>
                <a:gd name="connsiteY2" fmla="*/ 568187 h 1147264"/>
                <a:gd name="connsiteX3" fmla="*/ 478268 w 653786"/>
                <a:gd name="connsiteY3" fmla="*/ 1012016 h 1147264"/>
                <a:gd name="connsiteX4" fmla="*/ 231696 w 653786"/>
                <a:gd name="connsiteY4" fmla="*/ 1142806 h 1147264"/>
                <a:gd name="connsiteX5" fmla="*/ 3349 w 653786"/>
                <a:gd name="connsiteY5" fmla="*/ 884442 h 114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786" h="1147264">
                  <a:moveTo>
                    <a:pt x="634787" y="0"/>
                  </a:moveTo>
                  <a:cubicBezTo>
                    <a:pt x="634787" y="0"/>
                    <a:pt x="668021" y="139367"/>
                    <a:pt x="646580" y="230491"/>
                  </a:cubicBezTo>
                  <a:cubicBezTo>
                    <a:pt x="634787" y="280877"/>
                    <a:pt x="544735" y="485639"/>
                    <a:pt x="529726" y="568187"/>
                  </a:cubicBezTo>
                  <a:cubicBezTo>
                    <a:pt x="514717" y="650735"/>
                    <a:pt x="508285" y="917675"/>
                    <a:pt x="478268" y="1012016"/>
                  </a:cubicBezTo>
                  <a:cubicBezTo>
                    <a:pt x="448250" y="1106356"/>
                    <a:pt x="347477" y="1164247"/>
                    <a:pt x="231696" y="1142806"/>
                  </a:cubicBezTo>
                  <a:cubicBezTo>
                    <a:pt x="115915" y="1121365"/>
                    <a:pt x="-23452" y="1078483"/>
                    <a:pt x="3349" y="884442"/>
                  </a:cubicBezTo>
                </a:path>
              </a:pathLst>
            </a:custGeom>
            <a:solidFill>
              <a:srgbClr val="0077B4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8B3FEAC4-E50E-5949-9C68-2556CA3C8D49}"/>
                </a:ext>
              </a:extLst>
            </p:cNvPr>
            <p:cNvSpPr/>
            <p:nvPr/>
          </p:nvSpPr>
          <p:spPr>
            <a:xfrm>
              <a:off x="5516283" y="3360610"/>
              <a:ext cx="653786" cy="1147264"/>
            </a:xfrm>
            <a:custGeom>
              <a:avLst/>
              <a:gdLst>
                <a:gd name="connsiteX0" fmla="*/ 634787 w 653786"/>
                <a:gd name="connsiteY0" fmla="*/ 0 h 1147264"/>
                <a:gd name="connsiteX1" fmla="*/ 646580 w 653786"/>
                <a:gd name="connsiteY1" fmla="*/ 230491 h 1147264"/>
                <a:gd name="connsiteX2" fmla="*/ 529726 w 653786"/>
                <a:gd name="connsiteY2" fmla="*/ 568187 h 1147264"/>
                <a:gd name="connsiteX3" fmla="*/ 478268 w 653786"/>
                <a:gd name="connsiteY3" fmla="*/ 1012016 h 1147264"/>
                <a:gd name="connsiteX4" fmla="*/ 231696 w 653786"/>
                <a:gd name="connsiteY4" fmla="*/ 1142806 h 1147264"/>
                <a:gd name="connsiteX5" fmla="*/ 3349 w 653786"/>
                <a:gd name="connsiteY5" fmla="*/ 884442 h 114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786" h="1147264">
                  <a:moveTo>
                    <a:pt x="634787" y="0"/>
                  </a:moveTo>
                  <a:cubicBezTo>
                    <a:pt x="634787" y="0"/>
                    <a:pt x="668021" y="139367"/>
                    <a:pt x="646580" y="230491"/>
                  </a:cubicBezTo>
                  <a:cubicBezTo>
                    <a:pt x="634787" y="280877"/>
                    <a:pt x="544735" y="485639"/>
                    <a:pt x="529726" y="568187"/>
                  </a:cubicBezTo>
                  <a:cubicBezTo>
                    <a:pt x="514717" y="650735"/>
                    <a:pt x="508285" y="917675"/>
                    <a:pt x="478268" y="1012016"/>
                  </a:cubicBezTo>
                  <a:cubicBezTo>
                    <a:pt x="448250" y="1106356"/>
                    <a:pt x="347477" y="1164247"/>
                    <a:pt x="231696" y="1142806"/>
                  </a:cubicBezTo>
                  <a:cubicBezTo>
                    <a:pt x="115915" y="1121365"/>
                    <a:pt x="-23452" y="1078483"/>
                    <a:pt x="3349" y="884442"/>
                  </a:cubicBezTo>
                </a:path>
              </a:pathLst>
            </a:custGeom>
            <a:noFill/>
            <a:ln w="10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F8CEB60E-D0DF-BA41-84C7-234D20FC6823}"/>
                </a:ext>
              </a:extLst>
            </p:cNvPr>
            <p:cNvSpPr/>
            <p:nvPr/>
          </p:nvSpPr>
          <p:spPr>
            <a:xfrm>
              <a:off x="5516096" y="3053458"/>
              <a:ext cx="642613" cy="1397311"/>
            </a:xfrm>
            <a:custGeom>
              <a:avLst/>
              <a:gdLst>
                <a:gd name="connsiteX0" fmla="*/ 46418 w 642613"/>
                <a:gd name="connsiteY0" fmla="*/ 537642 h 1397311"/>
                <a:gd name="connsiteX1" fmla="*/ 137542 w 642613"/>
                <a:gd name="connsiteY1" fmla="*/ 32706 h 1397311"/>
                <a:gd name="connsiteX2" fmla="*/ 487030 w 642613"/>
                <a:gd name="connsiteY2" fmla="*/ 84165 h 1397311"/>
                <a:gd name="connsiteX3" fmla="*/ 642478 w 642613"/>
                <a:gd name="connsiteY3" fmla="*/ 336097 h 1397311"/>
                <a:gd name="connsiteX4" fmla="*/ 566362 w 642613"/>
                <a:gd name="connsiteY4" fmla="*/ 670576 h 1397311"/>
                <a:gd name="connsiteX5" fmla="*/ 475238 w 642613"/>
                <a:gd name="connsiteY5" fmla="*/ 1104757 h 1397311"/>
                <a:gd name="connsiteX6" fmla="*/ 226522 w 642613"/>
                <a:gd name="connsiteY6" fmla="*/ 1393139 h 1397311"/>
                <a:gd name="connsiteX7" fmla="*/ 1391 w 642613"/>
                <a:gd name="connsiteY7" fmla="*/ 1172296 h 1397311"/>
                <a:gd name="connsiteX8" fmla="*/ 52850 w 642613"/>
                <a:gd name="connsiteY8" fmla="*/ 882842 h 1397311"/>
                <a:gd name="connsiteX9" fmla="*/ 46418 w 642613"/>
                <a:gd name="connsiteY9" fmla="*/ 537642 h 139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613" h="1397311">
                  <a:moveTo>
                    <a:pt x="46418" y="537642"/>
                  </a:moveTo>
                  <a:cubicBezTo>
                    <a:pt x="46418" y="537642"/>
                    <a:pt x="-38274" y="194586"/>
                    <a:pt x="137542" y="32706"/>
                  </a:cubicBezTo>
                  <a:cubicBezTo>
                    <a:pt x="137542" y="32706"/>
                    <a:pt x="256540" y="-68066"/>
                    <a:pt x="487030" y="84165"/>
                  </a:cubicBezTo>
                  <a:cubicBezTo>
                    <a:pt x="487030" y="84165"/>
                    <a:pt x="639262" y="160280"/>
                    <a:pt x="642478" y="336097"/>
                  </a:cubicBezTo>
                  <a:cubicBezTo>
                    <a:pt x="645694" y="511913"/>
                    <a:pt x="591019" y="578380"/>
                    <a:pt x="566362" y="670576"/>
                  </a:cubicBezTo>
                  <a:cubicBezTo>
                    <a:pt x="541705" y="762773"/>
                    <a:pt x="481670" y="992192"/>
                    <a:pt x="475238" y="1104757"/>
                  </a:cubicBezTo>
                  <a:cubicBezTo>
                    <a:pt x="468806" y="1218394"/>
                    <a:pt x="483814" y="1429588"/>
                    <a:pt x="226522" y="1393139"/>
                  </a:cubicBezTo>
                  <a:cubicBezTo>
                    <a:pt x="-31842" y="1356689"/>
                    <a:pt x="1391" y="1172296"/>
                    <a:pt x="1391" y="1172296"/>
                  </a:cubicBezTo>
                  <a:cubicBezTo>
                    <a:pt x="1391" y="1172296"/>
                    <a:pt x="34625" y="985759"/>
                    <a:pt x="52850" y="882842"/>
                  </a:cubicBezTo>
                  <a:cubicBezTo>
                    <a:pt x="71075" y="780998"/>
                    <a:pt x="79651" y="641631"/>
                    <a:pt x="46418" y="537642"/>
                  </a:cubicBezTo>
                </a:path>
              </a:pathLst>
            </a:custGeom>
            <a:solidFill>
              <a:srgbClr val="6FB0C5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87EDF94C-CE45-4D4F-8390-4B9CF56C6255}"/>
                </a:ext>
              </a:extLst>
            </p:cNvPr>
            <p:cNvSpPr/>
            <p:nvPr/>
          </p:nvSpPr>
          <p:spPr>
            <a:xfrm>
              <a:off x="5516096" y="3053458"/>
              <a:ext cx="642613" cy="1397311"/>
            </a:xfrm>
            <a:custGeom>
              <a:avLst/>
              <a:gdLst>
                <a:gd name="connsiteX0" fmla="*/ 46418 w 642613"/>
                <a:gd name="connsiteY0" fmla="*/ 537642 h 1397311"/>
                <a:gd name="connsiteX1" fmla="*/ 137542 w 642613"/>
                <a:gd name="connsiteY1" fmla="*/ 32706 h 1397311"/>
                <a:gd name="connsiteX2" fmla="*/ 487030 w 642613"/>
                <a:gd name="connsiteY2" fmla="*/ 84165 h 1397311"/>
                <a:gd name="connsiteX3" fmla="*/ 642478 w 642613"/>
                <a:gd name="connsiteY3" fmla="*/ 336097 h 1397311"/>
                <a:gd name="connsiteX4" fmla="*/ 566362 w 642613"/>
                <a:gd name="connsiteY4" fmla="*/ 670576 h 1397311"/>
                <a:gd name="connsiteX5" fmla="*/ 475238 w 642613"/>
                <a:gd name="connsiteY5" fmla="*/ 1104757 h 1397311"/>
                <a:gd name="connsiteX6" fmla="*/ 226522 w 642613"/>
                <a:gd name="connsiteY6" fmla="*/ 1393139 h 1397311"/>
                <a:gd name="connsiteX7" fmla="*/ 1391 w 642613"/>
                <a:gd name="connsiteY7" fmla="*/ 1172296 h 1397311"/>
                <a:gd name="connsiteX8" fmla="*/ 52850 w 642613"/>
                <a:gd name="connsiteY8" fmla="*/ 882842 h 1397311"/>
                <a:gd name="connsiteX9" fmla="*/ 46418 w 642613"/>
                <a:gd name="connsiteY9" fmla="*/ 537642 h 139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613" h="1397311">
                  <a:moveTo>
                    <a:pt x="46418" y="537642"/>
                  </a:moveTo>
                  <a:cubicBezTo>
                    <a:pt x="46418" y="537642"/>
                    <a:pt x="-38274" y="194586"/>
                    <a:pt x="137542" y="32706"/>
                  </a:cubicBezTo>
                  <a:cubicBezTo>
                    <a:pt x="137542" y="32706"/>
                    <a:pt x="256540" y="-68066"/>
                    <a:pt x="487030" y="84165"/>
                  </a:cubicBezTo>
                  <a:cubicBezTo>
                    <a:pt x="487030" y="84165"/>
                    <a:pt x="639262" y="160280"/>
                    <a:pt x="642478" y="336097"/>
                  </a:cubicBezTo>
                  <a:cubicBezTo>
                    <a:pt x="645694" y="511913"/>
                    <a:pt x="591019" y="578380"/>
                    <a:pt x="566362" y="670576"/>
                  </a:cubicBezTo>
                  <a:cubicBezTo>
                    <a:pt x="541705" y="762773"/>
                    <a:pt x="481670" y="992192"/>
                    <a:pt x="475238" y="1104757"/>
                  </a:cubicBezTo>
                  <a:cubicBezTo>
                    <a:pt x="468806" y="1218394"/>
                    <a:pt x="483814" y="1429588"/>
                    <a:pt x="226522" y="1393139"/>
                  </a:cubicBezTo>
                  <a:cubicBezTo>
                    <a:pt x="-31842" y="1356689"/>
                    <a:pt x="1391" y="1172296"/>
                    <a:pt x="1391" y="1172296"/>
                  </a:cubicBezTo>
                  <a:cubicBezTo>
                    <a:pt x="1391" y="1172296"/>
                    <a:pt x="34625" y="985759"/>
                    <a:pt x="52850" y="882842"/>
                  </a:cubicBezTo>
                  <a:cubicBezTo>
                    <a:pt x="71075" y="780998"/>
                    <a:pt x="79651" y="641631"/>
                    <a:pt x="46418" y="537642"/>
                  </a:cubicBezTo>
                  <a:close/>
                </a:path>
              </a:pathLst>
            </a:custGeom>
            <a:noFill/>
            <a:ln w="80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66BDF62D-71A7-3142-9A22-1F3578DB91FB}"/>
                </a:ext>
              </a:extLst>
            </p:cNvPr>
            <p:cNvSpPr/>
            <p:nvPr/>
          </p:nvSpPr>
          <p:spPr>
            <a:xfrm>
              <a:off x="5506064" y="3339169"/>
              <a:ext cx="609652" cy="711768"/>
            </a:xfrm>
            <a:custGeom>
              <a:avLst/>
              <a:gdLst>
                <a:gd name="connsiteX0" fmla="*/ 254779 w 609652"/>
                <a:gd name="connsiteY0" fmla="*/ 51458 h 711768"/>
                <a:gd name="connsiteX1" fmla="*/ 254779 w 609652"/>
                <a:gd name="connsiteY1" fmla="*/ 0 h 711768"/>
                <a:gd name="connsiteX2" fmla="*/ 306237 w 609652"/>
                <a:gd name="connsiteY2" fmla="*/ 0 h 711768"/>
                <a:gd name="connsiteX3" fmla="*/ 306237 w 609652"/>
                <a:gd name="connsiteY3" fmla="*/ 51458 h 711768"/>
                <a:gd name="connsiteX4" fmla="*/ 609628 w 609652"/>
                <a:gd name="connsiteY4" fmla="*/ 440613 h 711768"/>
                <a:gd name="connsiteX5" fmla="*/ 409154 w 609652"/>
                <a:gd name="connsiteY5" fmla="*/ 710770 h 711768"/>
                <a:gd name="connsiteX6" fmla="*/ 409154 w 609652"/>
                <a:gd name="connsiteY6" fmla="*/ 644303 h 711768"/>
                <a:gd name="connsiteX7" fmla="*/ 521719 w 609652"/>
                <a:gd name="connsiteY7" fmla="*/ 477063 h 711768"/>
                <a:gd name="connsiteX8" fmla="*/ 293373 w 609652"/>
                <a:gd name="connsiteY8" fmla="*/ 182249 h 711768"/>
                <a:gd name="connsiteX9" fmla="*/ 54305 w 609652"/>
                <a:gd name="connsiteY9" fmla="*/ 441685 h 711768"/>
                <a:gd name="connsiteX10" fmla="*/ 28576 w 609652"/>
                <a:gd name="connsiteY10" fmla="*/ 555322 h 711768"/>
                <a:gd name="connsiteX11" fmla="*/ 4991 w 609652"/>
                <a:gd name="connsiteY11" fmla="*/ 400947 h 711768"/>
                <a:gd name="connsiteX12" fmla="*/ 217257 w 609652"/>
                <a:gd name="connsiteY12" fmla="*/ 90052 h 711768"/>
                <a:gd name="connsiteX13" fmla="*/ 250491 w 609652"/>
                <a:gd name="connsiteY13" fmla="*/ 65395 h 711768"/>
                <a:gd name="connsiteX14" fmla="*/ 254779 w 609652"/>
                <a:gd name="connsiteY14" fmla="*/ 51458 h 71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652" h="711768">
                  <a:moveTo>
                    <a:pt x="254779" y="51458"/>
                  </a:moveTo>
                  <a:lnTo>
                    <a:pt x="254779" y="0"/>
                  </a:lnTo>
                  <a:lnTo>
                    <a:pt x="306237" y="0"/>
                  </a:lnTo>
                  <a:lnTo>
                    <a:pt x="306237" y="51458"/>
                  </a:lnTo>
                  <a:cubicBezTo>
                    <a:pt x="306237" y="51458"/>
                    <a:pt x="612844" y="270157"/>
                    <a:pt x="609628" y="440613"/>
                  </a:cubicBezTo>
                  <a:cubicBezTo>
                    <a:pt x="606411" y="611069"/>
                    <a:pt x="508855" y="723634"/>
                    <a:pt x="409154" y="710770"/>
                  </a:cubicBezTo>
                  <a:cubicBezTo>
                    <a:pt x="409154" y="710770"/>
                    <a:pt x="351263" y="691473"/>
                    <a:pt x="409154" y="644303"/>
                  </a:cubicBezTo>
                  <a:cubicBezTo>
                    <a:pt x="409154" y="644303"/>
                    <a:pt x="533512" y="566043"/>
                    <a:pt x="521719" y="477063"/>
                  </a:cubicBezTo>
                  <a:cubicBezTo>
                    <a:pt x="509927" y="388082"/>
                    <a:pt x="364128" y="179033"/>
                    <a:pt x="293373" y="182249"/>
                  </a:cubicBezTo>
                  <a:cubicBezTo>
                    <a:pt x="238698" y="184393"/>
                    <a:pt x="107908" y="309823"/>
                    <a:pt x="54305" y="441685"/>
                  </a:cubicBezTo>
                  <a:cubicBezTo>
                    <a:pt x="39297" y="479207"/>
                    <a:pt x="25360" y="519945"/>
                    <a:pt x="28576" y="555322"/>
                  </a:cubicBezTo>
                  <a:cubicBezTo>
                    <a:pt x="28576" y="555322"/>
                    <a:pt x="-14306" y="471702"/>
                    <a:pt x="4991" y="400947"/>
                  </a:cubicBezTo>
                  <a:cubicBezTo>
                    <a:pt x="4991" y="400947"/>
                    <a:pt x="38225" y="202618"/>
                    <a:pt x="217257" y="90052"/>
                  </a:cubicBezTo>
                  <a:cubicBezTo>
                    <a:pt x="217257" y="90052"/>
                    <a:pt x="232266" y="81476"/>
                    <a:pt x="250491" y="65395"/>
                  </a:cubicBezTo>
                  <a:lnTo>
                    <a:pt x="254779" y="51458"/>
                  </a:lnTo>
                  <a:close/>
                </a:path>
              </a:pathLst>
            </a:custGeom>
            <a:solidFill>
              <a:srgbClr val="0077B4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6B6B42BD-E2DE-2E47-9AC2-74F82EA23B50}"/>
                </a:ext>
              </a:extLst>
            </p:cNvPr>
            <p:cNvSpPr/>
            <p:nvPr/>
          </p:nvSpPr>
          <p:spPr>
            <a:xfrm>
              <a:off x="5506064" y="3339169"/>
              <a:ext cx="609652" cy="711768"/>
            </a:xfrm>
            <a:custGeom>
              <a:avLst/>
              <a:gdLst>
                <a:gd name="connsiteX0" fmla="*/ 254779 w 609652"/>
                <a:gd name="connsiteY0" fmla="*/ 51458 h 711768"/>
                <a:gd name="connsiteX1" fmla="*/ 254779 w 609652"/>
                <a:gd name="connsiteY1" fmla="*/ 0 h 711768"/>
                <a:gd name="connsiteX2" fmla="*/ 306237 w 609652"/>
                <a:gd name="connsiteY2" fmla="*/ 0 h 711768"/>
                <a:gd name="connsiteX3" fmla="*/ 306237 w 609652"/>
                <a:gd name="connsiteY3" fmla="*/ 51458 h 711768"/>
                <a:gd name="connsiteX4" fmla="*/ 609628 w 609652"/>
                <a:gd name="connsiteY4" fmla="*/ 440613 h 711768"/>
                <a:gd name="connsiteX5" fmla="*/ 409154 w 609652"/>
                <a:gd name="connsiteY5" fmla="*/ 710770 h 711768"/>
                <a:gd name="connsiteX6" fmla="*/ 409154 w 609652"/>
                <a:gd name="connsiteY6" fmla="*/ 644303 h 711768"/>
                <a:gd name="connsiteX7" fmla="*/ 521719 w 609652"/>
                <a:gd name="connsiteY7" fmla="*/ 477063 h 711768"/>
                <a:gd name="connsiteX8" fmla="*/ 293373 w 609652"/>
                <a:gd name="connsiteY8" fmla="*/ 182249 h 711768"/>
                <a:gd name="connsiteX9" fmla="*/ 54305 w 609652"/>
                <a:gd name="connsiteY9" fmla="*/ 441685 h 711768"/>
                <a:gd name="connsiteX10" fmla="*/ 28576 w 609652"/>
                <a:gd name="connsiteY10" fmla="*/ 555322 h 711768"/>
                <a:gd name="connsiteX11" fmla="*/ 4991 w 609652"/>
                <a:gd name="connsiteY11" fmla="*/ 400947 h 711768"/>
                <a:gd name="connsiteX12" fmla="*/ 217257 w 609652"/>
                <a:gd name="connsiteY12" fmla="*/ 90052 h 711768"/>
                <a:gd name="connsiteX13" fmla="*/ 250491 w 609652"/>
                <a:gd name="connsiteY13" fmla="*/ 65395 h 711768"/>
                <a:gd name="connsiteX14" fmla="*/ 254779 w 609652"/>
                <a:gd name="connsiteY14" fmla="*/ 51458 h 71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652" h="711768">
                  <a:moveTo>
                    <a:pt x="254779" y="51458"/>
                  </a:moveTo>
                  <a:lnTo>
                    <a:pt x="254779" y="0"/>
                  </a:lnTo>
                  <a:lnTo>
                    <a:pt x="306237" y="0"/>
                  </a:lnTo>
                  <a:lnTo>
                    <a:pt x="306237" y="51458"/>
                  </a:lnTo>
                  <a:cubicBezTo>
                    <a:pt x="306237" y="51458"/>
                    <a:pt x="612844" y="270157"/>
                    <a:pt x="609628" y="440613"/>
                  </a:cubicBezTo>
                  <a:cubicBezTo>
                    <a:pt x="606411" y="611069"/>
                    <a:pt x="508855" y="723634"/>
                    <a:pt x="409154" y="710770"/>
                  </a:cubicBezTo>
                  <a:cubicBezTo>
                    <a:pt x="409154" y="710770"/>
                    <a:pt x="351263" y="691473"/>
                    <a:pt x="409154" y="644303"/>
                  </a:cubicBezTo>
                  <a:cubicBezTo>
                    <a:pt x="409154" y="644303"/>
                    <a:pt x="533512" y="566043"/>
                    <a:pt x="521719" y="477063"/>
                  </a:cubicBezTo>
                  <a:cubicBezTo>
                    <a:pt x="509927" y="388082"/>
                    <a:pt x="364128" y="179033"/>
                    <a:pt x="293373" y="182249"/>
                  </a:cubicBezTo>
                  <a:cubicBezTo>
                    <a:pt x="238698" y="184393"/>
                    <a:pt x="107908" y="309823"/>
                    <a:pt x="54305" y="441685"/>
                  </a:cubicBezTo>
                  <a:cubicBezTo>
                    <a:pt x="39297" y="479207"/>
                    <a:pt x="25360" y="519945"/>
                    <a:pt x="28576" y="555322"/>
                  </a:cubicBezTo>
                  <a:cubicBezTo>
                    <a:pt x="28576" y="555322"/>
                    <a:pt x="-14306" y="471702"/>
                    <a:pt x="4991" y="400947"/>
                  </a:cubicBezTo>
                  <a:cubicBezTo>
                    <a:pt x="4991" y="400947"/>
                    <a:pt x="38225" y="202618"/>
                    <a:pt x="217257" y="90052"/>
                  </a:cubicBezTo>
                  <a:cubicBezTo>
                    <a:pt x="217257" y="90052"/>
                    <a:pt x="232266" y="81476"/>
                    <a:pt x="250491" y="65395"/>
                  </a:cubicBezTo>
                  <a:lnTo>
                    <a:pt x="254779" y="51458"/>
                  </a:lnTo>
                  <a:close/>
                </a:path>
              </a:pathLst>
            </a:custGeom>
            <a:noFill/>
            <a:ln w="80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BB53DBEA-119F-654B-8385-FC2ECD45164C}"/>
                </a:ext>
              </a:extLst>
            </p:cNvPr>
            <p:cNvSpPr/>
            <p:nvPr/>
          </p:nvSpPr>
          <p:spPr>
            <a:xfrm>
              <a:off x="5532496" y="3741188"/>
              <a:ext cx="120627" cy="259729"/>
            </a:xfrm>
            <a:custGeom>
              <a:avLst/>
              <a:gdLst>
                <a:gd name="connsiteX0" fmla="*/ 45026 w 120627"/>
                <a:gd name="connsiteY0" fmla="*/ 0 h 259729"/>
                <a:gd name="connsiteX1" fmla="*/ 102917 w 120627"/>
                <a:gd name="connsiteY1" fmla="*/ 196185 h 259729"/>
                <a:gd name="connsiteX2" fmla="*/ 120070 w 120627"/>
                <a:gd name="connsiteY2" fmla="*/ 220843 h 259729"/>
                <a:gd name="connsiteX3" fmla="*/ 81476 w 120627"/>
                <a:gd name="connsiteY3" fmla="*/ 257292 h 259729"/>
                <a:gd name="connsiteX4" fmla="*/ 0 w 120627"/>
                <a:gd name="connsiteY4" fmla="*/ 142583 h 259729"/>
                <a:gd name="connsiteX5" fmla="*/ 11793 w 120627"/>
                <a:gd name="connsiteY5" fmla="*/ 68611 h 259729"/>
                <a:gd name="connsiteX6" fmla="*/ 45026 w 120627"/>
                <a:gd name="connsiteY6" fmla="*/ 0 h 25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627" h="259729">
                  <a:moveTo>
                    <a:pt x="45026" y="0"/>
                  </a:moveTo>
                  <a:cubicBezTo>
                    <a:pt x="45026" y="0"/>
                    <a:pt x="72899" y="150087"/>
                    <a:pt x="102917" y="196185"/>
                  </a:cubicBezTo>
                  <a:cubicBezTo>
                    <a:pt x="125430" y="231563"/>
                    <a:pt x="120070" y="220843"/>
                    <a:pt x="120070" y="220843"/>
                  </a:cubicBezTo>
                  <a:cubicBezTo>
                    <a:pt x="120070" y="220843"/>
                    <a:pt x="120070" y="271229"/>
                    <a:pt x="81476" y="257292"/>
                  </a:cubicBezTo>
                  <a:cubicBezTo>
                    <a:pt x="41810" y="243355"/>
                    <a:pt x="0" y="142583"/>
                    <a:pt x="0" y="142583"/>
                  </a:cubicBezTo>
                  <a:cubicBezTo>
                    <a:pt x="0" y="142583"/>
                    <a:pt x="7504" y="84692"/>
                    <a:pt x="11793" y="68611"/>
                  </a:cubicBezTo>
                  <a:cubicBezTo>
                    <a:pt x="17153" y="53603"/>
                    <a:pt x="45026" y="0"/>
                    <a:pt x="45026" y="0"/>
                  </a:cubicBezTo>
                </a:path>
              </a:pathLst>
            </a:custGeom>
            <a:solidFill>
              <a:srgbClr val="0075BF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333EF976-9C0F-D94F-A015-8E9C2F569EF4}"/>
                </a:ext>
              </a:extLst>
            </p:cNvPr>
            <p:cNvSpPr/>
            <p:nvPr/>
          </p:nvSpPr>
          <p:spPr>
            <a:xfrm>
              <a:off x="5532496" y="3741188"/>
              <a:ext cx="120627" cy="259729"/>
            </a:xfrm>
            <a:custGeom>
              <a:avLst/>
              <a:gdLst>
                <a:gd name="connsiteX0" fmla="*/ 45026 w 120627"/>
                <a:gd name="connsiteY0" fmla="*/ 0 h 259729"/>
                <a:gd name="connsiteX1" fmla="*/ 102917 w 120627"/>
                <a:gd name="connsiteY1" fmla="*/ 196185 h 259729"/>
                <a:gd name="connsiteX2" fmla="*/ 120070 w 120627"/>
                <a:gd name="connsiteY2" fmla="*/ 220843 h 259729"/>
                <a:gd name="connsiteX3" fmla="*/ 81476 w 120627"/>
                <a:gd name="connsiteY3" fmla="*/ 257292 h 259729"/>
                <a:gd name="connsiteX4" fmla="*/ 0 w 120627"/>
                <a:gd name="connsiteY4" fmla="*/ 142583 h 259729"/>
                <a:gd name="connsiteX5" fmla="*/ 11793 w 120627"/>
                <a:gd name="connsiteY5" fmla="*/ 68611 h 259729"/>
                <a:gd name="connsiteX6" fmla="*/ 45026 w 120627"/>
                <a:gd name="connsiteY6" fmla="*/ 0 h 25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627" h="259729">
                  <a:moveTo>
                    <a:pt x="45026" y="0"/>
                  </a:moveTo>
                  <a:cubicBezTo>
                    <a:pt x="45026" y="0"/>
                    <a:pt x="72899" y="150087"/>
                    <a:pt x="102917" y="196185"/>
                  </a:cubicBezTo>
                  <a:cubicBezTo>
                    <a:pt x="125430" y="231563"/>
                    <a:pt x="120070" y="220843"/>
                    <a:pt x="120070" y="220843"/>
                  </a:cubicBezTo>
                  <a:cubicBezTo>
                    <a:pt x="120070" y="220843"/>
                    <a:pt x="120070" y="271229"/>
                    <a:pt x="81476" y="257292"/>
                  </a:cubicBezTo>
                  <a:cubicBezTo>
                    <a:pt x="41810" y="243355"/>
                    <a:pt x="0" y="142583"/>
                    <a:pt x="0" y="142583"/>
                  </a:cubicBezTo>
                  <a:cubicBezTo>
                    <a:pt x="0" y="142583"/>
                    <a:pt x="7504" y="84692"/>
                    <a:pt x="11793" y="68611"/>
                  </a:cubicBezTo>
                  <a:cubicBezTo>
                    <a:pt x="17153" y="53603"/>
                    <a:pt x="45026" y="0"/>
                    <a:pt x="45026" y="0"/>
                  </a:cubicBezTo>
                  <a:close/>
                </a:path>
              </a:pathLst>
            </a:custGeom>
            <a:noFill/>
            <a:ln w="80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59B0C44A-E67E-7B43-8124-809459E6DB05}"/>
                </a:ext>
              </a:extLst>
            </p:cNvPr>
            <p:cNvSpPr/>
            <p:nvPr/>
          </p:nvSpPr>
          <p:spPr>
            <a:xfrm>
              <a:off x="5690940" y="3239723"/>
              <a:ext cx="220807" cy="220807"/>
            </a:xfrm>
            <a:custGeom>
              <a:avLst/>
              <a:gdLst>
                <a:gd name="connsiteX0" fmla="*/ 169604 w 220807"/>
                <a:gd name="connsiteY0" fmla="*/ 203435 h 220807"/>
                <a:gd name="connsiteX1" fmla="*/ 17373 w 220807"/>
                <a:gd name="connsiteY1" fmla="*/ 169129 h 220807"/>
                <a:gd name="connsiteX2" fmla="*/ 51678 w 220807"/>
                <a:gd name="connsiteY2" fmla="*/ 16898 h 220807"/>
                <a:gd name="connsiteX3" fmla="*/ 203910 w 220807"/>
                <a:gd name="connsiteY3" fmla="*/ 51203 h 220807"/>
                <a:gd name="connsiteX4" fmla="*/ 169604 w 220807"/>
                <a:gd name="connsiteY4" fmla="*/ 203435 h 22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07" h="220807">
                  <a:moveTo>
                    <a:pt x="169604" y="203435"/>
                  </a:moveTo>
                  <a:cubicBezTo>
                    <a:pt x="118146" y="236668"/>
                    <a:pt x="49534" y="220587"/>
                    <a:pt x="17373" y="169129"/>
                  </a:cubicBezTo>
                  <a:cubicBezTo>
                    <a:pt x="-15861" y="117671"/>
                    <a:pt x="220" y="49059"/>
                    <a:pt x="51678" y="16898"/>
                  </a:cubicBezTo>
                  <a:cubicBezTo>
                    <a:pt x="103137" y="-15264"/>
                    <a:pt x="171748" y="-255"/>
                    <a:pt x="203910" y="51203"/>
                  </a:cubicBezTo>
                  <a:cubicBezTo>
                    <a:pt x="236071" y="101590"/>
                    <a:pt x="221062" y="170201"/>
                    <a:pt x="169604" y="203435"/>
                  </a:cubicBezTo>
                </a:path>
              </a:pathLst>
            </a:custGeom>
            <a:solidFill>
              <a:srgbClr val="FFFFFF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1CA57745-D90E-F545-9FBB-C1D6AA0BCB29}"/>
                </a:ext>
              </a:extLst>
            </p:cNvPr>
            <p:cNvSpPr/>
            <p:nvPr/>
          </p:nvSpPr>
          <p:spPr>
            <a:xfrm>
              <a:off x="5690940" y="3239723"/>
              <a:ext cx="220807" cy="220807"/>
            </a:xfrm>
            <a:custGeom>
              <a:avLst/>
              <a:gdLst>
                <a:gd name="connsiteX0" fmla="*/ 169604 w 220807"/>
                <a:gd name="connsiteY0" fmla="*/ 203435 h 220807"/>
                <a:gd name="connsiteX1" fmla="*/ 17373 w 220807"/>
                <a:gd name="connsiteY1" fmla="*/ 169129 h 220807"/>
                <a:gd name="connsiteX2" fmla="*/ 51678 w 220807"/>
                <a:gd name="connsiteY2" fmla="*/ 16898 h 220807"/>
                <a:gd name="connsiteX3" fmla="*/ 203910 w 220807"/>
                <a:gd name="connsiteY3" fmla="*/ 51203 h 220807"/>
                <a:gd name="connsiteX4" fmla="*/ 169604 w 220807"/>
                <a:gd name="connsiteY4" fmla="*/ 203435 h 22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07" h="220807">
                  <a:moveTo>
                    <a:pt x="169604" y="203435"/>
                  </a:moveTo>
                  <a:cubicBezTo>
                    <a:pt x="118146" y="236668"/>
                    <a:pt x="49534" y="220587"/>
                    <a:pt x="17373" y="169129"/>
                  </a:cubicBezTo>
                  <a:cubicBezTo>
                    <a:pt x="-15861" y="117671"/>
                    <a:pt x="220" y="49059"/>
                    <a:pt x="51678" y="16898"/>
                  </a:cubicBezTo>
                  <a:cubicBezTo>
                    <a:pt x="103137" y="-15264"/>
                    <a:pt x="171748" y="-255"/>
                    <a:pt x="203910" y="51203"/>
                  </a:cubicBezTo>
                  <a:cubicBezTo>
                    <a:pt x="236071" y="101590"/>
                    <a:pt x="221062" y="170201"/>
                    <a:pt x="169604" y="203435"/>
                  </a:cubicBezTo>
                  <a:close/>
                </a:path>
              </a:pathLst>
            </a:custGeom>
            <a:noFill/>
            <a:ln w="53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14DA6018-B524-D34D-8D31-02F40B9CABF6}"/>
                </a:ext>
              </a:extLst>
            </p:cNvPr>
            <p:cNvSpPr/>
            <p:nvPr/>
          </p:nvSpPr>
          <p:spPr>
            <a:xfrm>
              <a:off x="5729881" y="3287838"/>
              <a:ext cx="110166" cy="110166"/>
            </a:xfrm>
            <a:custGeom>
              <a:avLst/>
              <a:gdLst>
                <a:gd name="connsiteX0" fmla="*/ 84564 w 110166"/>
                <a:gd name="connsiteY0" fmla="*/ 101717 h 110166"/>
                <a:gd name="connsiteX1" fmla="*/ 8449 w 110166"/>
                <a:gd name="connsiteY1" fmla="*/ 84565 h 110166"/>
                <a:gd name="connsiteX2" fmla="*/ 25602 w 110166"/>
                <a:gd name="connsiteY2" fmla="*/ 8449 h 110166"/>
                <a:gd name="connsiteX3" fmla="*/ 101717 w 110166"/>
                <a:gd name="connsiteY3" fmla="*/ 25602 h 110166"/>
                <a:gd name="connsiteX4" fmla="*/ 84564 w 110166"/>
                <a:gd name="connsiteY4" fmla="*/ 101717 h 11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6" h="110166">
                  <a:moveTo>
                    <a:pt x="84564" y="101717"/>
                  </a:moveTo>
                  <a:cubicBezTo>
                    <a:pt x="58835" y="117798"/>
                    <a:pt x="24530" y="110294"/>
                    <a:pt x="8449" y="84565"/>
                  </a:cubicBezTo>
                  <a:cubicBezTo>
                    <a:pt x="-7632" y="58835"/>
                    <a:pt x="-128" y="24530"/>
                    <a:pt x="25602" y="8449"/>
                  </a:cubicBezTo>
                  <a:cubicBezTo>
                    <a:pt x="51331" y="-7632"/>
                    <a:pt x="85637" y="-127"/>
                    <a:pt x="101717" y="25602"/>
                  </a:cubicBezTo>
                  <a:cubicBezTo>
                    <a:pt x="117798" y="51331"/>
                    <a:pt x="110294" y="85637"/>
                    <a:pt x="84564" y="101717"/>
                  </a:cubicBezTo>
                </a:path>
              </a:pathLst>
            </a:custGeom>
            <a:solidFill>
              <a:srgbClr val="000000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347" name="グラフィックス 345">
            <a:extLst>
              <a:ext uri="{FF2B5EF4-FFF2-40B4-BE49-F238E27FC236}">
                <a16:creationId xmlns:a16="http://schemas.microsoft.com/office/drawing/2014/main" id="{8D8BBB5E-ABF2-1D40-8F87-C5FDD9707FE6}"/>
              </a:ext>
            </a:extLst>
          </p:cNvPr>
          <p:cNvGrpSpPr/>
          <p:nvPr/>
        </p:nvGrpSpPr>
        <p:grpSpPr>
          <a:xfrm>
            <a:off x="5443971" y="2252606"/>
            <a:ext cx="2159000" cy="2159000"/>
            <a:chOff x="4266406" y="2700337"/>
            <a:chExt cx="2159000" cy="2159000"/>
          </a:xfrm>
        </p:grpSpPr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B45E4D86-A640-1F4A-BA7C-94316E8ADB91}"/>
                </a:ext>
              </a:extLst>
            </p:cNvPr>
            <p:cNvSpPr/>
            <p:nvPr/>
          </p:nvSpPr>
          <p:spPr>
            <a:xfrm>
              <a:off x="4662064" y="3122626"/>
              <a:ext cx="1435211" cy="1458038"/>
            </a:xfrm>
            <a:custGeom>
              <a:avLst/>
              <a:gdLst>
                <a:gd name="connsiteX0" fmla="*/ 672429 w 1435211"/>
                <a:gd name="connsiteY0" fmla="*/ 371881 h 1458038"/>
                <a:gd name="connsiteX1" fmla="*/ 538323 w 1435211"/>
                <a:gd name="connsiteY1" fmla="*/ 22826 h 1458038"/>
                <a:gd name="connsiteX2" fmla="*/ 585878 w 1435211"/>
                <a:gd name="connsiteY2" fmla="*/ 394707 h 1458038"/>
                <a:gd name="connsiteX3" fmla="*/ 370930 w 1435211"/>
                <a:gd name="connsiteY3" fmla="*/ 90355 h 1458038"/>
                <a:gd name="connsiteX4" fmla="*/ 507888 w 1435211"/>
                <a:gd name="connsiteY4" fmla="*/ 438458 h 1458038"/>
                <a:gd name="connsiteX5" fmla="*/ 225411 w 1435211"/>
                <a:gd name="connsiteY5" fmla="*/ 198780 h 1458038"/>
                <a:gd name="connsiteX6" fmla="*/ 442262 w 1435211"/>
                <a:gd name="connsiteY6" fmla="*/ 500279 h 1458038"/>
                <a:gd name="connsiteX7" fmla="*/ 110328 w 1435211"/>
                <a:gd name="connsiteY7" fmla="*/ 339543 h 1458038"/>
                <a:gd name="connsiteX8" fmla="*/ 394707 w 1435211"/>
                <a:gd name="connsiteY8" fmla="*/ 577319 h 1458038"/>
                <a:gd name="connsiteX9" fmla="*/ 33289 w 1435211"/>
                <a:gd name="connsiteY9" fmla="*/ 505986 h 1458038"/>
                <a:gd name="connsiteX10" fmla="*/ 367125 w 1435211"/>
                <a:gd name="connsiteY10" fmla="*/ 663869 h 1458038"/>
                <a:gd name="connsiteX11" fmla="*/ 0 w 1435211"/>
                <a:gd name="connsiteY11" fmla="*/ 685744 h 1458038"/>
                <a:gd name="connsiteX12" fmla="*/ 361419 w 1435211"/>
                <a:gd name="connsiteY12" fmla="*/ 754223 h 1458038"/>
                <a:gd name="connsiteX13" fmla="*/ 11413 w 1435211"/>
                <a:gd name="connsiteY13" fmla="*/ 869307 h 1458038"/>
                <a:gd name="connsiteX14" fmla="*/ 378538 w 1435211"/>
                <a:gd name="connsiteY14" fmla="*/ 843627 h 1458038"/>
                <a:gd name="connsiteX15" fmla="*/ 66577 w 1435211"/>
                <a:gd name="connsiteY15" fmla="*/ 1043358 h 1458038"/>
                <a:gd name="connsiteX16" fmla="*/ 416582 w 1435211"/>
                <a:gd name="connsiteY16" fmla="*/ 926373 h 1458038"/>
                <a:gd name="connsiteX17" fmla="*/ 163589 w 1435211"/>
                <a:gd name="connsiteY17" fmla="*/ 1198388 h 1458038"/>
                <a:gd name="connsiteX18" fmla="*/ 473649 w 1435211"/>
                <a:gd name="connsiteY18" fmla="*/ 996754 h 1458038"/>
                <a:gd name="connsiteX19" fmla="*/ 294841 w 1435211"/>
                <a:gd name="connsiteY19" fmla="*/ 1323933 h 1458038"/>
                <a:gd name="connsiteX20" fmla="*/ 545932 w 1435211"/>
                <a:gd name="connsiteY20" fmla="*/ 1050016 h 1458038"/>
                <a:gd name="connsiteX21" fmla="*/ 452724 w 1435211"/>
                <a:gd name="connsiteY21" fmla="*/ 1412385 h 1458038"/>
                <a:gd name="connsiteX22" fmla="*/ 628678 w 1435211"/>
                <a:gd name="connsiteY22" fmla="*/ 1083304 h 1458038"/>
                <a:gd name="connsiteX23" fmla="*/ 627727 w 1435211"/>
                <a:gd name="connsiteY23" fmla="*/ 1458038 h 1458038"/>
                <a:gd name="connsiteX24" fmla="*/ 717130 w 1435211"/>
                <a:gd name="connsiteY24" fmla="*/ 1094718 h 1458038"/>
                <a:gd name="connsiteX25" fmla="*/ 807485 w 1435211"/>
                <a:gd name="connsiteY25" fmla="*/ 1458038 h 1458038"/>
                <a:gd name="connsiteX26" fmla="*/ 806534 w 1435211"/>
                <a:gd name="connsiteY26" fmla="*/ 1083304 h 1458038"/>
                <a:gd name="connsiteX27" fmla="*/ 982488 w 1435211"/>
                <a:gd name="connsiteY27" fmla="*/ 1412385 h 1458038"/>
                <a:gd name="connsiteX28" fmla="*/ 889280 w 1435211"/>
                <a:gd name="connsiteY28" fmla="*/ 1050016 h 1458038"/>
                <a:gd name="connsiteX29" fmla="*/ 1140371 w 1435211"/>
                <a:gd name="connsiteY29" fmla="*/ 1323933 h 1458038"/>
                <a:gd name="connsiteX30" fmla="*/ 961563 w 1435211"/>
                <a:gd name="connsiteY30" fmla="*/ 996754 h 1458038"/>
                <a:gd name="connsiteX31" fmla="*/ 1271623 w 1435211"/>
                <a:gd name="connsiteY31" fmla="*/ 1198388 h 1458038"/>
                <a:gd name="connsiteX32" fmla="*/ 1018630 w 1435211"/>
                <a:gd name="connsiteY32" fmla="*/ 926373 h 1458038"/>
                <a:gd name="connsiteX33" fmla="*/ 1368635 w 1435211"/>
                <a:gd name="connsiteY33" fmla="*/ 1043358 h 1458038"/>
                <a:gd name="connsiteX34" fmla="*/ 1056674 w 1435211"/>
                <a:gd name="connsiteY34" fmla="*/ 843627 h 1458038"/>
                <a:gd name="connsiteX35" fmla="*/ 1423799 w 1435211"/>
                <a:gd name="connsiteY35" fmla="*/ 869307 h 1458038"/>
                <a:gd name="connsiteX36" fmla="*/ 1073793 w 1435211"/>
                <a:gd name="connsiteY36" fmla="*/ 754223 h 1458038"/>
                <a:gd name="connsiteX37" fmla="*/ 1435212 w 1435211"/>
                <a:gd name="connsiteY37" fmla="*/ 685744 h 1458038"/>
                <a:gd name="connsiteX38" fmla="*/ 1068087 w 1435211"/>
                <a:gd name="connsiteY38" fmla="*/ 663869 h 1458038"/>
                <a:gd name="connsiteX39" fmla="*/ 1401923 w 1435211"/>
                <a:gd name="connsiteY39" fmla="*/ 505986 h 1458038"/>
                <a:gd name="connsiteX40" fmla="*/ 1040505 w 1435211"/>
                <a:gd name="connsiteY40" fmla="*/ 577319 h 1458038"/>
                <a:gd name="connsiteX41" fmla="*/ 1324884 w 1435211"/>
                <a:gd name="connsiteY41" fmla="*/ 339543 h 1458038"/>
                <a:gd name="connsiteX42" fmla="*/ 991999 w 1435211"/>
                <a:gd name="connsiteY42" fmla="*/ 500279 h 1458038"/>
                <a:gd name="connsiteX43" fmla="*/ 1209801 w 1435211"/>
                <a:gd name="connsiteY43" fmla="*/ 198780 h 1458038"/>
                <a:gd name="connsiteX44" fmla="*/ 927324 w 1435211"/>
                <a:gd name="connsiteY44" fmla="*/ 438458 h 1458038"/>
                <a:gd name="connsiteX45" fmla="*/ 1064282 w 1435211"/>
                <a:gd name="connsiteY45" fmla="*/ 90355 h 1458038"/>
                <a:gd name="connsiteX46" fmla="*/ 848382 w 1435211"/>
                <a:gd name="connsiteY46" fmla="*/ 394707 h 1458038"/>
                <a:gd name="connsiteX47" fmla="*/ 895938 w 1435211"/>
                <a:gd name="connsiteY47" fmla="*/ 22826 h 1458038"/>
                <a:gd name="connsiteX48" fmla="*/ 761832 w 1435211"/>
                <a:gd name="connsiteY48" fmla="*/ 371881 h 1458038"/>
                <a:gd name="connsiteX49" fmla="*/ 717130 w 1435211"/>
                <a:gd name="connsiteY49" fmla="*/ 0 h 145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5211" h="1458038">
                  <a:moveTo>
                    <a:pt x="672429" y="371881"/>
                  </a:moveTo>
                  <a:lnTo>
                    <a:pt x="538323" y="22826"/>
                  </a:lnTo>
                  <a:lnTo>
                    <a:pt x="585878" y="394707"/>
                  </a:lnTo>
                  <a:lnTo>
                    <a:pt x="370930" y="90355"/>
                  </a:lnTo>
                  <a:lnTo>
                    <a:pt x="507888" y="438458"/>
                  </a:lnTo>
                  <a:lnTo>
                    <a:pt x="225411" y="198780"/>
                  </a:lnTo>
                  <a:lnTo>
                    <a:pt x="442262" y="500279"/>
                  </a:lnTo>
                  <a:lnTo>
                    <a:pt x="110328" y="339543"/>
                  </a:lnTo>
                  <a:lnTo>
                    <a:pt x="394707" y="577319"/>
                  </a:lnTo>
                  <a:lnTo>
                    <a:pt x="33289" y="505986"/>
                  </a:lnTo>
                  <a:lnTo>
                    <a:pt x="367125" y="663869"/>
                  </a:lnTo>
                  <a:lnTo>
                    <a:pt x="0" y="685744"/>
                  </a:lnTo>
                  <a:lnTo>
                    <a:pt x="361419" y="754223"/>
                  </a:lnTo>
                  <a:lnTo>
                    <a:pt x="11413" y="869307"/>
                  </a:lnTo>
                  <a:lnTo>
                    <a:pt x="378538" y="843627"/>
                  </a:lnTo>
                  <a:lnTo>
                    <a:pt x="66577" y="1043358"/>
                  </a:lnTo>
                  <a:lnTo>
                    <a:pt x="416582" y="926373"/>
                  </a:lnTo>
                  <a:lnTo>
                    <a:pt x="163589" y="1198388"/>
                  </a:lnTo>
                  <a:lnTo>
                    <a:pt x="473649" y="996754"/>
                  </a:lnTo>
                  <a:lnTo>
                    <a:pt x="294841" y="1323933"/>
                  </a:lnTo>
                  <a:lnTo>
                    <a:pt x="545932" y="1050016"/>
                  </a:lnTo>
                  <a:lnTo>
                    <a:pt x="452724" y="1412385"/>
                  </a:lnTo>
                  <a:lnTo>
                    <a:pt x="628678" y="1083304"/>
                  </a:lnTo>
                  <a:lnTo>
                    <a:pt x="627727" y="1458038"/>
                  </a:lnTo>
                  <a:lnTo>
                    <a:pt x="717130" y="1094718"/>
                  </a:lnTo>
                  <a:lnTo>
                    <a:pt x="807485" y="1458038"/>
                  </a:lnTo>
                  <a:lnTo>
                    <a:pt x="806534" y="1083304"/>
                  </a:lnTo>
                  <a:lnTo>
                    <a:pt x="982488" y="1412385"/>
                  </a:lnTo>
                  <a:lnTo>
                    <a:pt x="889280" y="1050016"/>
                  </a:lnTo>
                  <a:lnTo>
                    <a:pt x="1140371" y="1323933"/>
                  </a:lnTo>
                  <a:lnTo>
                    <a:pt x="961563" y="996754"/>
                  </a:lnTo>
                  <a:lnTo>
                    <a:pt x="1271623" y="1198388"/>
                  </a:lnTo>
                  <a:lnTo>
                    <a:pt x="1018630" y="926373"/>
                  </a:lnTo>
                  <a:lnTo>
                    <a:pt x="1368635" y="1043358"/>
                  </a:lnTo>
                  <a:lnTo>
                    <a:pt x="1056674" y="843627"/>
                  </a:lnTo>
                  <a:lnTo>
                    <a:pt x="1423799" y="869307"/>
                  </a:lnTo>
                  <a:lnTo>
                    <a:pt x="1073793" y="754223"/>
                  </a:lnTo>
                  <a:lnTo>
                    <a:pt x="1435212" y="685744"/>
                  </a:lnTo>
                  <a:lnTo>
                    <a:pt x="1068087" y="663869"/>
                  </a:lnTo>
                  <a:lnTo>
                    <a:pt x="1401923" y="505986"/>
                  </a:lnTo>
                  <a:lnTo>
                    <a:pt x="1040505" y="577319"/>
                  </a:lnTo>
                  <a:lnTo>
                    <a:pt x="1324884" y="339543"/>
                  </a:lnTo>
                  <a:lnTo>
                    <a:pt x="991999" y="500279"/>
                  </a:lnTo>
                  <a:lnTo>
                    <a:pt x="1209801" y="198780"/>
                  </a:lnTo>
                  <a:lnTo>
                    <a:pt x="927324" y="438458"/>
                  </a:lnTo>
                  <a:lnTo>
                    <a:pt x="1064282" y="90355"/>
                  </a:lnTo>
                  <a:lnTo>
                    <a:pt x="848382" y="394707"/>
                  </a:lnTo>
                  <a:lnTo>
                    <a:pt x="895938" y="22826"/>
                  </a:lnTo>
                  <a:lnTo>
                    <a:pt x="761832" y="371881"/>
                  </a:lnTo>
                  <a:lnTo>
                    <a:pt x="717130" y="0"/>
                  </a:lnTo>
                  <a:close/>
                </a:path>
              </a:pathLst>
            </a:custGeom>
            <a:solidFill>
              <a:srgbClr val="E5D529"/>
            </a:solidFill>
            <a:ln w="9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49" name="グラフィックス 345">
              <a:extLst>
                <a:ext uri="{FF2B5EF4-FFF2-40B4-BE49-F238E27FC236}">
                  <a16:creationId xmlns:a16="http://schemas.microsoft.com/office/drawing/2014/main" id="{8D8BBB5E-ABF2-1D40-8F87-C5FDD9707FE6}"/>
                </a:ext>
              </a:extLst>
            </p:cNvPr>
            <p:cNvGrpSpPr/>
            <p:nvPr/>
          </p:nvGrpSpPr>
          <p:grpSpPr>
            <a:xfrm>
              <a:off x="4662064" y="3122626"/>
              <a:ext cx="1435211" cy="1458038"/>
              <a:chOff x="4662064" y="3122626"/>
              <a:chExt cx="1435211" cy="1458038"/>
            </a:xfrm>
            <a:solidFill>
              <a:schemeClr val="accent1"/>
            </a:solidFill>
          </p:grpSpPr>
          <p:sp>
            <p:nvSpPr>
              <p:cNvPr id="350" name="フリーフォーム 349">
                <a:extLst>
                  <a:ext uri="{FF2B5EF4-FFF2-40B4-BE49-F238E27FC236}">
                    <a16:creationId xmlns:a16="http://schemas.microsoft.com/office/drawing/2014/main" id="{85CC35C9-7AFB-9746-9DB1-D5B1B0EA7BD3}"/>
                  </a:ext>
                </a:extLst>
              </p:cNvPr>
              <p:cNvSpPr/>
              <p:nvPr/>
            </p:nvSpPr>
            <p:spPr>
              <a:xfrm>
                <a:off x="4662064" y="3122626"/>
                <a:ext cx="1435211" cy="1458038"/>
              </a:xfrm>
              <a:custGeom>
                <a:avLst/>
                <a:gdLst>
                  <a:gd name="connsiteX0" fmla="*/ 717130 w 1435211"/>
                  <a:gd name="connsiteY0" fmla="*/ 0 h 1458038"/>
                  <a:gd name="connsiteX1" fmla="*/ 672429 w 1435211"/>
                  <a:gd name="connsiteY1" fmla="*/ 371881 h 1458038"/>
                  <a:gd name="connsiteX2" fmla="*/ 538323 w 1435211"/>
                  <a:gd name="connsiteY2" fmla="*/ 22826 h 1458038"/>
                  <a:gd name="connsiteX3" fmla="*/ 585878 w 1435211"/>
                  <a:gd name="connsiteY3" fmla="*/ 394707 h 1458038"/>
                  <a:gd name="connsiteX4" fmla="*/ 370930 w 1435211"/>
                  <a:gd name="connsiteY4" fmla="*/ 90355 h 1458038"/>
                  <a:gd name="connsiteX5" fmla="*/ 507888 w 1435211"/>
                  <a:gd name="connsiteY5" fmla="*/ 438458 h 1458038"/>
                  <a:gd name="connsiteX6" fmla="*/ 225411 w 1435211"/>
                  <a:gd name="connsiteY6" fmla="*/ 198780 h 1458038"/>
                  <a:gd name="connsiteX7" fmla="*/ 442262 w 1435211"/>
                  <a:gd name="connsiteY7" fmla="*/ 500279 h 1458038"/>
                  <a:gd name="connsiteX8" fmla="*/ 110328 w 1435211"/>
                  <a:gd name="connsiteY8" fmla="*/ 339543 h 1458038"/>
                  <a:gd name="connsiteX9" fmla="*/ 394707 w 1435211"/>
                  <a:gd name="connsiteY9" fmla="*/ 577319 h 1458038"/>
                  <a:gd name="connsiteX10" fmla="*/ 33289 w 1435211"/>
                  <a:gd name="connsiteY10" fmla="*/ 505986 h 1458038"/>
                  <a:gd name="connsiteX11" fmla="*/ 367125 w 1435211"/>
                  <a:gd name="connsiteY11" fmla="*/ 663869 h 1458038"/>
                  <a:gd name="connsiteX12" fmla="*/ 0 w 1435211"/>
                  <a:gd name="connsiteY12" fmla="*/ 685744 h 1458038"/>
                  <a:gd name="connsiteX13" fmla="*/ 361419 w 1435211"/>
                  <a:gd name="connsiteY13" fmla="*/ 754223 h 1458038"/>
                  <a:gd name="connsiteX14" fmla="*/ 11413 w 1435211"/>
                  <a:gd name="connsiteY14" fmla="*/ 869307 h 1458038"/>
                  <a:gd name="connsiteX15" fmla="*/ 378538 w 1435211"/>
                  <a:gd name="connsiteY15" fmla="*/ 843627 h 1458038"/>
                  <a:gd name="connsiteX16" fmla="*/ 66577 w 1435211"/>
                  <a:gd name="connsiteY16" fmla="*/ 1043358 h 1458038"/>
                  <a:gd name="connsiteX17" fmla="*/ 416582 w 1435211"/>
                  <a:gd name="connsiteY17" fmla="*/ 926373 h 1458038"/>
                  <a:gd name="connsiteX18" fmla="*/ 163589 w 1435211"/>
                  <a:gd name="connsiteY18" fmla="*/ 1198388 h 1458038"/>
                  <a:gd name="connsiteX19" fmla="*/ 473649 w 1435211"/>
                  <a:gd name="connsiteY19" fmla="*/ 996754 h 1458038"/>
                  <a:gd name="connsiteX20" fmla="*/ 294841 w 1435211"/>
                  <a:gd name="connsiteY20" fmla="*/ 1323933 h 1458038"/>
                  <a:gd name="connsiteX21" fmla="*/ 545932 w 1435211"/>
                  <a:gd name="connsiteY21" fmla="*/ 1050016 h 1458038"/>
                  <a:gd name="connsiteX22" fmla="*/ 452724 w 1435211"/>
                  <a:gd name="connsiteY22" fmla="*/ 1412385 h 1458038"/>
                  <a:gd name="connsiteX23" fmla="*/ 628678 w 1435211"/>
                  <a:gd name="connsiteY23" fmla="*/ 1083304 h 1458038"/>
                  <a:gd name="connsiteX24" fmla="*/ 627727 w 1435211"/>
                  <a:gd name="connsiteY24" fmla="*/ 1458038 h 1458038"/>
                  <a:gd name="connsiteX25" fmla="*/ 717130 w 1435211"/>
                  <a:gd name="connsiteY25" fmla="*/ 1094718 h 1458038"/>
                  <a:gd name="connsiteX26" fmla="*/ 807485 w 1435211"/>
                  <a:gd name="connsiteY26" fmla="*/ 1458038 h 1458038"/>
                  <a:gd name="connsiteX27" fmla="*/ 806534 w 1435211"/>
                  <a:gd name="connsiteY27" fmla="*/ 1083304 h 1458038"/>
                  <a:gd name="connsiteX28" fmla="*/ 982488 w 1435211"/>
                  <a:gd name="connsiteY28" fmla="*/ 1412385 h 1458038"/>
                  <a:gd name="connsiteX29" fmla="*/ 889280 w 1435211"/>
                  <a:gd name="connsiteY29" fmla="*/ 1050016 h 1458038"/>
                  <a:gd name="connsiteX30" fmla="*/ 1140371 w 1435211"/>
                  <a:gd name="connsiteY30" fmla="*/ 1323933 h 1458038"/>
                  <a:gd name="connsiteX31" fmla="*/ 961563 w 1435211"/>
                  <a:gd name="connsiteY31" fmla="*/ 996754 h 1458038"/>
                  <a:gd name="connsiteX32" fmla="*/ 1271623 w 1435211"/>
                  <a:gd name="connsiteY32" fmla="*/ 1198388 h 1458038"/>
                  <a:gd name="connsiteX33" fmla="*/ 1018630 w 1435211"/>
                  <a:gd name="connsiteY33" fmla="*/ 926373 h 1458038"/>
                  <a:gd name="connsiteX34" fmla="*/ 1368635 w 1435211"/>
                  <a:gd name="connsiteY34" fmla="*/ 1043358 h 1458038"/>
                  <a:gd name="connsiteX35" fmla="*/ 1056674 w 1435211"/>
                  <a:gd name="connsiteY35" fmla="*/ 843627 h 1458038"/>
                  <a:gd name="connsiteX36" fmla="*/ 1423799 w 1435211"/>
                  <a:gd name="connsiteY36" fmla="*/ 869307 h 1458038"/>
                  <a:gd name="connsiteX37" fmla="*/ 1073793 w 1435211"/>
                  <a:gd name="connsiteY37" fmla="*/ 754223 h 1458038"/>
                  <a:gd name="connsiteX38" fmla="*/ 1435212 w 1435211"/>
                  <a:gd name="connsiteY38" fmla="*/ 685744 h 1458038"/>
                  <a:gd name="connsiteX39" fmla="*/ 1068087 w 1435211"/>
                  <a:gd name="connsiteY39" fmla="*/ 663869 h 1458038"/>
                  <a:gd name="connsiteX40" fmla="*/ 1401923 w 1435211"/>
                  <a:gd name="connsiteY40" fmla="*/ 505986 h 1458038"/>
                  <a:gd name="connsiteX41" fmla="*/ 1040505 w 1435211"/>
                  <a:gd name="connsiteY41" fmla="*/ 577319 h 1458038"/>
                  <a:gd name="connsiteX42" fmla="*/ 1324884 w 1435211"/>
                  <a:gd name="connsiteY42" fmla="*/ 339543 h 1458038"/>
                  <a:gd name="connsiteX43" fmla="*/ 991999 w 1435211"/>
                  <a:gd name="connsiteY43" fmla="*/ 500279 h 1458038"/>
                  <a:gd name="connsiteX44" fmla="*/ 1209801 w 1435211"/>
                  <a:gd name="connsiteY44" fmla="*/ 198780 h 1458038"/>
                  <a:gd name="connsiteX45" fmla="*/ 927324 w 1435211"/>
                  <a:gd name="connsiteY45" fmla="*/ 438458 h 1458038"/>
                  <a:gd name="connsiteX46" fmla="*/ 1064282 w 1435211"/>
                  <a:gd name="connsiteY46" fmla="*/ 90355 h 1458038"/>
                  <a:gd name="connsiteX47" fmla="*/ 848382 w 1435211"/>
                  <a:gd name="connsiteY47" fmla="*/ 394707 h 1458038"/>
                  <a:gd name="connsiteX48" fmla="*/ 895938 w 1435211"/>
                  <a:gd name="connsiteY48" fmla="*/ 22826 h 1458038"/>
                  <a:gd name="connsiteX49" fmla="*/ 761832 w 1435211"/>
                  <a:gd name="connsiteY49" fmla="*/ 371881 h 145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435211" h="1458038">
                    <a:moveTo>
                      <a:pt x="717130" y="0"/>
                    </a:moveTo>
                    <a:lnTo>
                      <a:pt x="672429" y="371881"/>
                    </a:lnTo>
                    <a:lnTo>
                      <a:pt x="538323" y="22826"/>
                    </a:lnTo>
                    <a:lnTo>
                      <a:pt x="585878" y="394707"/>
                    </a:lnTo>
                    <a:lnTo>
                      <a:pt x="370930" y="90355"/>
                    </a:lnTo>
                    <a:lnTo>
                      <a:pt x="507888" y="438458"/>
                    </a:lnTo>
                    <a:lnTo>
                      <a:pt x="225411" y="198780"/>
                    </a:lnTo>
                    <a:lnTo>
                      <a:pt x="442262" y="500279"/>
                    </a:lnTo>
                    <a:lnTo>
                      <a:pt x="110328" y="339543"/>
                    </a:lnTo>
                    <a:lnTo>
                      <a:pt x="394707" y="577319"/>
                    </a:lnTo>
                    <a:lnTo>
                      <a:pt x="33289" y="505986"/>
                    </a:lnTo>
                    <a:lnTo>
                      <a:pt x="367125" y="663869"/>
                    </a:lnTo>
                    <a:lnTo>
                      <a:pt x="0" y="685744"/>
                    </a:lnTo>
                    <a:lnTo>
                      <a:pt x="361419" y="754223"/>
                    </a:lnTo>
                    <a:lnTo>
                      <a:pt x="11413" y="869307"/>
                    </a:lnTo>
                    <a:lnTo>
                      <a:pt x="378538" y="843627"/>
                    </a:lnTo>
                    <a:lnTo>
                      <a:pt x="66577" y="1043358"/>
                    </a:lnTo>
                    <a:lnTo>
                      <a:pt x="416582" y="926373"/>
                    </a:lnTo>
                    <a:lnTo>
                      <a:pt x="163589" y="1198388"/>
                    </a:lnTo>
                    <a:lnTo>
                      <a:pt x="473649" y="996754"/>
                    </a:lnTo>
                    <a:lnTo>
                      <a:pt x="294841" y="1323933"/>
                    </a:lnTo>
                    <a:lnTo>
                      <a:pt x="545932" y="1050016"/>
                    </a:lnTo>
                    <a:lnTo>
                      <a:pt x="452724" y="1412385"/>
                    </a:lnTo>
                    <a:lnTo>
                      <a:pt x="628678" y="1083304"/>
                    </a:lnTo>
                    <a:lnTo>
                      <a:pt x="627727" y="1458038"/>
                    </a:lnTo>
                    <a:lnTo>
                      <a:pt x="717130" y="1094718"/>
                    </a:lnTo>
                    <a:lnTo>
                      <a:pt x="807485" y="1458038"/>
                    </a:lnTo>
                    <a:lnTo>
                      <a:pt x="806534" y="1083304"/>
                    </a:lnTo>
                    <a:lnTo>
                      <a:pt x="982488" y="1412385"/>
                    </a:lnTo>
                    <a:lnTo>
                      <a:pt x="889280" y="1050016"/>
                    </a:lnTo>
                    <a:lnTo>
                      <a:pt x="1140371" y="1323933"/>
                    </a:lnTo>
                    <a:lnTo>
                      <a:pt x="961563" y="996754"/>
                    </a:lnTo>
                    <a:lnTo>
                      <a:pt x="1271623" y="1198388"/>
                    </a:lnTo>
                    <a:lnTo>
                      <a:pt x="1018630" y="926373"/>
                    </a:lnTo>
                    <a:lnTo>
                      <a:pt x="1368635" y="1043358"/>
                    </a:lnTo>
                    <a:lnTo>
                      <a:pt x="1056674" y="843627"/>
                    </a:lnTo>
                    <a:lnTo>
                      <a:pt x="1423799" y="869307"/>
                    </a:lnTo>
                    <a:lnTo>
                      <a:pt x="1073793" y="754223"/>
                    </a:lnTo>
                    <a:lnTo>
                      <a:pt x="1435212" y="685744"/>
                    </a:lnTo>
                    <a:lnTo>
                      <a:pt x="1068087" y="663869"/>
                    </a:lnTo>
                    <a:lnTo>
                      <a:pt x="1401923" y="505986"/>
                    </a:lnTo>
                    <a:lnTo>
                      <a:pt x="1040505" y="577319"/>
                    </a:lnTo>
                    <a:lnTo>
                      <a:pt x="1324884" y="339543"/>
                    </a:lnTo>
                    <a:lnTo>
                      <a:pt x="991999" y="500279"/>
                    </a:lnTo>
                    <a:lnTo>
                      <a:pt x="1209801" y="198780"/>
                    </a:lnTo>
                    <a:lnTo>
                      <a:pt x="927324" y="438458"/>
                    </a:lnTo>
                    <a:lnTo>
                      <a:pt x="1064282" y="90355"/>
                    </a:lnTo>
                    <a:lnTo>
                      <a:pt x="848382" y="394707"/>
                    </a:lnTo>
                    <a:lnTo>
                      <a:pt x="895938" y="22826"/>
                    </a:lnTo>
                    <a:lnTo>
                      <a:pt x="761832" y="371881"/>
                    </a:lnTo>
                    <a:close/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1" name="フリーフォーム 350">
                <a:extLst>
                  <a:ext uri="{FF2B5EF4-FFF2-40B4-BE49-F238E27FC236}">
                    <a16:creationId xmlns:a16="http://schemas.microsoft.com/office/drawing/2014/main" id="{3605859B-5F71-F744-BBED-513888FD45BE}"/>
                  </a:ext>
                </a:extLst>
              </p:cNvPr>
              <p:cNvSpPr/>
              <p:nvPr/>
            </p:nvSpPr>
            <p:spPr>
              <a:xfrm>
                <a:off x="4945780" y="3431242"/>
                <a:ext cx="834490" cy="839042"/>
              </a:xfrm>
              <a:custGeom>
                <a:avLst/>
                <a:gdLst>
                  <a:gd name="connsiteX0" fmla="*/ 583688 w 834490"/>
                  <a:gd name="connsiteY0" fmla="*/ 804172 h 839042"/>
                  <a:gd name="connsiteX1" fmla="*/ 799588 w 834490"/>
                  <a:gd name="connsiteY1" fmla="*/ 252533 h 839042"/>
                  <a:gd name="connsiteX2" fmla="*/ 250802 w 834490"/>
                  <a:gd name="connsiteY2" fmla="*/ 34731 h 839042"/>
                  <a:gd name="connsiteX3" fmla="*/ 34902 w 834490"/>
                  <a:gd name="connsiteY3" fmla="*/ 586370 h 839042"/>
                  <a:gd name="connsiteX4" fmla="*/ 583688 w 834490"/>
                  <a:gd name="connsiteY4" fmla="*/ 804172 h 83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490" h="839042">
                    <a:moveTo>
                      <a:pt x="583688" y="804172"/>
                    </a:moveTo>
                    <a:cubicBezTo>
                      <a:pt x="794832" y="711915"/>
                      <a:pt x="891845" y="464629"/>
                      <a:pt x="799588" y="252533"/>
                    </a:cubicBezTo>
                    <a:cubicBezTo>
                      <a:pt x="707331" y="40438"/>
                      <a:pt x="461947" y="-57526"/>
                      <a:pt x="250802" y="34731"/>
                    </a:cubicBezTo>
                    <a:cubicBezTo>
                      <a:pt x="39658" y="126988"/>
                      <a:pt x="-57354" y="374274"/>
                      <a:pt x="34902" y="586370"/>
                    </a:cubicBezTo>
                    <a:cubicBezTo>
                      <a:pt x="127159" y="799416"/>
                      <a:pt x="372543" y="896429"/>
                      <a:pt x="583688" y="804172"/>
                    </a:cubicBezTo>
                  </a:path>
                </a:pathLst>
              </a:custGeom>
              <a:solidFill>
                <a:srgbClr val="E5D529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2" name="フリーフォーム 351">
                <a:extLst>
                  <a:ext uri="{FF2B5EF4-FFF2-40B4-BE49-F238E27FC236}">
                    <a16:creationId xmlns:a16="http://schemas.microsoft.com/office/drawing/2014/main" id="{E54C2B7A-E0EF-EC44-B18F-A7D090940057}"/>
                  </a:ext>
                </a:extLst>
              </p:cNvPr>
              <p:cNvSpPr/>
              <p:nvPr/>
            </p:nvSpPr>
            <p:spPr>
              <a:xfrm>
                <a:off x="4947394" y="3431733"/>
                <a:ext cx="833164" cy="838871"/>
              </a:xfrm>
              <a:custGeom>
                <a:avLst/>
                <a:gdLst>
                  <a:gd name="connsiteX0" fmla="*/ 833165 w 833164"/>
                  <a:gd name="connsiteY0" fmla="*/ 419436 h 838871"/>
                  <a:gd name="connsiteX1" fmla="*/ 416582 w 833164"/>
                  <a:gd name="connsiteY1" fmla="*/ 838871 h 838871"/>
                  <a:gd name="connsiteX2" fmla="*/ 0 w 833164"/>
                  <a:gd name="connsiteY2" fmla="*/ 419436 h 838871"/>
                  <a:gd name="connsiteX3" fmla="*/ 416582 w 833164"/>
                  <a:gd name="connsiteY3" fmla="*/ 0 h 838871"/>
                  <a:gd name="connsiteX4" fmla="*/ 833165 w 833164"/>
                  <a:gd name="connsiteY4" fmla="*/ 419436 h 8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164" h="838871">
                    <a:moveTo>
                      <a:pt x="833165" y="419436"/>
                    </a:moveTo>
                    <a:cubicBezTo>
                      <a:pt x="833165" y="651084"/>
                      <a:pt x="646655" y="838871"/>
                      <a:pt x="416582" y="838871"/>
                    </a:cubicBezTo>
                    <a:cubicBezTo>
                      <a:pt x="186510" y="838871"/>
                      <a:pt x="0" y="651084"/>
                      <a:pt x="0" y="419436"/>
                    </a:cubicBezTo>
                    <a:cubicBezTo>
                      <a:pt x="0" y="187788"/>
                      <a:pt x="186510" y="0"/>
                      <a:pt x="416582" y="0"/>
                    </a:cubicBezTo>
                    <a:cubicBezTo>
                      <a:pt x="646655" y="0"/>
                      <a:pt x="833165" y="187788"/>
                      <a:pt x="833165" y="419436"/>
                    </a:cubicBezTo>
                    <a:close/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55" name="グラフィックス 353">
            <a:extLst>
              <a:ext uri="{FF2B5EF4-FFF2-40B4-BE49-F238E27FC236}">
                <a16:creationId xmlns:a16="http://schemas.microsoft.com/office/drawing/2014/main" id="{247AFEAF-D289-134E-AB2C-E1B9945ABC76}"/>
              </a:ext>
            </a:extLst>
          </p:cNvPr>
          <p:cNvGrpSpPr/>
          <p:nvPr/>
        </p:nvGrpSpPr>
        <p:grpSpPr>
          <a:xfrm>
            <a:off x="7230914" y="4089506"/>
            <a:ext cx="2827246" cy="2871866"/>
            <a:chOff x="7025898" y="1139395"/>
            <a:chExt cx="2373959" cy="2411425"/>
          </a:xfrm>
          <a:solidFill>
            <a:schemeClr val="accent1"/>
          </a:solidFill>
        </p:grpSpPr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DBCE5324-6B85-A44A-8C07-D8CED0335133}"/>
                </a:ext>
              </a:extLst>
            </p:cNvPr>
            <p:cNvSpPr/>
            <p:nvPr/>
          </p:nvSpPr>
          <p:spPr>
            <a:xfrm>
              <a:off x="7025898" y="1139395"/>
              <a:ext cx="2342705" cy="2411425"/>
            </a:xfrm>
            <a:custGeom>
              <a:avLst/>
              <a:gdLst>
                <a:gd name="connsiteX0" fmla="*/ 0 w 2342705"/>
                <a:gd name="connsiteY0" fmla="*/ 458546 h 2411425"/>
                <a:gd name="connsiteX1" fmla="*/ 2499 w 2342705"/>
                <a:gd name="connsiteY1" fmla="*/ 1919145 h 2411425"/>
                <a:gd name="connsiteX2" fmla="*/ 439804 w 2342705"/>
                <a:gd name="connsiteY2" fmla="*/ 2411426 h 2411425"/>
                <a:gd name="connsiteX3" fmla="*/ 2342706 w 2342705"/>
                <a:gd name="connsiteY3" fmla="*/ 1717984 h 2411425"/>
                <a:gd name="connsiteX4" fmla="*/ 2342706 w 2342705"/>
                <a:gd name="connsiteY4" fmla="*/ 226149 h 2411425"/>
                <a:gd name="connsiteX5" fmla="*/ 1787953 w 2342705"/>
                <a:gd name="connsiteY5" fmla="*/ 0 h 241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705" h="2411425">
                  <a:moveTo>
                    <a:pt x="0" y="458546"/>
                  </a:moveTo>
                  <a:lnTo>
                    <a:pt x="2499" y="1919145"/>
                  </a:lnTo>
                  <a:lnTo>
                    <a:pt x="439804" y="2411426"/>
                  </a:lnTo>
                  <a:lnTo>
                    <a:pt x="2342706" y="1717984"/>
                  </a:lnTo>
                  <a:lnTo>
                    <a:pt x="2342706" y="226149"/>
                  </a:lnTo>
                  <a:lnTo>
                    <a:pt x="1787953" y="0"/>
                  </a:lnTo>
                  <a:close/>
                </a:path>
              </a:pathLst>
            </a:custGeom>
            <a:solidFill>
              <a:srgbClr val="6FB0C5"/>
            </a:solidFill>
            <a:ln w="12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57" name="グラフィックス 353">
              <a:extLst>
                <a:ext uri="{FF2B5EF4-FFF2-40B4-BE49-F238E27FC236}">
                  <a16:creationId xmlns:a16="http://schemas.microsoft.com/office/drawing/2014/main" id="{247AFEAF-D289-134E-AB2C-E1B9945ABC76}"/>
                </a:ext>
              </a:extLst>
            </p:cNvPr>
            <p:cNvGrpSpPr/>
            <p:nvPr/>
          </p:nvGrpSpPr>
          <p:grpSpPr>
            <a:xfrm>
              <a:off x="7025898" y="1139395"/>
              <a:ext cx="2347703" cy="2411425"/>
              <a:chOff x="7025898" y="1139395"/>
              <a:chExt cx="2347703" cy="2411425"/>
            </a:xfrm>
            <a:noFill/>
          </p:grpSpPr>
          <p:sp>
            <p:nvSpPr>
              <p:cNvPr id="358" name="フリーフォーム 357">
                <a:extLst>
                  <a:ext uri="{FF2B5EF4-FFF2-40B4-BE49-F238E27FC236}">
                    <a16:creationId xmlns:a16="http://schemas.microsoft.com/office/drawing/2014/main" id="{1AFDAA7D-0399-FD46-A2CD-30F7A75BCBD0}"/>
                  </a:ext>
                </a:extLst>
              </p:cNvPr>
              <p:cNvSpPr/>
              <p:nvPr/>
            </p:nvSpPr>
            <p:spPr>
              <a:xfrm>
                <a:off x="7025898" y="1139395"/>
                <a:ext cx="2342705" cy="2411425"/>
              </a:xfrm>
              <a:custGeom>
                <a:avLst/>
                <a:gdLst>
                  <a:gd name="connsiteX0" fmla="*/ 0 w 2342705"/>
                  <a:gd name="connsiteY0" fmla="*/ 458546 h 2411425"/>
                  <a:gd name="connsiteX1" fmla="*/ 1787953 w 2342705"/>
                  <a:gd name="connsiteY1" fmla="*/ 0 h 2411425"/>
                  <a:gd name="connsiteX2" fmla="*/ 2342706 w 2342705"/>
                  <a:gd name="connsiteY2" fmla="*/ 226149 h 2411425"/>
                  <a:gd name="connsiteX3" fmla="*/ 2342706 w 2342705"/>
                  <a:gd name="connsiteY3" fmla="*/ 1717984 h 2411425"/>
                  <a:gd name="connsiteX4" fmla="*/ 439804 w 2342705"/>
                  <a:gd name="connsiteY4" fmla="*/ 2411426 h 2411425"/>
                  <a:gd name="connsiteX5" fmla="*/ 2499 w 2342705"/>
                  <a:gd name="connsiteY5" fmla="*/ 1919145 h 241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705" h="2411425">
                    <a:moveTo>
                      <a:pt x="0" y="458546"/>
                    </a:moveTo>
                    <a:lnTo>
                      <a:pt x="1787953" y="0"/>
                    </a:lnTo>
                    <a:lnTo>
                      <a:pt x="2342706" y="226149"/>
                    </a:lnTo>
                    <a:lnTo>
                      <a:pt x="2342706" y="1717984"/>
                    </a:lnTo>
                    <a:lnTo>
                      <a:pt x="439804" y="2411426"/>
                    </a:lnTo>
                    <a:lnTo>
                      <a:pt x="2499" y="1919145"/>
                    </a:ln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9" name="フリーフォーム 358">
                <a:extLst>
                  <a:ext uri="{FF2B5EF4-FFF2-40B4-BE49-F238E27FC236}">
                    <a16:creationId xmlns:a16="http://schemas.microsoft.com/office/drawing/2014/main" id="{D68FBF3B-7AF2-4647-9691-7B62D3FE5E6A}"/>
                  </a:ext>
                </a:extLst>
              </p:cNvPr>
              <p:cNvSpPr/>
              <p:nvPr/>
            </p:nvSpPr>
            <p:spPr>
              <a:xfrm>
                <a:off x="7027147" y="1369292"/>
                <a:ext cx="2346454" cy="527264"/>
              </a:xfrm>
              <a:custGeom>
                <a:avLst/>
                <a:gdLst>
                  <a:gd name="connsiteX0" fmla="*/ 0 w 2346454"/>
                  <a:gd name="connsiteY0" fmla="*/ 226149 h 527264"/>
                  <a:gd name="connsiteX1" fmla="*/ 434806 w 2346454"/>
                  <a:gd name="connsiteY1" fmla="*/ 527265 h 527264"/>
                  <a:gd name="connsiteX2" fmla="*/ 2346454 w 2346454"/>
                  <a:gd name="connsiteY2" fmla="*/ 0 h 52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6454" h="527264">
                    <a:moveTo>
                      <a:pt x="0" y="226149"/>
                    </a:moveTo>
                    <a:lnTo>
                      <a:pt x="434806" y="527265"/>
                    </a:lnTo>
                    <a:lnTo>
                      <a:pt x="2346454" y="0"/>
                    </a:lnTo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0" name="フリーフォーム 359">
                <a:extLst>
                  <a:ext uri="{FF2B5EF4-FFF2-40B4-BE49-F238E27FC236}">
                    <a16:creationId xmlns:a16="http://schemas.microsoft.com/office/drawing/2014/main" id="{4CEADF11-F948-5A43-9D70-2E27A668B81D}"/>
                  </a:ext>
                </a:extLst>
              </p:cNvPr>
              <p:cNvSpPr/>
              <p:nvPr/>
            </p:nvSpPr>
            <p:spPr>
              <a:xfrm>
                <a:off x="7460704" y="1900306"/>
                <a:ext cx="6247" cy="1650514"/>
              </a:xfrm>
              <a:custGeom>
                <a:avLst/>
                <a:gdLst>
                  <a:gd name="connsiteX0" fmla="*/ 0 w 6247"/>
                  <a:gd name="connsiteY0" fmla="*/ 0 h 1650514"/>
                  <a:gd name="connsiteX1" fmla="*/ 6247 w 6247"/>
                  <a:gd name="connsiteY1" fmla="*/ 1650515 h 165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47" h="1650514">
                    <a:moveTo>
                      <a:pt x="0" y="0"/>
                    </a:moveTo>
                    <a:lnTo>
                      <a:pt x="6247" y="1650515"/>
                    </a:lnTo>
                  </a:path>
                </a:pathLst>
              </a:custGeom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CB5DCDF0-A3D3-9F4D-8757-610C44185D7B}"/>
                </a:ext>
              </a:extLst>
            </p:cNvPr>
            <p:cNvSpPr/>
            <p:nvPr/>
          </p:nvSpPr>
          <p:spPr>
            <a:xfrm>
              <a:off x="7458205" y="1451756"/>
              <a:ext cx="697189" cy="1931639"/>
            </a:xfrm>
            <a:custGeom>
              <a:avLst/>
              <a:gdLst>
                <a:gd name="connsiteX0" fmla="*/ 0 w 697189"/>
                <a:gd name="connsiteY0" fmla="*/ 34984 h 1931639"/>
                <a:gd name="connsiteX1" fmla="*/ 432307 w 697189"/>
                <a:gd name="connsiteY1" fmla="*/ 332352 h 1931639"/>
                <a:gd name="connsiteX2" fmla="*/ 481036 w 697189"/>
                <a:gd name="connsiteY2" fmla="*/ 1931639 h 1931639"/>
                <a:gd name="connsiteX3" fmla="*/ 697189 w 697189"/>
                <a:gd name="connsiteY3" fmla="*/ 1845428 h 1931639"/>
                <a:gd name="connsiteX4" fmla="*/ 662205 w 697189"/>
                <a:gd name="connsiteY4" fmla="*/ 263633 h 1931639"/>
                <a:gd name="connsiteX5" fmla="*/ 138688 w 697189"/>
                <a:gd name="connsiteY5" fmla="*/ 0 h 193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189" h="1931639">
                  <a:moveTo>
                    <a:pt x="0" y="34984"/>
                  </a:moveTo>
                  <a:lnTo>
                    <a:pt x="432307" y="332352"/>
                  </a:lnTo>
                  <a:lnTo>
                    <a:pt x="481036" y="1931639"/>
                  </a:lnTo>
                  <a:lnTo>
                    <a:pt x="697189" y="1845428"/>
                  </a:lnTo>
                  <a:lnTo>
                    <a:pt x="662205" y="263633"/>
                  </a:lnTo>
                  <a:lnTo>
                    <a:pt x="138688" y="0"/>
                  </a:lnTo>
                  <a:close/>
                </a:path>
              </a:pathLst>
            </a:custGeom>
            <a:solidFill>
              <a:srgbClr val="0077B4"/>
            </a:solidFill>
            <a:ln w="12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3AC4F484-12E3-054B-99DF-0D2577830A4D}"/>
                </a:ext>
              </a:extLst>
            </p:cNvPr>
            <p:cNvSpPr/>
            <p:nvPr/>
          </p:nvSpPr>
          <p:spPr>
            <a:xfrm>
              <a:off x="7458205" y="1451756"/>
              <a:ext cx="697189" cy="1931639"/>
            </a:xfrm>
            <a:custGeom>
              <a:avLst/>
              <a:gdLst>
                <a:gd name="connsiteX0" fmla="*/ 0 w 697189"/>
                <a:gd name="connsiteY0" fmla="*/ 34984 h 1931639"/>
                <a:gd name="connsiteX1" fmla="*/ 432307 w 697189"/>
                <a:gd name="connsiteY1" fmla="*/ 332352 h 1931639"/>
                <a:gd name="connsiteX2" fmla="*/ 481036 w 697189"/>
                <a:gd name="connsiteY2" fmla="*/ 1931639 h 1931639"/>
                <a:gd name="connsiteX3" fmla="*/ 697189 w 697189"/>
                <a:gd name="connsiteY3" fmla="*/ 1845428 h 1931639"/>
                <a:gd name="connsiteX4" fmla="*/ 662205 w 697189"/>
                <a:gd name="connsiteY4" fmla="*/ 263633 h 1931639"/>
                <a:gd name="connsiteX5" fmla="*/ 138688 w 697189"/>
                <a:gd name="connsiteY5" fmla="*/ 0 h 193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189" h="1931639">
                  <a:moveTo>
                    <a:pt x="0" y="34984"/>
                  </a:moveTo>
                  <a:lnTo>
                    <a:pt x="432307" y="332352"/>
                  </a:lnTo>
                  <a:lnTo>
                    <a:pt x="481036" y="1931639"/>
                  </a:lnTo>
                  <a:lnTo>
                    <a:pt x="697189" y="1845428"/>
                  </a:lnTo>
                  <a:lnTo>
                    <a:pt x="662205" y="263633"/>
                  </a:lnTo>
                  <a:lnTo>
                    <a:pt x="138688" y="0"/>
                  </a:lnTo>
                  <a:close/>
                </a:path>
              </a:pathLst>
            </a:custGeom>
            <a:noFill/>
            <a:ln w="841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9A7BFDCD-C5BE-794A-BA1F-327D4764C038}"/>
                </a:ext>
              </a:extLst>
            </p:cNvPr>
            <p:cNvSpPr/>
            <p:nvPr/>
          </p:nvSpPr>
          <p:spPr>
            <a:xfrm>
              <a:off x="8334065" y="1229355"/>
              <a:ext cx="658456" cy="1849175"/>
            </a:xfrm>
            <a:custGeom>
              <a:avLst/>
              <a:gdLst>
                <a:gd name="connsiteX0" fmla="*/ 0 w 658456"/>
                <a:gd name="connsiteY0" fmla="*/ 33735 h 1849175"/>
                <a:gd name="connsiteX1" fmla="*/ 131192 w 658456"/>
                <a:gd name="connsiteY1" fmla="*/ 0 h 1849175"/>
                <a:gd name="connsiteX2" fmla="*/ 618474 w 658456"/>
                <a:gd name="connsiteY2" fmla="*/ 256136 h 1849175"/>
                <a:gd name="connsiteX3" fmla="*/ 658457 w 658456"/>
                <a:gd name="connsiteY3" fmla="*/ 1757967 h 1849175"/>
                <a:gd name="connsiteX4" fmla="*/ 437305 w 658456"/>
                <a:gd name="connsiteY4" fmla="*/ 1849176 h 1849175"/>
                <a:gd name="connsiteX5" fmla="*/ 421062 w 658456"/>
                <a:gd name="connsiteY5" fmla="*/ 317359 h 18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456" h="1849175">
                  <a:moveTo>
                    <a:pt x="0" y="33735"/>
                  </a:moveTo>
                  <a:lnTo>
                    <a:pt x="131192" y="0"/>
                  </a:lnTo>
                  <a:lnTo>
                    <a:pt x="618474" y="256136"/>
                  </a:lnTo>
                  <a:lnTo>
                    <a:pt x="658457" y="1757967"/>
                  </a:lnTo>
                  <a:lnTo>
                    <a:pt x="437305" y="1849176"/>
                  </a:lnTo>
                  <a:lnTo>
                    <a:pt x="421062" y="317359"/>
                  </a:lnTo>
                  <a:close/>
                </a:path>
              </a:pathLst>
            </a:custGeom>
            <a:solidFill>
              <a:srgbClr val="0077B4"/>
            </a:solidFill>
            <a:ln w="12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7BCAF851-892F-D94E-B1E3-62E5001FA83E}"/>
                </a:ext>
              </a:extLst>
            </p:cNvPr>
            <p:cNvSpPr/>
            <p:nvPr/>
          </p:nvSpPr>
          <p:spPr>
            <a:xfrm>
              <a:off x="8334065" y="1229355"/>
              <a:ext cx="658456" cy="1849175"/>
            </a:xfrm>
            <a:custGeom>
              <a:avLst/>
              <a:gdLst>
                <a:gd name="connsiteX0" fmla="*/ 0 w 658456"/>
                <a:gd name="connsiteY0" fmla="*/ 33735 h 1849175"/>
                <a:gd name="connsiteX1" fmla="*/ 131192 w 658456"/>
                <a:gd name="connsiteY1" fmla="*/ 0 h 1849175"/>
                <a:gd name="connsiteX2" fmla="*/ 618474 w 658456"/>
                <a:gd name="connsiteY2" fmla="*/ 256136 h 1849175"/>
                <a:gd name="connsiteX3" fmla="*/ 658457 w 658456"/>
                <a:gd name="connsiteY3" fmla="*/ 1757967 h 1849175"/>
                <a:gd name="connsiteX4" fmla="*/ 437305 w 658456"/>
                <a:gd name="connsiteY4" fmla="*/ 1849176 h 1849175"/>
                <a:gd name="connsiteX5" fmla="*/ 421062 w 658456"/>
                <a:gd name="connsiteY5" fmla="*/ 317359 h 18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456" h="1849175">
                  <a:moveTo>
                    <a:pt x="0" y="33735"/>
                  </a:moveTo>
                  <a:lnTo>
                    <a:pt x="131192" y="0"/>
                  </a:lnTo>
                  <a:lnTo>
                    <a:pt x="618474" y="256136"/>
                  </a:lnTo>
                  <a:lnTo>
                    <a:pt x="658457" y="1757967"/>
                  </a:lnTo>
                  <a:lnTo>
                    <a:pt x="437305" y="1849176"/>
                  </a:lnTo>
                  <a:lnTo>
                    <a:pt x="421062" y="317359"/>
                  </a:lnTo>
                  <a:close/>
                </a:path>
              </a:pathLst>
            </a:custGeom>
            <a:noFill/>
            <a:ln w="841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65" name="グラフィックス 353">
              <a:extLst>
                <a:ext uri="{FF2B5EF4-FFF2-40B4-BE49-F238E27FC236}">
                  <a16:creationId xmlns:a16="http://schemas.microsoft.com/office/drawing/2014/main" id="{247AFEAF-D289-134E-AB2C-E1B9945ABC76}"/>
                </a:ext>
              </a:extLst>
            </p:cNvPr>
            <p:cNvGrpSpPr/>
            <p:nvPr/>
          </p:nvGrpSpPr>
          <p:grpSpPr>
            <a:xfrm>
              <a:off x="7027147" y="1368043"/>
              <a:ext cx="2372709" cy="2182777"/>
              <a:chOff x="7027147" y="1368043"/>
              <a:chExt cx="2372709" cy="2182777"/>
            </a:xfrm>
            <a:solidFill>
              <a:schemeClr val="accent1"/>
            </a:solidFill>
          </p:grpSpPr>
          <p:sp>
            <p:nvSpPr>
              <p:cNvPr id="366" name="フリーフォーム 365">
                <a:extLst>
                  <a:ext uri="{FF2B5EF4-FFF2-40B4-BE49-F238E27FC236}">
                    <a16:creationId xmlns:a16="http://schemas.microsoft.com/office/drawing/2014/main" id="{096A5AB7-437F-DD46-A525-EF8330D46D64}"/>
                  </a:ext>
                </a:extLst>
              </p:cNvPr>
              <p:cNvSpPr/>
              <p:nvPr/>
            </p:nvSpPr>
            <p:spPr>
              <a:xfrm>
                <a:off x="7939241" y="1368043"/>
                <a:ext cx="574269" cy="254899"/>
              </a:xfrm>
              <a:custGeom>
                <a:avLst/>
                <a:gdLst>
                  <a:gd name="connsiteX0" fmla="*/ 0 w 574269"/>
                  <a:gd name="connsiteY0" fmla="*/ 131192 h 254899"/>
                  <a:gd name="connsiteX1" fmla="*/ 76216 w 574269"/>
                  <a:gd name="connsiteY1" fmla="*/ 114949 h 254899"/>
                  <a:gd name="connsiteX2" fmla="*/ 178670 w 574269"/>
                  <a:gd name="connsiteY2" fmla="*/ 178670 h 254899"/>
                  <a:gd name="connsiteX3" fmla="*/ 466042 w 574269"/>
                  <a:gd name="connsiteY3" fmla="*/ 86212 h 254899"/>
                  <a:gd name="connsiteX4" fmla="*/ 387327 w 574269"/>
                  <a:gd name="connsiteY4" fmla="*/ 12494 h 254899"/>
                  <a:gd name="connsiteX5" fmla="*/ 458546 w 574269"/>
                  <a:gd name="connsiteY5" fmla="*/ 0 h 254899"/>
                  <a:gd name="connsiteX6" fmla="*/ 568497 w 574269"/>
                  <a:gd name="connsiteY6" fmla="*/ 123695 h 254899"/>
                  <a:gd name="connsiteX7" fmla="*/ 198661 w 574269"/>
                  <a:gd name="connsiteY7" fmla="*/ 254886 h 254899"/>
                  <a:gd name="connsiteX8" fmla="*/ 0 w 574269"/>
                  <a:gd name="connsiteY8" fmla="*/ 131192 h 25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4269" h="254899">
                    <a:moveTo>
                      <a:pt x="0" y="131192"/>
                    </a:moveTo>
                    <a:lnTo>
                      <a:pt x="76216" y="114949"/>
                    </a:lnTo>
                    <a:cubicBezTo>
                      <a:pt x="76216" y="114949"/>
                      <a:pt x="149933" y="178670"/>
                      <a:pt x="178670" y="178670"/>
                    </a:cubicBezTo>
                    <a:cubicBezTo>
                      <a:pt x="219902" y="178670"/>
                      <a:pt x="466042" y="86212"/>
                      <a:pt x="466042" y="86212"/>
                    </a:cubicBezTo>
                    <a:cubicBezTo>
                      <a:pt x="466042" y="86212"/>
                      <a:pt x="446051" y="39982"/>
                      <a:pt x="387327" y="12494"/>
                    </a:cubicBezTo>
                    <a:lnTo>
                      <a:pt x="458546" y="0"/>
                    </a:lnTo>
                    <a:cubicBezTo>
                      <a:pt x="458546" y="0"/>
                      <a:pt x="604731" y="82463"/>
                      <a:pt x="568497" y="123695"/>
                    </a:cubicBezTo>
                    <a:cubicBezTo>
                      <a:pt x="532263" y="164926"/>
                      <a:pt x="281125" y="256136"/>
                      <a:pt x="198661" y="254886"/>
                    </a:cubicBezTo>
                    <a:cubicBezTo>
                      <a:pt x="141187" y="253637"/>
                      <a:pt x="132441" y="239893"/>
                      <a:pt x="0" y="131192"/>
                    </a:cubicBezTo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7" name="フリーフォーム 366">
                <a:extLst>
                  <a:ext uri="{FF2B5EF4-FFF2-40B4-BE49-F238E27FC236}">
                    <a16:creationId xmlns:a16="http://schemas.microsoft.com/office/drawing/2014/main" id="{F69D502F-BF47-AC45-B290-A1FA28016348}"/>
                  </a:ext>
                </a:extLst>
              </p:cNvPr>
              <p:cNvSpPr/>
              <p:nvPr/>
            </p:nvSpPr>
            <p:spPr>
              <a:xfrm>
                <a:off x="7939241" y="1368043"/>
                <a:ext cx="574269" cy="254899"/>
              </a:xfrm>
              <a:custGeom>
                <a:avLst/>
                <a:gdLst>
                  <a:gd name="connsiteX0" fmla="*/ 0 w 574269"/>
                  <a:gd name="connsiteY0" fmla="*/ 131192 h 254899"/>
                  <a:gd name="connsiteX1" fmla="*/ 76216 w 574269"/>
                  <a:gd name="connsiteY1" fmla="*/ 114949 h 254899"/>
                  <a:gd name="connsiteX2" fmla="*/ 178670 w 574269"/>
                  <a:gd name="connsiteY2" fmla="*/ 178670 h 254899"/>
                  <a:gd name="connsiteX3" fmla="*/ 466042 w 574269"/>
                  <a:gd name="connsiteY3" fmla="*/ 86212 h 254899"/>
                  <a:gd name="connsiteX4" fmla="*/ 387327 w 574269"/>
                  <a:gd name="connsiteY4" fmla="*/ 12494 h 254899"/>
                  <a:gd name="connsiteX5" fmla="*/ 458546 w 574269"/>
                  <a:gd name="connsiteY5" fmla="*/ 0 h 254899"/>
                  <a:gd name="connsiteX6" fmla="*/ 568497 w 574269"/>
                  <a:gd name="connsiteY6" fmla="*/ 123695 h 254899"/>
                  <a:gd name="connsiteX7" fmla="*/ 198661 w 574269"/>
                  <a:gd name="connsiteY7" fmla="*/ 254886 h 254899"/>
                  <a:gd name="connsiteX8" fmla="*/ 0 w 574269"/>
                  <a:gd name="connsiteY8" fmla="*/ 131192 h 25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4269" h="254899">
                    <a:moveTo>
                      <a:pt x="0" y="131192"/>
                    </a:moveTo>
                    <a:lnTo>
                      <a:pt x="76216" y="114949"/>
                    </a:lnTo>
                    <a:cubicBezTo>
                      <a:pt x="76216" y="114949"/>
                      <a:pt x="149933" y="178670"/>
                      <a:pt x="178670" y="178670"/>
                    </a:cubicBezTo>
                    <a:cubicBezTo>
                      <a:pt x="219902" y="178670"/>
                      <a:pt x="466042" y="86212"/>
                      <a:pt x="466042" y="86212"/>
                    </a:cubicBezTo>
                    <a:cubicBezTo>
                      <a:pt x="466042" y="86212"/>
                      <a:pt x="446051" y="39982"/>
                      <a:pt x="387327" y="12494"/>
                    </a:cubicBezTo>
                    <a:lnTo>
                      <a:pt x="458546" y="0"/>
                    </a:lnTo>
                    <a:cubicBezTo>
                      <a:pt x="458546" y="0"/>
                      <a:pt x="604731" y="82463"/>
                      <a:pt x="568497" y="123695"/>
                    </a:cubicBezTo>
                    <a:cubicBezTo>
                      <a:pt x="532263" y="164926"/>
                      <a:pt x="281125" y="256136"/>
                      <a:pt x="198661" y="254886"/>
                    </a:cubicBezTo>
                    <a:cubicBezTo>
                      <a:pt x="141187" y="253637"/>
                      <a:pt x="132441" y="239893"/>
                      <a:pt x="0" y="131192"/>
                    </a:cubicBez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8" name="フリーフォーム 367">
                <a:extLst>
                  <a:ext uri="{FF2B5EF4-FFF2-40B4-BE49-F238E27FC236}">
                    <a16:creationId xmlns:a16="http://schemas.microsoft.com/office/drawing/2014/main" id="{AAB6E5F8-494A-BA40-ADD7-3E9E46402D85}"/>
                  </a:ext>
                </a:extLst>
              </p:cNvPr>
              <p:cNvSpPr/>
              <p:nvPr/>
            </p:nvSpPr>
            <p:spPr>
              <a:xfrm>
                <a:off x="7458205" y="1844081"/>
                <a:ext cx="199476" cy="264988"/>
              </a:xfrm>
              <a:custGeom>
                <a:avLst/>
                <a:gdLst>
                  <a:gd name="connsiteX0" fmla="*/ 0 w 199476"/>
                  <a:gd name="connsiteY0" fmla="*/ 54976 h 264988"/>
                  <a:gd name="connsiteX1" fmla="*/ 197412 w 199476"/>
                  <a:gd name="connsiteY1" fmla="*/ 0 h 264988"/>
                  <a:gd name="connsiteX2" fmla="*/ 2499 w 199476"/>
                  <a:gd name="connsiteY2" fmla="*/ 264882 h 264988"/>
                  <a:gd name="connsiteX3" fmla="*/ 0 w 199476"/>
                  <a:gd name="connsiteY3" fmla="*/ 54976 h 2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476" h="264988">
                    <a:moveTo>
                      <a:pt x="0" y="54976"/>
                    </a:moveTo>
                    <a:lnTo>
                      <a:pt x="197412" y="0"/>
                    </a:lnTo>
                    <a:cubicBezTo>
                      <a:pt x="197412" y="0"/>
                      <a:pt x="233646" y="271129"/>
                      <a:pt x="2499" y="264882"/>
                    </a:cubicBezTo>
                    <a:lnTo>
                      <a:pt x="0" y="54976"/>
                    </a:lnTo>
                    <a:close/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9" name="フリーフォーム 368">
                <a:extLst>
                  <a:ext uri="{FF2B5EF4-FFF2-40B4-BE49-F238E27FC236}">
                    <a16:creationId xmlns:a16="http://schemas.microsoft.com/office/drawing/2014/main" id="{85EF44E6-F134-E848-99C2-0B0D776AA477}"/>
                  </a:ext>
                </a:extLst>
              </p:cNvPr>
              <p:cNvSpPr/>
              <p:nvPr/>
            </p:nvSpPr>
            <p:spPr>
              <a:xfrm>
                <a:off x="7458205" y="1844081"/>
                <a:ext cx="199476" cy="264988"/>
              </a:xfrm>
              <a:custGeom>
                <a:avLst/>
                <a:gdLst>
                  <a:gd name="connsiteX0" fmla="*/ 0 w 199476"/>
                  <a:gd name="connsiteY0" fmla="*/ 54976 h 264988"/>
                  <a:gd name="connsiteX1" fmla="*/ 197412 w 199476"/>
                  <a:gd name="connsiteY1" fmla="*/ 0 h 264988"/>
                  <a:gd name="connsiteX2" fmla="*/ 2499 w 199476"/>
                  <a:gd name="connsiteY2" fmla="*/ 264882 h 264988"/>
                  <a:gd name="connsiteX3" fmla="*/ 0 w 199476"/>
                  <a:gd name="connsiteY3" fmla="*/ 54976 h 2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476" h="264988">
                    <a:moveTo>
                      <a:pt x="0" y="54976"/>
                    </a:moveTo>
                    <a:lnTo>
                      <a:pt x="197412" y="0"/>
                    </a:lnTo>
                    <a:cubicBezTo>
                      <a:pt x="197412" y="0"/>
                      <a:pt x="233646" y="271129"/>
                      <a:pt x="2499" y="264882"/>
                    </a:cubicBezTo>
                    <a:lnTo>
                      <a:pt x="0" y="54976"/>
                    </a:ln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0" name="フリーフォーム 369">
                <a:extLst>
                  <a:ext uri="{FF2B5EF4-FFF2-40B4-BE49-F238E27FC236}">
                    <a16:creationId xmlns:a16="http://schemas.microsoft.com/office/drawing/2014/main" id="{85CB80ED-D5D5-3842-BE1F-43D297872212}"/>
                  </a:ext>
                </a:extLst>
              </p:cNvPr>
              <p:cNvSpPr/>
              <p:nvPr/>
            </p:nvSpPr>
            <p:spPr>
              <a:xfrm>
                <a:off x="7348397" y="1821591"/>
                <a:ext cx="114806" cy="288621"/>
              </a:xfrm>
              <a:custGeom>
                <a:avLst/>
                <a:gdLst>
                  <a:gd name="connsiteX0" fmla="*/ 114806 w 114806"/>
                  <a:gd name="connsiteY0" fmla="*/ 76216 h 288621"/>
                  <a:gd name="connsiteX1" fmla="*/ 1107 w 114806"/>
                  <a:gd name="connsiteY1" fmla="*/ 0 h 288621"/>
                  <a:gd name="connsiteX2" fmla="*/ 111058 w 114806"/>
                  <a:gd name="connsiteY2" fmla="*/ 288621 h 288621"/>
                  <a:gd name="connsiteX3" fmla="*/ 114806 w 114806"/>
                  <a:gd name="connsiteY3" fmla="*/ 76216 h 28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6" h="288621">
                    <a:moveTo>
                      <a:pt x="114806" y="76216"/>
                    </a:moveTo>
                    <a:lnTo>
                      <a:pt x="1107" y="0"/>
                    </a:lnTo>
                    <a:cubicBezTo>
                      <a:pt x="1107" y="0"/>
                      <a:pt x="-18884" y="221152"/>
                      <a:pt x="111058" y="288621"/>
                    </a:cubicBezTo>
                    <a:lnTo>
                      <a:pt x="114806" y="76216"/>
                    </a:lnTo>
                    <a:close/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1" name="フリーフォーム 370">
                <a:extLst>
                  <a:ext uri="{FF2B5EF4-FFF2-40B4-BE49-F238E27FC236}">
                    <a16:creationId xmlns:a16="http://schemas.microsoft.com/office/drawing/2014/main" id="{E01D949F-C7AE-AC46-8944-DAADF75FC965}"/>
                  </a:ext>
                </a:extLst>
              </p:cNvPr>
              <p:cNvSpPr/>
              <p:nvPr/>
            </p:nvSpPr>
            <p:spPr>
              <a:xfrm>
                <a:off x="7348397" y="1821591"/>
                <a:ext cx="114806" cy="288621"/>
              </a:xfrm>
              <a:custGeom>
                <a:avLst/>
                <a:gdLst>
                  <a:gd name="connsiteX0" fmla="*/ 114806 w 114806"/>
                  <a:gd name="connsiteY0" fmla="*/ 76216 h 288621"/>
                  <a:gd name="connsiteX1" fmla="*/ 1107 w 114806"/>
                  <a:gd name="connsiteY1" fmla="*/ 0 h 288621"/>
                  <a:gd name="connsiteX2" fmla="*/ 111058 w 114806"/>
                  <a:gd name="connsiteY2" fmla="*/ 288621 h 288621"/>
                  <a:gd name="connsiteX3" fmla="*/ 114806 w 114806"/>
                  <a:gd name="connsiteY3" fmla="*/ 76216 h 28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6" h="288621">
                    <a:moveTo>
                      <a:pt x="114806" y="76216"/>
                    </a:moveTo>
                    <a:lnTo>
                      <a:pt x="1107" y="0"/>
                    </a:lnTo>
                    <a:cubicBezTo>
                      <a:pt x="1107" y="0"/>
                      <a:pt x="-18884" y="221152"/>
                      <a:pt x="111058" y="288621"/>
                    </a:cubicBezTo>
                    <a:lnTo>
                      <a:pt x="114806" y="76216"/>
                    </a:ln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2" name="フリーフォーム 371">
                <a:extLst>
                  <a:ext uri="{FF2B5EF4-FFF2-40B4-BE49-F238E27FC236}">
                    <a16:creationId xmlns:a16="http://schemas.microsoft.com/office/drawing/2014/main" id="{0EFE8386-B54E-9A40-A161-A9C0B7C08406}"/>
                  </a:ext>
                </a:extLst>
              </p:cNvPr>
              <p:cNvSpPr/>
              <p:nvPr/>
            </p:nvSpPr>
            <p:spPr>
              <a:xfrm>
                <a:off x="7027147" y="1601689"/>
                <a:ext cx="133690" cy="246140"/>
              </a:xfrm>
              <a:custGeom>
                <a:avLst/>
                <a:gdLst>
                  <a:gd name="connsiteX0" fmla="*/ 1249 w 133690"/>
                  <a:gd name="connsiteY0" fmla="*/ 0 h 246140"/>
                  <a:gd name="connsiteX1" fmla="*/ 0 w 133690"/>
                  <a:gd name="connsiteY1" fmla="*/ 246140 h 246140"/>
                  <a:gd name="connsiteX2" fmla="*/ 133690 w 133690"/>
                  <a:gd name="connsiteY2" fmla="*/ 84962 h 246140"/>
                  <a:gd name="connsiteX3" fmla="*/ 1249 w 133690"/>
                  <a:gd name="connsiteY3" fmla="*/ 0 h 24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90" h="246140">
                    <a:moveTo>
                      <a:pt x="1249" y="0"/>
                    </a:moveTo>
                    <a:lnTo>
                      <a:pt x="0" y="246140"/>
                    </a:lnTo>
                    <a:cubicBezTo>
                      <a:pt x="0" y="246140"/>
                      <a:pt x="118697" y="232396"/>
                      <a:pt x="133690" y="84962"/>
                    </a:cubicBezTo>
                    <a:lnTo>
                      <a:pt x="1249" y="0"/>
                    </a:lnTo>
                    <a:close/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3" name="フリーフォーム 372">
                <a:extLst>
                  <a:ext uri="{FF2B5EF4-FFF2-40B4-BE49-F238E27FC236}">
                    <a16:creationId xmlns:a16="http://schemas.microsoft.com/office/drawing/2014/main" id="{96DB2E49-949C-8143-9AF9-EDBBEF943CFC}"/>
                  </a:ext>
                </a:extLst>
              </p:cNvPr>
              <p:cNvSpPr/>
              <p:nvPr/>
            </p:nvSpPr>
            <p:spPr>
              <a:xfrm>
                <a:off x="7027147" y="1601689"/>
                <a:ext cx="133690" cy="246140"/>
              </a:xfrm>
              <a:custGeom>
                <a:avLst/>
                <a:gdLst>
                  <a:gd name="connsiteX0" fmla="*/ 1249 w 133690"/>
                  <a:gd name="connsiteY0" fmla="*/ 0 h 246140"/>
                  <a:gd name="connsiteX1" fmla="*/ 0 w 133690"/>
                  <a:gd name="connsiteY1" fmla="*/ 246140 h 246140"/>
                  <a:gd name="connsiteX2" fmla="*/ 133690 w 133690"/>
                  <a:gd name="connsiteY2" fmla="*/ 84962 h 246140"/>
                  <a:gd name="connsiteX3" fmla="*/ 1249 w 133690"/>
                  <a:gd name="connsiteY3" fmla="*/ 0 h 24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90" h="246140">
                    <a:moveTo>
                      <a:pt x="1249" y="0"/>
                    </a:moveTo>
                    <a:lnTo>
                      <a:pt x="0" y="246140"/>
                    </a:lnTo>
                    <a:cubicBezTo>
                      <a:pt x="0" y="246140"/>
                      <a:pt x="118697" y="232396"/>
                      <a:pt x="133690" y="84962"/>
                    </a:cubicBezTo>
                    <a:lnTo>
                      <a:pt x="1249" y="0"/>
                    </a:ln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4" name="フリーフォーム 373">
                <a:extLst>
                  <a:ext uri="{FF2B5EF4-FFF2-40B4-BE49-F238E27FC236}">
                    <a16:creationId xmlns:a16="http://schemas.microsoft.com/office/drawing/2014/main" id="{08867EBA-8865-184B-9CBA-355CB84E5E37}"/>
                  </a:ext>
                </a:extLst>
              </p:cNvPr>
              <p:cNvSpPr/>
              <p:nvPr/>
            </p:nvSpPr>
            <p:spPr>
              <a:xfrm>
                <a:off x="7028397" y="2873622"/>
                <a:ext cx="73315" cy="259884"/>
              </a:xfrm>
              <a:custGeom>
                <a:avLst/>
                <a:gdLst>
                  <a:gd name="connsiteX0" fmla="*/ 1249 w 73315"/>
                  <a:gd name="connsiteY0" fmla="*/ 0 h 259884"/>
                  <a:gd name="connsiteX1" fmla="*/ 0 w 73315"/>
                  <a:gd name="connsiteY1" fmla="*/ 184918 h 259884"/>
                  <a:gd name="connsiteX2" fmla="*/ 67470 w 73315"/>
                  <a:gd name="connsiteY2" fmla="*/ 259884 h 259884"/>
                  <a:gd name="connsiteX3" fmla="*/ 1249 w 73315"/>
                  <a:gd name="connsiteY3" fmla="*/ 0 h 25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5" h="259884">
                    <a:moveTo>
                      <a:pt x="1249" y="0"/>
                    </a:moveTo>
                    <a:lnTo>
                      <a:pt x="0" y="184918"/>
                    </a:lnTo>
                    <a:lnTo>
                      <a:pt x="67470" y="259884"/>
                    </a:lnTo>
                    <a:cubicBezTo>
                      <a:pt x="67470" y="259884"/>
                      <a:pt x="102454" y="94958"/>
                      <a:pt x="1249" y="0"/>
                    </a:cubicBezTo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5" name="フリーフォーム 374">
                <a:extLst>
                  <a:ext uri="{FF2B5EF4-FFF2-40B4-BE49-F238E27FC236}">
                    <a16:creationId xmlns:a16="http://schemas.microsoft.com/office/drawing/2014/main" id="{B3D73935-01CE-3246-9271-4A45C2C9EE0A}"/>
                  </a:ext>
                </a:extLst>
              </p:cNvPr>
              <p:cNvSpPr/>
              <p:nvPr/>
            </p:nvSpPr>
            <p:spPr>
              <a:xfrm>
                <a:off x="7028397" y="2873622"/>
                <a:ext cx="73315" cy="259884"/>
              </a:xfrm>
              <a:custGeom>
                <a:avLst/>
                <a:gdLst>
                  <a:gd name="connsiteX0" fmla="*/ 1249 w 73315"/>
                  <a:gd name="connsiteY0" fmla="*/ 0 h 259884"/>
                  <a:gd name="connsiteX1" fmla="*/ 0 w 73315"/>
                  <a:gd name="connsiteY1" fmla="*/ 184918 h 259884"/>
                  <a:gd name="connsiteX2" fmla="*/ 67470 w 73315"/>
                  <a:gd name="connsiteY2" fmla="*/ 259884 h 259884"/>
                  <a:gd name="connsiteX3" fmla="*/ 1249 w 73315"/>
                  <a:gd name="connsiteY3" fmla="*/ 0 h 25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5" h="259884">
                    <a:moveTo>
                      <a:pt x="1249" y="0"/>
                    </a:moveTo>
                    <a:lnTo>
                      <a:pt x="0" y="184918"/>
                    </a:lnTo>
                    <a:lnTo>
                      <a:pt x="67470" y="259884"/>
                    </a:lnTo>
                    <a:cubicBezTo>
                      <a:pt x="67470" y="259884"/>
                      <a:pt x="102454" y="94958"/>
                      <a:pt x="1249" y="0"/>
                    </a:cubicBez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6" name="フリーフォーム 375">
                <a:extLst>
                  <a:ext uri="{FF2B5EF4-FFF2-40B4-BE49-F238E27FC236}">
                    <a16:creationId xmlns:a16="http://schemas.microsoft.com/office/drawing/2014/main" id="{8F76E254-369F-644D-8AA5-81B04510E543}"/>
                  </a:ext>
                </a:extLst>
              </p:cNvPr>
              <p:cNvSpPr/>
              <p:nvPr/>
            </p:nvSpPr>
            <p:spPr>
              <a:xfrm>
                <a:off x="7466951" y="3326416"/>
                <a:ext cx="155047" cy="224404"/>
              </a:xfrm>
              <a:custGeom>
                <a:avLst/>
                <a:gdLst>
                  <a:gd name="connsiteX0" fmla="*/ 0 w 155047"/>
                  <a:gd name="connsiteY0" fmla="*/ 754 h 224404"/>
                  <a:gd name="connsiteX1" fmla="*/ 1249 w 155047"/>
                  <a:gd name="connsiteY1" fmla="*/ 224405 h 224404"/>
                  <a:gd name="connsiteX2" fmla="*/ 154931 w 155047"/>
                  <a:gd name="connsiteY2" fmla="*/ 164431 h 224404"/>
                  <a:gd name="connsiteX3" fmla="*/ 0 w 155047"/>
                  <a:gd name="connsiteY3" fmla="*/ 754 h 22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047" h="224404">
                    <a:moveTo>
                      <a:pt x="0" y="754"/>
                    </a:moveTo>
                    <a:lnTo>
                      <a:pt x="1249" y="224405"/>
                    </a:lnTo>
                    <a:lnTo>
                      <a:pt x="154931" y="164431"/>
                    </a:lnTo>
                    <a:cubicBezTo>
                      <a:pt x="154931" y="165681"/>
                      <a:pt x="164927" y="-12990"/>
                      <a:pt x="0" y="754"/>
                    </a:cubicBezTo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7" name="フリーフォーム 376">
                <a:extLst>
                  <a:ext uri="{FF2B5EF4-FFF2-40B4-BE49-F238E27FC236}">
                    <a16:creationId xmlns:a16="http://schemas.microsoft.com/office/drawing/2014/main" id="{755688EA-89CB-7149-B14E-065293634D64}"/>
                  </a:ext>
                </a:extLst>
              </p:cNvPr>
              <p:cNvSpPr/>
              <p:nvPr/>
            </p:nvSpPr>
            <p:spPr>
              <a:xfrm>
                <a:off x="7466951" y="3326416"/>
                <a:ext cx="155047" cy="224404"/>
              </a:xfrm>
              <a:custGeom>
                <a:avLst/>
                <a:gdLst>
                  <a:gd name="connsiteX0" fmla="*/ 0 w 155047"/>
                  <a:gd name="connsiteY0" fmla="*/ 754 h 224404"/>
                  <a:gd name="connsiteX1" fmla="*/ 1249 w 155047"/>
                  <a:gd name="connsiteY1" fmla="*/ 224405 h 224404"/>
                  <a:gd name="connsiteX2" fmla="*/ 154931 w 155047"/>
                  <a:gd name="connsiteY2" fmla="*/ 164431 h 224404"/>
                  <a:gd name="connsiteX3" fmla="*/ 0 w 155047"/>
                  <a:gd name="connsiteY3" fmla="*/ 754 h 22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047" h="224404">
                    <a:moveTo>
                      <a:pt x="0" y="754"/>
                    </a:moveTo>
                    <a:lnTo>
                      <a:pt x="1249" y="224405"/>
                    </a:lnTo>
                    <a:lnTo>
                      <a:pt x="154931" y="164431"/>
                    </a:lnTo>
                    <a:cubicBezTo>
                      <a:pt x="154931" y="165681"/>
                      <a:pt x="164927" y="-12990"/>
                      <a:pt x="0" y="754"/>
                    </a:cubicBez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8" name="フリーフォーム 377">
                <a:extLst>
                  <a:ext uri="{FF2B5EF4-FFF2-40B4-BE49-F238E27FC236}">
                    <a16:creationId xmlns:a16="http://schemas.microsoft.com/office/drawing/2014/main" id="{DCC7053C-A09E-164E-A632-6E761536A966}"/>
                  </a:ext>
                </a:extLst>
              </p:cNvPr>
              <p:cNvSpPr/>
              <p:nvPr/>
            </p:nvSpPr>
            <p:spPr>
              <a:xfrm>
                <a:off x="7338259" y="3324812"/>
                <a:ext cx="128692" cy="224758"/>
              </a:xfrm>
              <a:custGeom>
                <a:avLst/>
                <a:gdLst>
                  <a:gd name="connsiteX0" fmla="*/ 128693 w 128692"/>
                  <a:gd name="connsiteY0" fmla="*/ 3607 h 224758"/>
                  <a:gd name="connsiteX1" fmla="*/ 127443 w 128692"/>
                  <a:gd name="connsiteY1" fmla="*/ 224759 h 224758"/>
                  <a:gd name="connsiteX2" fmla="*/ 0 w 128692"/>
                  <a:gd name="connsiteY2" fmla="*/ 81073 h 224758"/>
                  <a:gd name="connsiteX3" fmla="*/ 128693 w 128692"/>
                  <a:gd name="connsiteY3" fmla="*/ 3607 h 22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692" h="224758">
                    <a:moveTo>
                      <a:pt x="128693" y="3607"/>
                    </a:moveTo>
                    <a:lnTo>
                      <a:pt x="127443" y="224759"/>
                    </a:lnTo>
                    <a:lnTo>
                      <a:pt x="0" y="81073"/>
                    </a:lnTo>
                    <a:cubicBezTo>
                      <a:pt x="0" y="81073"/>
                      <a:pt x="58724" y="-20132"/>
                      <a:pt x="128693" y="3607"/>
                    </a:cubicBezTo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9" name="フリーフォーム 378">
                <a:extLst>
                  <a:ext uri="{FF2B5EF4-FFF2-40B4-BE49-F238E27FC236}">
                    <a16:creationId xmlns:a16="http://schemas.microsoft.com/office/drawing/2014/main" id="{7DFC1DB4-C11E-8B45-9072-20B6897E33D6}"/>
                  </a:ext>
                </a:extLst>
              </p:cNvPr>
              <p:cNvSpPr/>
              <p:nvPr/>
            </p:nvSpPr>
            <p:spPr>
              <a:xfrm>
                <a:off x="7338259" y="3324812"/>
                <a:ext cx="128692" cy="224758"/>
              </a:xfrm>
              <a:custGeom>
                <a:avLst/>
                <a:gdLst>
                  <a:gd name="connsiteX0" fmla="*/ 128693 w 128692"/>
                  <a:gd name="connsiteY0" fmla="*/ 3607 h 224758"/>
                  <a:gd name="connsiteX1" fmla="*/ 127443 w 128692"/>
                  <a:gd name="connsiteY1" fmla="*/ 224759 h 224758"/>
                  <a:gd name="connsiteX2" fmla="*/ 0 w 128692"/>
                  <a:gd name="connsiteY2" fmla="*/ 81073 h 224758"/>
                  <a:gd name="connsiteX3" fmla="*/ 128693 w 128692"/>
                  <a:gd name="connsiteY3" fmla="*/ 3607 h 22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692" h="224758">
                    <a:moveTo>
                      <a:pt x="128693" y="3607"/>
                    </a:moveTo>
                    <a:lnTo>
                      <a:pt x="127443" y="224759"/>
                    </a:lnTo>
                    <a:lnTo>
                      <a:pt x="0" y="81073"/>
                    </a:lnTo>
                    <a:cubicBezTo>
                      <a:pt x="0" y="81073"/>
                      <a:pt x="58724" y="-20132"/>
                      <a:pt x="128693" y="3607"/>
                    </a:cubicBez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0" name="フリーフォーム 379">
                <a:extLst>
                  <a:ext uri="{FF2B5EF4-FFF2-40B4-BE49-F238E27FC236}">
                    <a16:creationId xmlns:a16="http://schemas.microsoft.com/office/drawing/2014/main" id="{177E0D4D-BC05-2140-A41A-0D4966D239E9}"/>
                  </a:ext>
                </a:extLst>
              </p:cNvPr>
              <p:cNvSpPr/>
              <p:nvPr/>
            </p:nvSpPr>
            <p:spPr>
              <a:xfrm>
                <a:off x="9213673" y="1371791"/>
                <a:ext cx="158679" cy="180498"/>
              </a:xfrm>
              <a:custGeom>
                <a:avLst/>
                <a:gdLst>
                  <a:gd name="connsiteX0" fmla="*/ 0 w 158679"/>
                  <a:gd name="connsiteY0" fmla="*/ 39982 h 180498"/>
                  <a:gd name="connsiteX1" fmla="*/ 154931 w 158679"/>
                  <a:gd name="connsiteY1" fmla="*/ 0 h 180498"/>
                  <a:gd name="connsiteX2" fmla="*/ 158679 w 158679"/>
                  <a:gd name="connsiteY2" fmla="*/ 179920 h 180498"/>
                  <a:gd name="connsiteX3" fmla="*/ 0 w 158679"/>
                  <a:gd name="connsiteY3" fmla="*/ 39982 h 18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679" h="180498">
                    <a:moveTo>
                      <a:pt x="0" y="39982"/>
                    </a:moveTo>
                    <a:lnTo>
                      <a:pt x="154931" y="0"/>
                    </a:lnTo>
                    <a:lnTo>
                      <a:pt x="158679" y="179920"/>
                    </a:lnTo>
                    <a:cubicBezTo>
                      <a:pt x="158679" y="179920"/>
                      <a:pt x="22490" y="197412"/>
                      <a:pt x="0" y="39982"/>
                    </a:cubicBezTo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1" name="フリーフォーム 380">
                <a:extLst>
                  <a:ext uri="{FF2B5EF4-FFF2-40B4-BE49-F238E27FC236}">
                    <a16:creationId xmlns:a16="http://schemas.microsoft.com/office/drawing/2014/main" id="{EE6C4648-C3CB-8043-9B18-4126B26B388E}"/>
                  </a:ext>
                </a:extLst>
              </p:cNvPr>
              <p:cNvSpPr/>
              <p:nvPr/>
            </p:nvSpPr>
            <p:spPr>
              <a:xfrm>
                <a:off x="9213673" y="1371791"/>
                <a:ext cx="158679" cy="180498"/>
              </a:xfrm>
              <a:custGeom>
                <a:avLst/>
                <a:gdLst>
                  <a:gd name="connsiteX0" fmla="*/ 0 w 158679"/>
                  <a:gd name="connsiteY0" fmla="*/ 39982 h 180498"/>
                  <a:gd name="connsiteX1" fmla="*/ 154931 w 158679"/>
                  <a:gd name="connsiteY1" fmla="*/ 0 h 180498"/>
                  <a:gd name="connsiteX2" fmla="*/ 158679 w 158679"/>
                  <a:gd name="connsiteY2" fmla="*/ 179920 h 180498"/>
                  <a:gd name="connsiteX3" fmla="*/ 0 w 158679"/>
                  <a:gd name="connsiteY3" fmla="*/ 39982 h 18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679" h="180498">
                    <a:moveTo>
                      <a:pt x="0" y="39982"/>
                    </a:moveTo>
                    <a:lnTo>
                      <a:pt x="154931" y="0"/>
                    </a:lnTo>
                    <a:lnTo>
                      <a:pt x="158679" y="179920"/>
                    </a:lnTo>
                    <a:cubicBezTo>
                      <a:pt x="158679" y="179920"/>
                      <a:pt x="22490" y="197412"/>
                      <a:pt x="0" y="39982"/>
                    </a:cubicBez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2" name="フリーフォーム 381">
                <a:extLst>
                  <a:ext uri="{FF2B5EF4-FFF2-40B4-BE49-F238E27FC236}">
                    <a16:creationId xmlns:a16="http://schemas.microsoft.com/office/drawing/2014/main" id="{AD1A6C7B-271A-0642-90E1-D25961FC54D0}"/>
                  </a:ext>
                </a:extLst>
              </p:cNvPr>
              <p:cNvSpPr/>
              <p:nvPr/>
            </p:nvSpPr>
            <p:spPr>
              <a:xfrm>
                <a:off x="9242366" y="2671212"/>
                <a:ext cx="129986" cy="237399"/>
              </a:xfrm>
              <a:custGeom>
                <a:avLst/>
                <a:gdLst>
                  <a:gd name="connsiteX0" fmla="*/ 129986 w 129986"/>
                  <a:gd name="connsiteY0" fmla="*/ 0 h 237399"/>
                  <a:gd name="connsiteX1" fmla="*/ 126238 w 129986"/>
                  <a:gd name="connsiteY1" fmla="*/ 186167 h 237399"/>
                  <a:gd name="connsiteX2" fmla="*/ 44 w 129986"/>
                  <a:gd name="connsiteY2" fmla="*/ 237394 h 237399"/>
                  <a:gd name="connsiteX3" fmla="*/ 129986 w 129986"/>
                  <a:gd name="connsiteY3" fmla="*/ 0 h 23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86" h="237399">
                    <a:moveTo>
                      <a:pt x="129986" y="0"/>
                    </a:moveTo>
                    <a:lnTo>
                      <a:pt x="126238" y="186167"/>
                    </a:lnTo>
                    <a:lnTo>
                      <a:pt x="44" y="237394"/>
                    </a:lnTo>
                    <a:cubicBezTo>
                      <a:pt x="44" y="238644"/>
                      <a:pt x="-6203" y="29987"/>
                      <a:pt x="129986" y="0"/>
                    </a:cubicBezTo>
                  </a:path>
                </a:pathLst>
              </a:custGeom>
              <a:solidFill>
                <a:srgbClr val="CD74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3" name="フリーフォーム 382">
                <a:extLst>
                  <a:ext uri="{FF2B5EF4-FFF2-40B4-BE49-F238E27FC236}">
                    <a16:creationId xmlns:a16="http://schemas.microsoft.com/office/drawing/2014/main" id="{A2C5C808-88CA-5D48-AAC5-2F9DAD4E2D4A}"/>
                  </a:ext>
                </a:extLst>
              </p:cNvPr>
              <p:cNvSpPr/>
              <p:nvPr/>
            </p:nvSpPr>
            <p:spPr>
              <a:xfrm>
                <a:off x="9242366" y="2671212"/>
                <a:ext cx="129986" cy="237399"/>
              </a:xfrm>
              <a:custGeom>
                <a:avLst/>
                <a:gdLst>
                  <a:gd name="connsiteX0" fmla="*/ 129986 w 129986"/>
                  <a:gd name="connsiteY0" fmla="*/ 0 h 237399"/>
                  <a:gd name="connsiteX1" fmla="*/ 126238 w 129986"/>
                  <a:gd name="connsiteY1" fmla="*/ 186167 h 237399"/>
                  <a:gd name="connsiteX2" fmla="*/ 44 w 129986"/>
                  <a:gd name="connsiteY2" fmla="*/ 237394 h 237399"/>
                  <a:gd name="connsiteX3" fmla="*/ 129986 w 129986"/>
                  <a:gd name="connsiteY3" fmla="*/ 0 h 23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86" h="237399">
                    <a:moveTo>
                      <a:pt x="129986" y="0"/>
                    </a:moveTo>
                    <a:lnTo>
                      <a:pt x="126238" y="186167"/>
                    </a:lnTo>
                    <a:lnTo>
                      <a:pt x="44" y="237394"/>
                    </a:lnTo>
                    <a:cubicBezTo>
                      <a:pt x="44" y="238644"/>
                      <a:pt x="-6203" y="29987"/>
                      <a:pt x="129986" y="0"/>
                    </a:cubicBezTo>
                    <a:close/>
                  </a:path>
                </a:pathLst>
              </a:custGeom>
              <a:noFill/>
              <a:ln w="84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 63">
                <a:extLst>
                  <a:ext uri="{FF2B5EF4-FFF2-40B4-BE49-F238E27FC236}">
                    <a16:creationId xmlns:a16="http://schemas.microsoft.com/office/drawing/2014/main" id="{DF0BC07B-A561-C046-B8F7-B6F21DF6FE32}"/>
                  </a:ext>
                </a:extLst>
              </p:cNvPr>
              <p:cNvSpPr/>
              <p:nvPr/>
            </p:nvSpPr>
            <p:spPr>
              <a:xfrm>
                <a:off x="9055426" y="2068003"/>
                <a:ext cx="307747" cy="422553"/>
              </a:xfrm>
              <a:custGeom>
                <a:avLst/>
                <a:gdLst>
                  <a:gd name="connsiteX0" fmla="*/ 168243 w 307747"/>
                  <a:gd name="connsiteY0" fmla="*/ 417042 h 422553"/>
                  <a:gd name="connsiteX1" fmla="*/ 306931 w 307747"/>
                  <a:gd name="connsiteY1" fmla="*/ 162155 h 422553"/>
                  <a:gd name="connsiteX2" fmla="*/ 139505 w 307747"/>
                  <a:gd name="connsiteY2" fmla="*/ 5975 h 422553"/>
                  <a:gd name="connsiteX3" fmla="*/ 817 w 307747"/>
                  <a:gd name="connsiteY3" fmla="*/ 260861 h 422553"/>
                  <a:gd name="connsiteX4" fmla="*/ 168243 w 307747"/>
                  <a:gd name="connsiteY4" fmla="*/ 417042 h 42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47" h="422553">
                    <a:moveTo>
                      <a:pt x="168243" y="417042"/>
                    </a:moveTo>
                    <a:cubicBezTo>
                      <a:pt x="253205" y="389554"/>
                      <a:pt x="315677" y="275855"/>
                      <a:pt x="306931" y="162155"/>
                    </a:cubicBezTo>
                    <a:cubicBezTo>
                      <a:pt x="299434" y="48456"/>
                      <a:pt x="224467" y="-21513"/>
                      <a:pt x="139505" y="5975"/>
                    </a:cubicBezTo>
                    <a:cubicBezTo>
                      <a:pt x="54543" y="33463"/>
                      <a:pt x="-7929" y="147162"/>
                      <a:pt x="817" y="260861"/>
                    </a:cubicBezTo>
                    <a:cubicBezTo>
                      <a:pt x="8314" y="373311"/>
                      <a:pt x="83281" y="443280"/>
                      <a:pt x="168243" y="417042"/>
                    </a:cubicBezTo>
                  </a:path>
                </a:pathLst>
              </a:custGeom>
              <a:solidFill>
                <a:srgbClr val="FFFFFF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4021F7FA-422E-F04C-BFCA-8A132FEE203F}"/>
                  </a:ext>
                </a:extLst>
              </p:cNvPr>
              <p:cNvSpPr/>
              <p:nvPr/>
            </p:nvSpPr>
            <p:spPr>
              <a:xfrm rot="-4683918">
                <a:off x="8995320" y="2129688"/>
                <a:ext cx="427316" cy="299871"/>
              </a:xfrm>
              <a:custGeom>
                <a:avLst/>
                <a:gdLst>
                  <a:gd name="connsiteX0" fmla="*/ 427317 w 427316"/>
                  <a:gd name="connsiteY0" fmla="*/ 149936 h 299871"/>
                  <a:gd name="connsiteX1" fmla="*/ 213658 w 427316"/>
                  <a:gd name="connsiteY1" fmla="*/ 299871 h 299871"/>
                  <a:gd name="connsiteX2" fmla="*/ 0 w 427316"/>
                  <a:gd name="connsiteY2" fmla="*/ 149936 h 299871"/>
                  <a:gd name="connsiteX3" fmla="*/ 213658 w 427316"/>
                  <a:gd name="connsiteY3" fmla="*/ 0 h 299871"/>
                  <a:gd name="connsiteX4" fmla="*/ 427317 w 427316"/>
                  <a:gd name="connsiteY4" fmla="*/ 149936 h 29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316" h="299871">
                    <a:moveTo>
                      <a:pt x="427317" y="149936"/>
                    </a:moveTo>
                    <a:cubicBezTo>
                      <a:pt x="427317" y="232743"/>
                      <a:pt x="331659" y="299871"/>
                      <a:pt x="213658" y="299871"/>
                    </a:cubicBezTo>
                    <a:cubicBezTo>
                      <a:pt x="95658" y="299871"/>
                      <a:pt x="0" y="232743"/>
                      <a:pt x="0" y="149936"/>
                    </a:cubicBezTo>
                    <a:cubicBezTo>
                      <a:pt x="0" y="67129"/>
                      <a:pt x="95658" y="0"/>
                      <a:pt x="213658" y="0"/>
                    </a:cubicBezTo>
                    <a:cubicBezTo>
                      <a:pt x="331659" y="0"/>
                      <a:pt x="427317" y="67129"/>
                      <a:pt x="427317" y="149936"/>
                    </a:cubicBezTo>
                    <a:close/>
                  </a:path>
                </a:pathLst>
              </a:custGeom>
              <a:noFill/>
              <a:ln w="560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6F4046D5-9CE7-1E4A-80BA-8A1CF080B84B}"/>
                  </a:ext>
                </a:extLst>
              </p:cNvPr>
              <p:cNvSpPr/>
              <p:nvPr/>
            </p:nvSpPr>
            <p:spPr>
              <a:xfrm>
                <a:off x="9129656" y="2169774"/>
                <a:ext cx="160527" cy="219475"/>
              </a:xfrm>
              <a:custGeom>
                <a:avLst/>
                <a:gdLst>
                  <a:gd name="connsiteX0" fmla="*/ 305 w 160527"/>
                  <a:gd name="connsiteY0" fmla="*/ 135352 h 219475"/>
                  <a:gd name="connsiteX1" fmla="*/ 87766 w 160527"/>
                  <a:gd name="connsiteY1" fmla="*/ 216565 h 219475"/>
                  <a:gd name="connsiteX2" fmla="*/ 160233 w 160527"/>
                  <a:gd name="connsiteY2" fmla="*/ 84124 h 219475"/>
                  <a:gd name="connsiteX3" fmla="*/ 72772 w 160527"/>
                  <a:gd name="connsiteY3" fmla="*/ 2911 h 219475"/>
                  <a:gd name="connsiteX4" fmla="*/ 305 w 160527"/>
                  <a:gd name="connsiteY4" fmla="*/ 135352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27" h="219475">
                    <a:moveTo>
                      <a:pt x="305" y="135352"/>
                    </a:moveTo>
                    <a:cubicBezTo>
                      <a:pt x="4053" y="194075"/>
                      <a:pt x="42786" y="230309"/>
                      <a:pt x="87766" y="216565"/>
                    </a:cubicBezTo>
                    <a:cubicBezTo>
                      <a:pt x="131496" y="202821"/>
                      <a:pt x="163982" y="142848"/>
                      <a:pt x="160233" y="84124"/>
                    </a:cubicBezTo>
                    <a:cubicBezTo>
                      <a:pt x="156485" y="25400"/>
                      <a:pt x="117752" y="-10833"/>
                      <a:pt x="72772" y="2911"/>
                    </a:cubicBezTo>
                    <a:cubicBezTo>
                      <a:pt x="27792" y="16654"/>
                      <a:pt x="-3444" y="75378"/>
                      <a:pt x="305" y="135352"/>
                    </a:cubicBezTo>
                  </a:path>
                </a:pathLst>
              </a:custGeom>
              <a:solidFill>
                <a:srgbClr val="FFFFFF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フリーフォーム 66">
                <a:extLst>
                  <a:ext uri="{FF2B5EF4-FFF2-40B4-BE49-F238E27FC236}">
                    <a16:creationId xmlns:a16="http://schemas.microsoft.com/office/drawing/2014/main" id="{C3B85E5B-A0A3-D140-804B-080F6E67CEF2}"/>
                  </a:ext>
                </a:extLst>
              </p:cNvPr>
              <p:cNvSpPr/>
              <p:nvPr/>
            </p:nvSpPr>
            <p:spPr>
              <a:xfrm>
                <a:off x="9129656" y="2169774"/>
                <a:ext cx="160527" cy="219475"/>
              </a:xfrm>
              <a:custGeom>
                <a:avLst/>
                <a:gdLst>
                  <a:gd name="connsiteX0" fmla="*/ 305 w 160527"/>
                  <a:gd name="connsiteY0" fmla="*/ 135352 h 219475"/>
                  <a:gd name="connsiteX1" fmla="*/ 87766 w 160527"/>
                  <a:gd name="connsiteY1" fmla="*/ 216565 h 219475"/>
                  <a:gd name="connsiteX2" fmla="*/ 160233 w 160527"/>
                  <a:gd name="connsiteY2" fmla="*/ 84124 h 219475"/>
                  <a:gd name="connsiteX3" fmla="*/ 72772 w 160527"/>
                  <a:gd name="connsiteY3" fmla="*/ 2911 h 219475"/>
                  <a:gd name="connsiteX4" fmla="*/ 305 w 160527"/>
                  <a:gd name="connsiteY4" fmla="*/ 135352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27" h="219475">
                    <a:moveTo>
                      <a:pt x="305" y="135352"/>
                    </a:moveTo>
                    <a:cubicBezTo>
                      <a:pt x="4053" y="194075"/>
                      <a:pt x="42786" y="230309"/>
                      <a:pt x="87766" y="216565"/>
                    </a:cubicBezTo>
                    <a:cubicBezTo>
                      <a:pt x="131496" y="202821"/>
                      <a:pt x="163982" y="142848"/>
                      <a:pt x="160233" y="84124"/>
                    </a:cubicBezTo>
                    <a:cubicBezTo>
                      <a:pt x="156485" y="25400"/>
                      <a:pt x="117752" y="-10833"/>
                      <a:pt x="72772" y="2911"/>
                    </a:cubicBezTo>
                    <a:cubicBezTo>
                      <a:pt x="27792" y="16654"/>
                      <a:pt x="-3444" y="75378"/>
                      <a:pt x="305" y="135352"/>
                    </a:cubicBezTo>
                    <a:close/>
                  </a:path>
                </a:pathLst>
              </a:custGeom>
              <a:noFill/>
              <a:ln w="106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 67">
                <a:extLst>
                  <a:ext uri="{FF2B5EF4-FFF2-40B4-BE49-F238E27FC236}">
                    <a16:creationId xmlns:a16="http://schemas.microsoft.com/office/drawing/2014/main" id="{A3E311F4-A8B9-9541-AB72-6440370DE55F}"/>
                  </a:ext>
                </a:extLst>
              </p:cNvPr>
              <p:cNvSpPr/>
              <p:nvPr/>
            </p:nvSpPr>
            <p:spPr>
              <a:xfrm>
                <a:off x="9165957" y="2218589"/>
                <a:ext cx="87761" cy="120595"/>
              </a:xfrm>
              <a:custGeom>
                <a:avLst/>
                <a:gdLst>
                  <a:gd name="connsiteX0" fmla="*/ 237 w 87761"/>
                  <a:gd name="connsiteY0" fmla="*/ 74041 h 120595"/>
                  <a:gd name="connsiteX1" fmla="*/ 47716 w 87761"/>
                  <a:gd name="connsiteY1" fmla="*/ 119021 h 120595"/>
                  <a:gd name="connsiteX2" fmla="*/ 87698 w 87761"/>
                  <a:gd name="connsiteY2" fmla="*/ 46554 h 120595"/>
                  <a:gd name="connsiteX3" fmla="*/ 40220 w 87761"/>
                  <a:gd name="connsiteY3" fmla="*/ 1574 h 120595"/>
                  <a:gd name="connsiteX4" fmla="*/ 237 w 87761"/>
                  <a:gd name="connsiteY4" fmla="*/ 74041 h 12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61" h="120595">
                    <a:moveTo>
                      <a:pt x="237" y="74041"/>
                    </a:moveTo>
                    <a:cubicBezTo>
                      <a:pt x="2736" y="106527"/>
                      <a:pt x="23977" y="126518"/>
                      <a:pt x="47716" y="119021"/>
                    </a:cubicBezTo>
                    <a:cubicBezTo>
                      <a:pt x="71456" y="111525"/>
                      <a:pt x="88948" y="79039"/>
                      <a:pt x="87698" y="46554"/>
                    </a:cubicBezTo>
                    <a:cubicBezTo>
                      <a:pt x="86449" y="14068"/>
                      <a:pt x="63959" y="-5923"/>
                      <a:pt x="40220" y="1574"/>
                    </a:cubicBezTo>
                    <a:cubicBezTo>
                      <a:pt x="15231" y="10320"/>
                      <a:pt x="-2261" y="42805"/>
                      <a:pt x="237" y="74041"/>
                    </a:cubicBezTo>
                  </a:path>
                </a:pathLst>
              </a:custGeom>
              <a:solidFill>
                <a:srgbClr val="0000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 68">
                <a:extLst>
                  <a:ext uri="{FF2B5EF4-FFF2-40B4-BE49-F238E27FC236}">
                    <a16:creationId xmlns:a16="http://schemas.microsoft.com/office/drawing/2014/main" id="{5DF6B7CD-3580-1E4A-9932-8374EC1407CA}"/>
                  </a:ext>
                </a:extLst>
              </p:cNvPr>
              <p:cNvSpPr/>
              <p:nvPr/>
            </p:nvSpPr>
            <p:spPr>
              <a:xfrm>
                <a:off x="7050207" y="1910313"/>
                <a:ext cx="193793" cy="309838"/>
              </a:xfrm>
              <a:custGeom>
                <a:avLst/>
                <a:gdLst>
                  <a:gd name="connsiteX0" fmla="*/ 84393 w 193793"/>
                  <a:gd name="connsiteY0" fmla="*/ 302354 h 309838"/>
                  <a:gd name="connsiteX1" fmla="*/ 193094 w 193793"/>
                  <a:gd name="connsiteY1" fmla="*/ 202398 h 309838"/>
                  <a:gd name="connsiteX2" fmla="*/ 109382 w 193793"/>
                  <a:gd name="connsiteY2" fmla="*/ 7485 h 309838"/>
                  <a:gd name="connsiteX3" fmla="*/ 680 w 193793"/>
                  <a:gd name="connsiteY3" fmla="*/ 107441 h 309838"/>
                  <a:gd name="connsiteX4" fmla="*/ 84393 w 193793"/>
                  <a:gd name="connsiteY4" fmla="*/ 302354 h 30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793" h="309838">
                    <a:moveTo>
                      <a:pt x="84393" y="302354"/>
                    </a:moveTo>
                    <a:cubicBezTo>
                      <a:pt x="136870" y="328592"/>
                      <a:pt x="185598" y="283612"/>
                      <a:pt x="193094" y="202398"/>
                    </a:cubicBezTo>
                    <a:cubicBezTo>
                      <a:pt x="199342" y="121184"/>
                      <a:pt x="163108" y="33723"/>
                      <a:pt x="109382" y="7485"/>
                    </a:cubicBezTo>
                    <a:cubicBezTo>
                      <a:pt x="55656" y="-18753"/>
                      <a:pt x="8177" y="26227"/>
                      <a:pt x="680" y="107441"/>
                    </a:cubicBezTo>
                    <a:cubicBezTo>
                      <a:pt x="-5567" y="188654"/>
                      <a:pt x="31916" y="276115"/>
                      <a:pt x="84393" y="302354"/>
                    </a:cubicBezTo>
                  </a:path>
                </a:pathLst>
              </a:custGeom>
              <a:solidFill>
                <a:srgbClr val="E5D529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" name="フリーフォーム 69">
                <a:extLst>
                  <a:ext uri="{FF2B5EF4-FFF2-40B4-BE49-F238E27FC236}">
                    <a16:creationId xmlns:a16="http://schemas.microsoft.com/office/drawing/2014/main" id="{C441498F-EADA-1D46-A041-705E8FCABD58}"/>
                  </a:ext>
                </a:extLst>
              </p:cNvPr>
              <p:cNvSpPr/>
              <p:nvPr/>
            </p:nvSpPr>
            <p:spPr>
              <a:xfrm rot="-613125">
                <a:off x="7053377" y="1909054"/>
                <a:ext cx="187409" cy="312348"/>
              </a:xfrm>
              <a:custGeom>
                <a:avLst/>
                <a:gdLst>
                  <a:gd name="connsiteX0" fmla="*/ 187409 w 187409"/>
                  <a:gd name="connsiteY0" fmla="*/ 156174 h 312348"/>
                  <a:gd name="connsiteX1" fmla="*/ 93705 w 187409"/>
                  <a:gd name="connsiteY1" fmla="*/ 312349 h 312348"/>
                  <a:gd name="connsiteX2" fmla="*/ 0 w 187409"/>
                  <a:gd name="connsiteY2" fmla="*/ 156174 h 312348"/>
                  <a:gd name="connsiteX3" fmla="*/ 93705 w 187409"/>
                  <a:gd name="connsiteY3" fmla="*/ 0 h 312348"/>
                  <a:gd name="connsiteX4" fmla="*/ 187409 w 187409"/>
                  <a:gd name="connsiteY4" fmla="*/ 156174 h 3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09" h="312348">
                    <a:moveTo>
                      <a:pt x="187409" y="156174"/>
                    </a:moveTo>
                    <a:cubicBezTo>
                      <a:pt x="187409" y="242427"/>
                      <a:pt x="145456" y="312349"/>
                      <a:pt x="93705" y="312349"/>
                    </a:cubicBezTo>
                    <a:cubicBezTo>
                      <a:pt x="41953" y="312349"/>
                      <a:pt x="0" y="242427"/>
                      <a:pt x="0" y="156174"/>
                    </a:cubicBezTo>
                    <a:cubicBezTo>
                      <a:pt x="0" y="69922"/>
                      <a:pt x="41953" y="0"/>
                      <a:pt x="93705" y="0"/>
                    </a:cubicBezTo>
                    <a:cubicBezTo>
                      <a:pt x="145456" y="0"/>
                      <a:pt x="187409" y="69922"/>
                      <a:pt x="187409" y="156174"/>
                    </a:cubicBezTo>
                    <a:close/>
                  </a:path>
                </a:pathLst>
              </a:custGeom>
              <a:noFill/>
              <a:ln w="560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 70">
                <a:extLst>
                  <a:ext uri="{FF2B5EF4-FFF2-40B4-BE49-F238E27FC236}">
                    <a16:creationId xmlns:a16="http://schemas.microsoft.com/office/drawing/2014/main" id="{6CB61F73-9348-444B-8195-6344C471944D}"/>
                  </a:ext>
                </a:extLst>
              </p:cNvPr>
              <p:cNvSpPr/>
              <p:nvPr/>
            </p:nvSpPr>
            <p:spPr>
              <a:xfrm>
                <a:off x="7096664" y="1983863"/>
                <a:ext cx="100859" cy="161489"/>
              </a:xfrm>
              <a:custGeom>
                <a:avLst/>
                <a:gdLst>
                  <a:gd name="connsiteX0" fmla="*/ 452 w 100859"/>
                  <a:gd name="connsiteY0" fmla="*/ 56380 h 161489"/>
                  <a:gd name="connsiteX1" fmla="*/ 44183 w 100859"/>
                  <a:gd name="connsiteY1" fmla="*/ 157585 h 161489"/>
                  <a:gd name="connsiteX2" fmla="*/ 100408 w 100859"/>
                  <a:gd name="connsiteY2" fmla="*/ 105109 h 161489"/>
                  <a:gd name="connsiteX3" fmla="*/ 56677 w 100859"/>
                  <a:gd name="connsiteY3" fmla="*/ 3904 h 161489"/>
                  <a:gd name="connsiteX4" fmla="*/ 452 w 100859"/>
                  <a:gd name="connsiteY4" fmla="*/ 56380 h 161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9" h="161489">
                    <a:moveTo>
                      <a:pt x="452" y="56380"/>
                    </a:moveTo>
                    <a:cubicBezTo>
                      <a:pt x="-3296" y="98861"/>
                      <a:pt x="16695" y="143841"/>
                      <a:pt x="44183" y="157585"/>
                    </a:cubicBezTo>
                    <a:cubicBezTo>
                      <a:pt x="71670" y="171329"/>
                      <a:pt x="96659" y="147590"/>
                      <a:pt x="100408" y="105109"/>
                    </a:cubicBezTo>
                    <a:cubicBezTo>
                      <a:pt x="104156" y="62628"/>
                      <a:pt x="84165" y="17648"/>
                      <a:pt x="56677" y="3904"/>
                    </a:cubicBezTo>
                    <a:cubicBezTo>
                      <a:pt x="29189" y="-9840"/>
                      <a:pt x="4201" y="13899"/>
                      <a:pt x="452" y="56380"/>
                    </a:cubicBezTo>
                  </a:path>
                </a:pathLst>
              </a:custGeom>
              <a:solidFill>
                <a:srgbClr val="FFFFFF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2" name="フリーフォーム 71">
                <a:extLst>
                  <a:ext uri="{FF2B5EF4-FFF2-40B4-BE49-F238E27FC236}">
                    <a16:creationId xmlns:a16="http://schemas.microsoft.com/office/drawing/2014/main" id="{B7CF03D7-5981-B443-BD12-3BF77E5BF070}"/>
                  </a:ext>
                </a:extLst>
              </p:cNvPr>
              <p:cNvSpPr/>
              <p:nvPr/>
            </p:nvSpPr>
            <p:spPr>
              <a:xfrm rot="-613125">
                <a:off x="7098344" y="1984023"/>
                <a:ext cx="97452" cy="162421"/>
              </a:xfrm>
              <a:custGeom>
                <a:avLst/>
                <a:gdLst>
                  <a:gd name="connsiteX0" fmla="*/ 97453 w 97452"/>
                  <a:gd name="connsiteY0" fmla="*/ 81211 h 162421"/>
                  <a:gd name="connsiteX1" fmla="*/ 48726 w 97452"/>
                  <a:gd name="connsiteY1" fmla="*/ 162421 h 162421"/>
                  <a:gd name="connsiteX2" fmla="*/ 0 w 97452"/>
                  <a:gd name="connsiteY2" fmla="*/ 81211 h 162421"/>
                  <a:gd name="connsiteX3" fmla="*/ 48726 w 97452"/>
                  <a:gd name="connsiteY3" fmla="*/ 0 h 162421"/>
                  <a:gd name="connsiteX4" fmla="*/ 97453 w 97452"/>
                  <a:gd name="connsiteY4" fmla="*/ 81211 h 16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52" h="162421">
                    <a:moveTo>
                      <a:pt x="97453" y="81211"/>
                    </a:moveTo>
                    <a:cubicBezTo>
                      <a:pt x="97453" y="126062"/>
                      <a:pt x="75637" y="162421"/>
                      <a:pt x="48726" y="162421"/>
                    </a:cubicBezTo>
                    <a:cubicBezTo>
                      <a:pt x="21816" y="162421"/>
                      <a:pt x="0" y="126062"/>
                      <a:pt x="0" y="81211"/>
                    </a:cubicBezTo>
                    <a:cubicBezTo>
                      <a:pt x="0" y="36359"/>
                      <a:pt x="21816" y="0"/>
                      <a:pt x="48726" y="0"/>
                    </a:cubicBezTo>
                    <a:cubicBezTo>
                      <a:pt x="75637" y="0"/>
                      <a:pt x="97453" y="36359"/>
                      <a:pt x="97453" y="81211"/>
                    </a:cubicBezTo>
                    <a:close/>
                  </a:path>
                </a:pathLst>
              </a:custGeom>
              <a:noFill/>
              <a:ln w="48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フリーフォーム 72">
                <a:extLst>
                  <a:ext uri="{FF2B5EF4-FFF2-40B4-BE49-F238E27FC236}">
                    <a16:creationId xmlns:a16="http://schemas.microsoft.com/office/drawing/2014/main" id="{5F81BA55-85DB-FD4D-A6A7-569F46167E7D}"/>
                  </a:ext>
                </a:extLst>
              </p:cNvPr>
              <p:cNvSpPr/>
              <p:nvPr/>
            </p:nvSpPr>
            <p:spPr>
              <a:xfrm>
                <a:off x="7119257" y="2020692"/>
                <a:ext cx="55672" cy="87941"/>
              </a:xfrm>
              <a:custGeom>
                <a:avLst/>
                <a:gdLst>
                  <a:gd name="connsiteX0" fmla="*/ 349 w 55672"/>
                  <a:gd name="connsiteY0" fmla="*/ 30796 h 87941"/>
                  <a:gd name="connsiteX1" fmla="*/ 24088 w 55672"/>
                  <a:gd name="connsiteY1" fmla="*/ 85772 h 87941"/>
                  <a:gd name="connsiteX2" fmla="*/ 55324 w 55672"/>
                  <a:gd name="connsiteY2" fmla="*/ 57035 h 87941"/>
                  <a:gd name="connsiteX3" fmla="*/ 31585 w 55672"/>
                  <a:gd name="connsiteY3" fmla="*/ 2059 h 87941"/>
                  <a:gd name="connsiteX4" fmla="*/ 349 w 55672"/>
                  <a:gd name="connsiteY4" fmla="*/ 30796 h 8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72" h="87941">
                    <a:moveTo>
                      <a:pt x="349" y="30796"/>
                    </a:moveTo>
                    <a:cubicBezTo>
                      <a:pt x="-2150" y="54536"/>
                      <a:pt x="9095" y="78275"/>
                      <a:pt x="24088" y="85772"/>
                    </a:cubicBezTo>
                    <a:cubicBezTo>
                      <a:pt x="39081" y="93268"/>
                      <a:pt x="52825" y="80774"/>
                      <a:pt x="55324" y="57035"/>
                    </a:cubicBezTo>
                    <a:cubicBezTo>
                      <a:pt x="57823" y="33295"/>
                      <a:pt x="46578" y="9556"/>
                      <a:pt x="31585" y="2059"/>
                    </a:cubicBezTo>
                    <a:cubicBezTo>
                      <a:pt x="16591" y="-5438"/>
                      <a:pt x="2848" y="8306"/>
                      <a:pt x="349" y="30796"/>
                    </a:cubicBezTo>
                  </a:path>
                </a:pathLst>
              </a:custGeom>
              <a:solidFill>
                <a:srgbClr val="0000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E86CFE03-43B0-BB4F-91C1-E506EDEF48A9}"/>
                </a:ext>
              </a:extLst>
            </p:cNvPr>
            <p:cNvSpPr/>
            <p:nvPr/>
          </p:nvSpPr>
          <p:spPr>
            <a:xfrm>
              <a:off x="7048388" y="2411328"/>
              <a:ext cx="496028" cy="583490"/>
            </a:xfrm>
            <a:custGeom>
              <a:avLst/>
              <a:gdLst>
                <a:gd name="connsiteX0" fmla="*/ 22490 w 496028"/>
                <a:gd name="connsiteY0" fmla="*/ 201160 h 583490"/>
                <a:gd name="connsiteX1" fmla="*/ 0 w 496028"/>
                <a:gd name="connsiteY1" fmla="*/ 0 h 583490"/>
                <a:gd name="connsiteX2" fmla="*/ 166176 w 496028"/>
                <a:gd name="connsiteY2" fmla="*/ 57474 h 583490"/>
                <a:gd name="connsiteX3" fmla="*/ 236145 w 496028"/>
                <a:gd name="connsiteY3" fmla="*/ 174922 h 583490"/>
                <a:gd name="connsiteX4" fmla="*/ 257385 w 496028"/>
                <a:gd name="connsiteY4" fmla="*/ 182419 h 583490"/>
                <a:gd name="connsiteX5" fmla="*/ 304864 w 496028"/>
                <a:gd name="connsiteY5" fmla="*/ 103704 h 583490"/>
                <a:gd name="connsiteX6" fmla="*/ 472290 w 496028"/>
                <a:gd name="connsiteY6" fmla="*/ 156180 h 583490"/>
                <a:gd name="connsiteX7" fmla="*/ 496029 w 496028"/>
                <a:gd name="connsiteY7" fmla="*/ 357341 h 583490"/>
                <a:gd name="connsiteX8" fmla="*/ 292370 w 496028"/>
                <a:gd name="connsiteY8" fmla="*/ 583490 h 58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028" h="583490">
                  <a:moveTo>
                    <a:pt x="22490" y="201160"/>
                  </a:moveTo>
                  <a:lnTo>
                    <a:pt x="0" y="0"/>
                  </a:lnTo>
                  <a:lnTo>
                    <a:pt x="166176" y="57474"/>
                  </a:lnTo>
                  <a:lnTo>
                    <a:pt x="236145" y="174922"/>
                  </a:lnTo>
                  <a:lnTo>
                    <a:pt x="257385" y="182419"/>
                  </a:lnTo>
                  <a:lnTo>
                    <a:pt x="304864" y="103704"/>
                  </a:lnTo>
                  <a:lnTo>
                    <a:pt x="472290" y="156180"/>
                  </a:lnTo>
                  <a:lnTo>
                    <a:pt x="496029" y="357341"/>
                  </a:lnTo>
                  <a:lnTo>
                    <a:pt x="292370" y="583490"/>
                  </a:lnTo>
                  <a:close/>
                </a:path>
              </a:pathLst>
            </a:custGeom>
            <a:solidFill>
              <a:srgbClr val="FFFFFF"/>
            </a:solidFill>
            <a:ln w="12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FEF4A614-5903-1141-9030-2FDD254C3029}"/>
                </a:ext>
              </a:extLst>
            </p:cNvPr>
            <p:cNvSpPr/>
            <p:nvPr/>
          </p:nvSpPr>
          <p:spPr>
            <a:xfrm>
              <a:off x="7072127" y="2451310"/>
              <a:ext cx="448550" cy="504775"/>
            </a:xfrm>
            <a:custGeom>
              <a:avLst/>
              <a:gdLst>
                <a:gd name="connsiteX0" fmla="*/ 18742 w 448550"/>
                <a:gd name="connsiteY0" fmla="*/ 159929 h 504775"/>
                <a:gd name="connsiteX1" fmla="*/ 0 w 448550"/>
                <a:gd name="connsiteY1" fmla="*/ 0 h 504775"/>
                <a:gd name="connsiteX2" fmla="*/ 139938 w 448550"/>
                <a:gd name="connsiteY2" fmla="*/ 44980 h 504775"/>
                <a:gd name="connsiteX3" fmla="*/ 214904 w 448550"/>
                <a:gd name="connsiteY3" fmla="*/ 171174 h 504775"/>
                <a:gd name="connsiteX4" fmla="*/ 238644 w 448550"/>
                <a:gd name="connsiteY4" fmla="*/ 178670 h 504775"/>
                <a:gd name="connsiteX5" fmla="*/ 291120 w 448550"/>
                <a:gd name="connsiteY5" fmla="*/ 94958 h 504775"/>
                <a:gd name="connsiteX6" fmla="*/ 429808 w 448550"/>
                <a:gd name="connsiteY6" fmla="*/ 141187 h 504775"/>
                <a:gd name="connsiteX7" fmla="*/ 448550 w 448550"/>
                <a:gd name="connsiteY7" fmla="*/ 301116 h 504775"/>
                <a:gd name="connsiteX8" fmla="*/ 264882 w 448550"/>
                <a:gd name="connsiteY8" fmla="*/ 504775 h 5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50" h="504775">
                  <a:moveTo>
                    <a:pt x="18742" y="159929"/>
                  </a:moveTo>
                  <a:lnTo>
                    <a:pt x="0" y="0"/>
                  </a:lnTo>
                  <a:lnTo>
                    <a:pt x="139938" y="44980"/>
                  </a:lnTo>
                  <a:lnTo>
                    <a:pt x="214904" y="171174"/>
                  </a:lnTo>
                  <a:lnTo>
                    <a:pt x="238644" y="178670"/>
                  </a:lnTo>
                  <a:lnTo>
                    <a:pt x="291120" y="94958"/>
                  </a:lnTo>
                  <a:lnTo>
                    <a:pt x="429808" y="141187"/>
                  </a:lnTo>
                  <a:lnTo>
                    <a:pt x="448550" y="301116"/>
                  </a:lnTo>
                  <a:lnTo>
                    <a:pt x="264882" y="504775"/>
                  </a:lnTo>
                  <a:close/>
                </a:path>
              </a:pathLst>
            </a:custGeom>
            <a:solidFill>
              <a:srgbClr val="D0121B"/>
            </a:solidFill>
            <a:ln w="12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78E5E2DF-75C8-964C-93F8-9ABEC2933D7E}"/>
                </a:ext>
              </a:extLst>
            </p:cNvPr>
            <p:cNvSpPr/>
            <p:nvPr/>
          </p:nvSpPr>
          <p:spPr>
            <a:xfrm>
              <a:off x="7072127" y="2451310"/>
              <a:ext cx="448550" cy="504775"/>
            </a:xfrm>
            <a:custGeom>
              <a:avLst/>
              <a:gdLst>
                <a:gd name="connsiteX0" fmla="*/ 18742 w 448550"/>
                <a:gd name="connsiteY0" fmla="*/ 159929 h 504775"/>
                <a:gd name="connsiteX1" fmla="*/ 0 w 448550"/>
                <a:gd name="connsiteY1" fmla="*/ 0 h 504775"/>
                <a:gd name="connsiteX2" fmla="*/ 139938 w 448550"/>
                <a:gd name="connsiteY2" fmla="*/ 44980 h 504775"/>
                <a:gd name="connsiteX3" fmla="*/ 214904 w 448550"/>
                <a:gd name="connsiteY3" fmla="*/ 171174 h 504775"/>
                <a:gd name="connsiteX4" fmla="*/ 238644 w 448550"/>
                <a:gd name="connsiteY4" fmla="*/ 178670 h 504775"/>
                <a:gd name="connsiteX5" fmla="*/ 291120 w 448550"/>
                <a:gd name="connsiteY5" fmla="*/ 94958 h 504775"/>
                <a:gd name="connsiteX6" fmla="*/ 429808 w 448550"/>
                <a:gd name="connsiteY6" fmla="*/ 141187 h 504775"/>
                <a:gd name="connsiteX7" fmla="*/ 448550 w 448550"/>
                <a:gd name="connsiteY7" fmla="*/ 301116 h 504775"/>
                <a:gd name="connsiteX8" fmla="*/ 264882 w 448550"/>
                <a:gd name="connsiteY8" fmla="*/ 504775 h 5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50" h="504775">
                  <a:moveTo>
                    <a:pt x="18742" y="159929"/>
                  </a:moveTo>
                  <a:lnTo>
                    <a:pt x="0" y="0"/>
                  </a:lnTo>
                  <a:lnTo>
                    <a:pt x="139938" y="44980"/>
                  </a:lnTo>
                  <a:lnTo>
                    <a:pt x="214904" y="171174"/>
                  </a:lnTo>
                  <a:lnTo>
                    <a:pt x="238644" y="178670"/>
                  </a:lnTo>
                  <a:lnTo>
                    <a:pt x="291120" y="94958"/>
                  </a:lnTo>
                  <a:lnTo>
                    <a:pt x="429808" y="141187"/>
                  </a:lnTo>
                  <a:lnTo>
                    <a:pt x="448550" y="301116"/>
                  </a:lnTo>
                  <a:lnTo>
                    <a:pt x="264882" y="504775"/>
                  </a:lnTo>
                  <a:close/>
                </a:path>
              </a:pathLst>
            </a:custGeom>
            <a:noFill/>
            <a:ln w="447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77" name="グラフィックス 353">
              <a:extLst>
                <a:ext uri="{FF2B5EF4-FFF2-40B4-BE49-F238E27FC236}">
                  <a16:creationId xmlns:a16="http://schemas.microsoft.com/office/drawing/2014/main" id="{247AFEAF-D289-134E-AB2C-E1B9945ABC76}"/>
                </a:ext>
              </a:extLst>
            </p:cNvPr>
            <p:cNvGrpSpPr/>
            <p:nvPr/>
          </p:nvGrpSpPr>
          <p:grpSpPr>
            <a:xfrm>
              <a:off x="7221767" y="2193052"/>
              <a:ext cx="1432790" cy="712678"/>
              <a:chOff x="7221767" y="2193052"/>
              <a:chExt cx="1432790" cy="712678"/>
            </a:xfrm>
            <a:solidFill>
              <a:schemeClr val="accent1"/>
            </a:solidFill>
          </p:grpSpPr>
          <p:sp>
            <p:nvSpPr>
              <p:cNvPr id="78" name="フリーフォーム 77">
                <a:extLst>
                  <a:ext uri="{FF2B5EF4-FFF2-40B4-BE49-F238E27FC236}">
                    <a16:creationId xmlns:a16="http://schemas.microsoft.com/office/drawing/2014/main" id="{AD4D7018-E4EF-9D4E-BBEA-0911D9734E52}"/>
                  </a:ext>
                </a:extLst>
              </p:cNvPr>
              <p:cNvSpPr/>
              <p:nvPr/>
            </p:nvSpPr>
            <p:spPr>
              <a:xfrm>
                <a:off x="7320473" y="2679374"/>
                <a:ext cx="74625" cy="98203"/>
              </a:xfrm>
              <a:custGeom>
                <a:avLst/>
                <a:gdLst>
                  <a:gd name="connsiteX0" fmla="*/ 42774 w 74625"/>
                  <a:gd name="connsiteY0" fmla="*/ 96792 h 98203"/>
                  <a:gd name="connsiteX1" fmla="*/ 293 w 74625"/>
                  <a:gd name="connsiteY1" fmla="*/ 36818 h 98203"/>
                  <a:gd name="connsiteX2" fmla="*/ 31529 w 74625"/>
                  <a:gd name="connsiteY2" fmla="*/ 1834 h 98203"/>
                  <a:gd name="connsiteX3" fmla="*/ 74010 w 74625"/>
                  <a:gd name="connsiteY3" fmla="*/ 61807 h 98203"/>
                  <a:gd name="connsiteX4" fmla="*/ 42774 w 74625"/>
                  <a:gd name="connsiteY4" fmla="*/ 96792 h 9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5" h="98203">
                    <a:moveTo>
                      <a:pt x="42774" y="96792"/>
                    </a:moveTo>
                    <a:cubicBezTo>
                      <a:pt x="22783" y="90544"/>
                      <a:pt x="4041" y="63056"/>
                      <a:pt x="293" y="36818"/>
                    </a:cubicBezTo>
                    <a:cubicBezTo>
                      <a:pt x="-2206" y="10580"/>
                      <a:pt x="11538" y="-5663"/>
                      <a:pt x="31529" y="1834"/>
                    </a:cubicBezTo>
                    <a:cubicBezTo>
                      <a:pt x="51520" y="8081"/>
                      <a:pt x="70262" y="35569"/>
                      <a:pt x="74010" y="61807"/>
                    </a:cubicBezTo>
                    <a:cubicBezTo>
                      <a:pt x="77759" y="88045"/>
                      <a:pt x="64015" y="103039"/>
                      <a:pt x="42774" y="96792"/>
                    </a:cubicBezTo>
                  </a:path>
                </a:pathLst>
              </a:custGeom>
              <a:solidFill>
                <a:srgbClr val="FFFFFF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 78">
                <a:extLst>
                  <a:ext uri="{FF2B5EF4-FFF2-40B4-BE49-F238E27FC236}">
                    <a16:creationId xmlns:a16="http://schemas.microsoft.com/office/drawing/2014/main" id="{7F66CBAE-F9BB-2C41-92DB-C5FF466794B1}"/>
                  </a:ext>
                </a:extLst>
              </p:cNvPr>
              <p:cNvSpPr/>
              <p:nvPr/>
            </p:nvSpPr>
            <p:spPr>
              <a:xfrm>
                <a:off x="7320473" y="2679374"/>
                <a:ext cx="74625" cy="98203"/>
              </a:xfrm>
              <a:custGeom>
                <a:avLst/>
                <a:gdLst>
                  <a:gd name="connsiteX0" fmla="*/ 42774 w 74625"/>
                  <a:gd name="connsiteY0" fmla="*/ 96792 h 98203"/>
                  <a:gd name="connsiteX1" fmla="*/ 293 w 74625"/>
                  <a:gd name="connsiteY1" fmla="*/ 36818 h 98203"/>
                  <a:gd name="connsiteX2" fmla="*/ 31529 w 74625"/>
                  <a:gd name="connsiteY2" fmla="*/ 1834 h 98203"/>
                  <a:gd name="connsiteX3" fmla="*/ 74010 w 74625"/>
                  <a:gd name="connsiteY3" fmla="*/ 61807 h 98203"/>
                  <a:gd name="connsiteX4" fmla="*/ 42774 w 74625"/>
                  <a:gd name="connsiteY4" fmla="*/ 96792 h 9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5" h="98203">
                    <a:moveTo>
                      <a:pt x="42774" y="96792"/>
                    </a:moveTo>
                    <a:cubicBezTo>
                      <a:pt x="22783" y="90544"/>
                      <a:pt x="4041" y="63056"/>
                      <a:pt x="293" y="36818"/>
                    </a:cubicBezTo>
                    <a:cubicBezTo>
                      <a:pt x="-2206" y="10580"/>
                      <a:pt x="11538" y="-5663"/>
                      <a:pt x="31529" y="1834"/>
                    </a:cubicBezTo>
                    <a:cubicBezTo>
                      <a:pt x="51520" y="9330"/>
                      <a:pt x="70262" y="35569"/>
                      <a:pt x="74010" y="61807"/>
                    </a:cubicBezTo>
                    <a:cubicBezTo>
                      <a:pt x="77759" y="88045"/>
                      <a:pt x="64015" y="103039"/>
                      <a:pt x="42774" y="96792"/>
                    </a:cubicBezTo>
                    <a:close/>
                  </a:path>
                </a:pathLst>
              </a:custGeom>
              <a:noFill/>
              <a:ln w="238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 79">
                <a:extLst>
                  <a:ext uri="{FF2B5EF4-FFF2-40B4-BE49-F238E27FC236}">
                    <a16:creationId xmlns:a16="http://schemas.microsoft.com/office/drawing/2014/main" id="{343C74B9-FDFC-D445-8D17-B7F1BA171247}"/>
                  </a:ext>
                </a:extLst>
              </p:cNvPr>
              <p:cNvSpPr/>
              <p:nvPr/>
            </p:nvSpPr>
            <p:spPr>
              <a:xfrm>
                <a:off x="7221767" y="2646888"/>
                <a:ext cx="74625" cy="98203"/>
              </a:xfrm>
              <a:custGeom>
                <a:avLst/>
                <a:gdLst>
                  <a:gd name="connsiteX0" fmla="*/ 42774 w 74625"/>
                  <a:gd name="connsiteY0" fmla="*/ 96791 h 98203"/>
                  <a:gd name="connsiteX1" fmla="*/ 293 w 74625"/>
                  <a:gd name="connsiteY1" fmla="*/ 36818 h 98203"/>
                  <a:gd name="connsiteX2" fmla="*/ 31529 w 74625"/>
                  <a:gd name="connsiteY2" fmla="*/ 1834 h 98203"/>
                  <a:gd name="connsiteX3" fmla="*/ 74010 w 74625"/>
                  <a:gd name="connsiteY3" fmla="*/ 61807 h 98203"/>
                  <a:gd name="connsiteX4" fmla="*/ 42774 w 74625"/>
                  <a:gd name="connsiteY4" fmla="*/ 96791 h 9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5" h="98203">
                    <a:moveTo>
                      <a:pt x="42774" y="96791"/>
                    </a:moveTo>
                    <a:cubicBezTo>
                      <a:pt x="22783" y="90544"/>
                      <a:pt x="4041" y="63056"/>
                      <a:pt x="293" y="36818"/>
                    </a:cubicBezTo>
                    <a:cubicBezTo>
                      <a:pt x="-2206" y="10580"/>
                      <a:pt x="11538" y="-5663"/>
                      <a:pt x="31529" y="1834"/>
                    </a:cubicBezTo>
                    <a:cubicBezTo>
                      <a:pt x="51520" y="8081"/>
                      <a:pt x="70262" y="35569"/>
                      <a:pt x="74010" y="61807"/>
                    </a:cubicBezTo>
                    <a:cubicBezTo>
                      <a:pt x="77759" y="88045"/>
                      <a:pt x="64015" y="103039"/>
                      <a:pt x="42774" y="96791"/>
                    </a:cubicBezTo>
                  </a:path>
                </a:pathLst>
              </a:custGeom>
              <a:solidFill>
                <a:srgbClr val="FFFFFF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フリーフォーム 80">
                <a:extLst>
                  <a:ext uri="{FF2B5EF4-FFF2-40B4-BE49-F238E27FC236}">
                    <a16:creationId xmlns:a16="http://schemas.microsoft.com/office/drawing/2014/main" id="{0D431DBB-4430-0149-A477-C782CD2CC133}"/>
                  </a:ext>
                </a:extLst>
              </p:cNvPr>
              <p:cNvSpPr/>
              <p:nvPr/>
            </p:nvSpPr>
            <p:spPr>
              <a:xfrm>
                <a:off x="7221767" y="2646888"/>
                <a:ext cx="74625" cy="98203"/>
              </a:xfrm>
              <a:custGeom>
                <a:avLst/>
                <a:gdLst>
                  <a:gd name="connsiteX0" fmla="*/ 42774 w 74625"/>
                  <a:gd name="connsiteY0" fmla="*/ 96791 h 98203"/>
                  <a:gd name="connsiteX1" fmla="*/ 293 w 74625"/>
                  <a:gd name="connsiteY1" fmla="*/ 36818 h 98203"/>
                  <a:gd name="connsiteX2" fmla="*/ 31529 w 74625"/>
                  <a:gd name="connsiteY2" fmla="*/ 1834 h 98203"/>
                  <a:gd name="connsiteX3" fmla="*/ 74010 w 74625"/>
                  <a:gd name="connsiteY3" fmla="*/ 61807 h 98203"/>
                  <a:gd name="connsiteX4" fmla="*/ 42774 w 74625"/>
                  <a:gd name="connsiteY4" fmla="*/ 96791 h 9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5" h="98203">
                    <a:moveTo>
                      <a:pt x="42774" y="96791"/>
                    </a:moveTo>
                    <a:cubicBezTo>
                      <a:pt x="22783" y="90544"/>
                      <a:pt x="4041" y="63056"/>
                      <a:pt x="293" y="36818"/>
                    </a:cubicBezTo>
                    <a:cubicBezTo>
                      <a:pt x="-2206" y="10580"/>
                      <a:pt x="11538" y="-5663"/>
                      <a:pt x="31529" y="1834"/>
                    </a:cubicBezTo>
                    <a:cubicBezTo>
                      <a:pt x="51520" y="8081"/>
                      <a:pt x="70262" y="35569"/>
                      <a:pt x="74010" y="61807"/>
                    </a:cubicBezTo>
                    <a:cubicBezTo>
                      <a:pt x="77759" y="88045"/>
                      <a:pt x="64015" y="103039"/>
                      <a:pt x="42774" y="96791"/>
                    </a:cubicBezTo>
                    <a:close/>
                  </a:path>
                </a:pathLst>
              </a:custGeom>
              <a:noFill/>
              <a:ln w="238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 81">
                <a:extLst>
                  <a:ext uri="{FF2B5EF4-FFF2-40B4-BE49-F238E27FC236}">
                    <a16:creationId xmlns:a16="http://schemas.microsoft.com/office/drawing/2014/main" id="{7C3F0907-66CD-1E44-9763-4E7ED4BFBA2E}"/>
                  </a:ext>
                </a:extLst>
              </p:cNvPr>
              <p:cNvSpPr/>
              <p:nvPr/>
            </p:nvSpPr>
            <p:spPr>
              <a:xfrm>
                <a:off x="7330626" y="2701573"/>
                <a:ext cx="37755" cy="48833"/>
              </a:xfrm>
              <a:custGeom>
                <a:avLst/>
                <a:gdLst>
                  <a:gd name="connsiteX0" fmla="*/ 21377 w 37755"/>
                  <a:gd name="connsiteY0" fmla="*/ 48354 h 48833"/>
                  <a:gd name="connsiteX1" fmla="*/ 136 w 37755"/>
                  <a:gd name="connsiteY1" fmla="*/ 18368 h 48833"/>
                  <a:gd name="connsiteX2" fmla="*/ 16379 w 37755"/>
                  <a:gd name="connsiteY2" fmla="*/ 876 h 48833"/>
                  <a:gd name="connsiteX3" fmla="*/ 37620 w 37755"/>
                  <a:gd name="connsiteY3" fmla="*/ 30862 h 48833"/>
                  <a:gd name="connsiteX4" fmla="*/ 21377 w 37755"/>
                  <a:gd name="connsiteY4" fmla="*/ 48354 h 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5" h="48833">
                    <a:moveTo>
                      <a:pt x="21377" y="48354"/>
                    </a:moveTo>
                    <a:cubicBezTo>
                      <a:pt x="11381" y="44606"/>
                      <a:pt x="1386" y="32112"/>
                      <a:pt x="136" y="18368"/>
                    </a:cubicBezTo>
                    <a:cubicBezTo>
                      <a:pt x="-1113" y="5873"/>
                      <a:pt x="6383" y="-2873"/>
                      <a:pt x="16379" y="876"/>
                    </a:cubicBezTo>
                    <a:cubicBezTo>
                      <a:pt x="26375" y="4624"/>
                      <a:pt x="36370" y="17118"/>
                      <a:pt x="37620" y="30862"/>
                    </a:cubicBezTo>
                    <a:cubicBezTo>
                      <a:pt x="38869" y="43357"/>
                      <a:pt x="31372" y="50853"/>
                      <a:pt x="21377" y="48354"/>
                    </a:cubicBezTo>
                  </a:path>
                </a:pathLst>
              </a:custGeom>
              <a:solidFill>
                <a:srgbClr val="0000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 82">
                <a:extLst>
                  <a:ext uri="{FF2B5EF4-FFF2-40B4-BE49-F238E27FC236}">
                    <a16:creationId xmlns:a16="http://schemas.microsoft.com/office/drawing/2014/main" id="{D9F215E6-8776-5749-BA26-0830547EAAF1}"/>
                  </a:ext>
                </a:extLst>
              </p:cNvPr>
              <p:cNvSpPr/>
              <p:nvPr/>
            </p:nvSpPr>
            <p:spPr>
              <a:xfrm>
                <a:off x="7234419" y="2669087"/>
                <a:ext cx="37619" cy="49229"/>
              </a:xfrm>
              <a:custGeom>
                <a:avLst/>
                <a:gdLst>
                  <a:gd name="connsiteX0" fmla="*/ 21377 w 37619"/>
                  <a:gd name="connsiteY0" fmla="*/ 48354 h 49229"/>
                  <a:gd name="connsiteX1" fmla="*/ 136 w 37619"/>
                  <a:gd name="connsiteY1" fmla="*/ 18368 h 49229"/>
                  <a:gd name="connsiteX2" fmla="*/ 16379 w 37619"/>
                  <a:gd name="connsiteY2" fmla="*/ 876 h 49229"/>
                  <a:gd name="connsiteX3" fmla="*/ 37620 w 37619"/>
                  <a:gd name="connsiteY3" fmla="*/ 30862 h 49229"/>
                  <a:gd name="connsiteX4" fmla="*/ 21377 w 37619"/>
                  <a:gd name="connsiteY4" fmla="*/ 48354 h 4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19" h="49229">
                    <a:moveTo>
                      <a:pt x="21377" y="48354"/>
                    </a:moveTo>
                    <a:cubicBezTo>
                      <a:pt x="11381" y="44606"/>
                      <a:pt x="1386" y="32112"/>
                      <a:pt x="136" y="18368"/>
                    </a:cubicBezTo>
                    <a:cubicBezTo>
                      <a:pt x="-1113" y="5873"/>
                      <a:pt x="6383" y="-2873"/>
                      <a:pt x="16379" y="876"/>
                    </a:cubicBezTo>
                    <a:cubicBezTo>
                      <a:pt x="26375" y="4624"/>
                      <a:pt x="36370" y="17118"/>
                      <a:pt x="37620" y="30862"/>
                    </a:cubicBezTo>
                    <a:cubicBezTo>
                      <a:pt x="37620" y="43357"/>
                      <a:pt x="31372" y="52103"/>
                      <a:pt x="21377" y="48354"/>
                    </a:cubicBezTo>
                  </a:path>
                </a:pathLst>
              </a:custGeom>
              <a:solidFill>
                <a:srgbClr val="0000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 83">
                <a:extLst>
                  <a:ext uri="{FF2B5EF4-FFF2-40B4-BE49-F238E27FC236}">
                    <a16:creationId xmlns:a16="http://schemas.microsoft.com/office/drawing/2014/main" id="{CDC43077-EBB6-BE4C-BB27-443C3297E773}"/>
                  </a:ext>
                </a:extLst>
              </p:cNvPr>
              <p:cNvSpPr/>
              <p:nvPr/>
            </p:nvSpPr>
            <p:spPr>
              <a:xfrm>
                <a:off x="7476702" y="2605806"/>
                <a:ext cx="27732" cy="131626"/>
              </a:xfrm>
              <a:custGeom>
                <a:avLst/>
                <a:gdLst>
                  <a:gd name="connsiteX0" fmla="*/ 6492 w 27732"/>
                  <a:gd name="connsiteY0" fmla="*/ 14179 h 131626"/>
                  <a:gd name="connsiteX1" fmla="*/ 2744 w 27732"/>
                  <a:gd name="connsiteY1" fmla="*/ 7932 h 131626"/>
                  <a:gd name="connsiteX2" fmla="*/ 5243 w 27732"/>
                  <a:gd name="connsiteY2" fmla="*/ 4184 h 131626"/>
                  <a:gd name="connsiteX3" fmla="*/ 6492 w 27732"/>
                  <a:gd name="connsiteY3" fmla="*/ 14179 h 131626"/>
                  <a:gd name="connsiteX4" fmla="*/ 6492 w 27732"/>
                  <a:gd name="connsiteY4" fmla="*/ 435 h 131626"/>
                  <a:gd name="connsiteX5" fmla="*/ 245 w 27732"/>
                  <a:gd name="connsiteY5" fmla="*/ 6683 h 131626"/>
                  <a:gd name="connsiteX6" fmla="*/ 8991 w 27732"/>
                  <a:gd name="connsiteY6" fmla="*/ 17928 h 131626"/>
                  <a:gd name="connsiteX7" fmla="*/ 15238 w 27732"/>
                  <a:gd name="connsiteY7" fmla="*/ 11680 h 131626"/>
                  <a:gd name="connsiteX8" fmla="*/ 10241 w 27732"/>
                  <a:gd name="connsiteY8" fmla="*/ 1685 h 131626"/>
                  <a:gd name="connsiteX9" fmla="*/ 8991 w 27732"/>
                  <a:gd name="connsiteY9" fmla="*/ 4184 h 131626"/>
                  <a:gd name="connsiteX10" fmla="*/ 12740 w 27732"/>
                  <a:gd name="connsiteY10" fmla="*/ 10431 h 131626"/>
                  <a:gd name="connsiteX11" fmla="*/ 8991 w 27732"/>
                  <a:gd name="connsiteY11" fmla="*/ 14179 h 131626"/>
                  <a:gd name="connsiteX12" fmla="*/ 6492 w 27732"/>
                  <a:gd name="connsiteY12" fmla="*/ 435 h 131626"/>
                  <a:gd name="connsiteX13" fmla="*/ 3993 w 27732"/>
                  <a:gd name="connsiteY13" fmla="*/ 41667 h 131626"/>
                  <a:gd name="connsiteX14" fmla="*/ 3993 w 27732"/>
                  <a:gd name="connsiteY14" fmla="*/ 44166 h 131626"/>
                  <a:gd name="connsiteX15" fmla="*/ 17737 w 27732"/>
                  <a:gd name="connsiteY15" fmla="*/ 49164 h 131626"/>
                  <a:gd name="connsiteX16" fmla="*/ 17737 w 27732"/>
                  <a:gd name="connsiteY16" fmla="*/ 46665 h 131626"/>
                  <a:gd name="connsiteX17" fmla="*/ 10241 w 27732"/>
                  <a:gd name="connsiteY17" fmla="*/ 44166 h 131626"/>
                  <a:gd name="connsiteX18" fmla="*/ 5243 w 27732"/>
                  <a:gd name="connsiteY18" fmla="*/ 39168 h 131626"/>
                  <a:gd name="connsiteX19" fmla="*/ 8991 w 27732"/>
                  <a:gd name="connsiteY19" fmla="*/ 37919 h 131626"/>
                  <a:gd name="connsiteX20" fmla="*/ 16488 w 27732"/>
                  <a:gd name="connsiteY20" fmla="*/ 40418 h 131626"/>
                  <a:gd name="connsiteX21" fmla="*/ 16488 w 27732"/>
                  <a:gd name="connsiteY21" fmla="*/ 37919 h 131626"/>
                  <a:gd name="connsiteX22" fmla="*/ 8991 w 27732"/>
                  <a:gd name="connsiteY22" fmla="*/ 35420 h 131626"/>
                  <a:gd name="connsiteX23" fmla="*/ 3993 w 27732"/>
                  <a:gd name="connsiteY23" fmla="*/ 30422 h 131626"/>
                  <a:gd name="connsiteX24" fmla="*/ 7742 w 27732"/>
                  <a:gd name="connsiteY24" fmla="*/ 27923 h 131626"/>
                  <a:gd name="connsiteX25" fmla="*/ 15238 w 27732"/>
                  <a:gd name="connsiteY25" fmla="*/ 30422 h 131626"/>
                  <a:gd name="connsiteX26" fmla="*/ 15238 w 27732"/>
                  <a:gd name="connsiteY26" fmla="*/ 27923 h 131626"/>
                  <a:gd name="connsiteX27" fmla="*/ 6492 w 27732"/>
                  <a:gd name="connsiteY27" fmla="*/ 25424 h 131626"/>
                  <a:gd name="connsiteX28" fmla="*/ 1495 w 27732"/>
                  <a:gd name="connsiteY28" fmla="*/ 29173 h 131626"/>
                  <a:gd name="connsiteX29" fmla="*/ 3993 w 27732"/>
                  <a:gd name="connsiteY29" fmla="*/ 35420 h 131626"/>
                  <a:gd name="connsiteX30" fmla="*/ 2744 w 27732"/>
                  <a:gd name="connsiteY30" fmla="*/ 39168 h 131626"/>
                  <a:gd name="connsiteX31" fmla="*/ 5243 w 27732"/>
                  <a:gd name="connsiteY31" fmla="*/ 44166 h 131626"/>
                  <a:gd name="connsiteX32" fmla="*/ 5243 w 27732"/>
                  <a:gd name="connsiteY32" fmla="*/ 44166 h 131626"/>
                  <a:gd name="connsiteX33" fmla="*/ 3993 w 27732"/>
                  <a:gd name="connsiteY33" fmla="*/ 41667 h 131626"/>
                  <a:gd name="connsiteX34" fmla="*/ 11490 w 27732"/>
                  <a:gd name="connsiteY34" fmla="*/ 66656 h 131626"/>
                  <a:gd name="connsiteX35" fmla="*/ 7742 w 27732"/>
                  <a:gd name="connsiteY35" fmla="*/ 60409 h 131626"/>
                  <a:gd name="connsiteX36" fmla="*/ 10241 w 27732"/>
                  <a:gd name="connsiteY36" fmla="*/ 56660 h 131626"/>
                  <a:gd name="connsiteX37" fmla="*/ 11490 w 27732"/>
                  <a:gd name="connsiteY37" fmla="*/ 66656 h 131626"/>
                  <a:gd name="connsiteX38" fmla="*/ 12740 w 27732"/>
                  <a:gd name="connsiteY38" fmla="*/ 52912 h 131626"/>
                  <a:gd name="connsiteX39" fmla="*/ 6492 w 27732"/>
                  <a:gd name="connsiteY39" fmla="*/ 59159 h 131626"/>
                  <a:gd name="connsiteX40" fmla="*/ 15238 w 27732"/>
                  <a:gd name="connsiteY40" fmla="*/ 70404 h 131626"/>
                  <a:gd name="connsiteX41" fmla="*/ 21486 w 27732"/>
                  <a:gd name="connsiteY41" fmla="*/ 64157 h 131626"/>
                  <a:gd name="connsiteX42" fmla="*/ 16488 w 27732"/>
                  <a:gd name="connsiteY42" fmla="*/ 54162 h 131626"/>
                  <a:gd name="connsiteX43" fmla="*/ 15238 w 27732"/>
                  <a:gd name="connsiteY43" fmla="*/ 56660 h 131626"/>
                  <a:gd name="connsiteX44" fmla="*/ 18987 w 27732"/>
                  <a:gd name="connsiteY44" fmla="*/ 62908 h 131626"/>
                  <a:gd name="connsiteX45" fmla="*/ 15238 w 27732"/>
                  <a:gd name="connsiteY45" fmla="*/ 66656 h 131626"/>
                  <a:gd name="connsiteX46" fmla="*/ 12740 w 27732"/>
                  <a:gd name="connsiteY46" fmla="*/ 52912 h 131626"/>
                  <a:gd name="connsiteX47" fmla="*/ 1495 w 27732"/>
                  <a:gd name="connsiteY47" fmla="*/ 72903 h 131626"/>
                  <a:gd name="connsiteX48" fmla="*/ 3993 w 27732"/>
                  <a:gd name="connsiteY48" fmla="*/ 75402 h 131626"/>
                  <a:gd name="connsiteX49" fmla="*/ 5243 w 27732"/>
                  <a:gd name="connsiteY49" fmla="*/ 74152 h 131626"/>
                  <a:gd name="connsiteX50" fmla="*/ 2744 w 27732"/>
                  <a:gd name="connsiteY50" fmla="*/ 71654 h 131626"/>
                  <a:gd name="connsiteX51" fmla="*/ 1495 w 27732"/>
                  <a:gd name="connsiteY51" fmla="*/ 72903 h 131626"/>
                  <a:gd name="connsiteX52" fmla="*/ 7742 w 27732"/>
                  <a:gd name="connsiteY52" fmla="*/ 76652 h 131626"/>
                  <a:gd name="connsiteX53" fmla="*/ 21486 w 27732"/>
                  <a:gd name="connsiteY53" fmla="*/ 81649 h 131626"/>
                  <a:gd name="connsiteX54" fmla="*/ 21486 w 27732"/>
                  <a:gd name="connsiteY54" fmla="*/ 79150 h 131626"/>
                  <a:gd name="connsiteX55" fmla="*/ 7742 w 27732"/>
                  <a:gd name="connsiteY55" fmla="*/ 74152 h 131626"/>
                  <a:gd name="connsiteX56" fmla="*/ 7742 w 27732"/>
                  <a:gd name="connsiteY56" fmla="*/ 76652 h 131626"/>
                  <a:gd name="connsiteX57" fmla="*/ 11490 w 27732"/>
                  <a:gd name="connsiteY57" fmla="*/ 85398 h 131626"/>
                  <a:gd name="connsiteX58" fmla="*/ 8991 w 27732"/>
                  <a:gd name="connsiteY58" fmla="*/ 89146 h 131626"/>
                  <a:gd name="connsiteX59" fmla="*/ 13989 w 27732"/>
                  <a:gd name="connsiteY59" fmla="*/ 95393 h 131626"/>
                  <a:gd name="connsiteX60" fmla="*/ 18987 w 27732"/>
                  <a:gd name="connsiteY60" fmla="*/ 89146 h 131626"/>
                  <a:gd name="connsiteX61" fmla="*/ 21486 w 27732"/>
                  <a:gd name="connsiteY61" fmla="*/ 92894 h 131626"/>
                  <a:gd name="connsiteX62" fmla="*/ 20236 w 27732"/>
                  <a:gd name="connsiteY62" fmla="*/ 95393 h 131626"/>
                  <a:gd name="connsiteX63" fmla="*/ 21486 w 27732"/>
                  <a:gd name="connsiteY63" fmla="*/ 97892 h 131626"/>
                  <a:gd name="connsiteX64" fmla="*/ 23985 w 27732"/>
                  <a:gd name="connsiteY64" fmla="*/ 92894 h 131626"/>
                  <a:gd name="connsiteX65" fmla="*/ 18987 w 27732"/>
                  <a:gd name="connsiteY65" fmla="*/ 85398 h 131626"/>
                  <a:gd name="connsiteX66" fmla="*/ 15238 w 27732"/>
                  <a:gd name="connsiteY66" fmla="*/ 87896 h 131626"/>
                  <a:gd name="connsiteX67" fmla="*/ 12740 w 27732"/>
                  <a:gd name="connsiteY67" fmla="*/ 91645 h 131626"/>
                  <a:gd name="connsiteX68" fmla="*/ 11490 w 27732"/>
                  <a:gd name="connsiteY68" fmla="*/ 89146 h 131626"/>
                  <a:gd name="connsiteX69" fmla="*/ 12740 w 27732"/>
                  <a:gd name="connsiteY69" fmla="*/ 86647 h 131626"/>
                  <a:gd name="connsiteX70" fmla="*/ 11490 w 27732"/>
                  <a:gd name="connsiteY70" fmla="*/ 85398 h 131626"/>
                  <a:gd name="connsiteX71" fmla="*/ 11490 w 27732"/>
                  <a:gd name="connsiteY71" fmla="*/ 112885 h 131626"/>
                  <a:gd name="connsiteX72" fmla="*/ 11490 w 27732"/>
                  <a:gd name="connsiteY72" fmla="*/ 115384 h 131626"/>
                  <a:gd name="connsiteX73" fmla="*/ 25234 w 27732"/>
                  <a:gd name="connsiteY73" fmla="*/ 120382 h 131626"/>
                  <a:gd name="connsiteX74" fmla="*/ 25234 w 27732"/>
                  <a:gd name="connsiteY74" fmla="*/ 117883 h 131626"/>
                  <a:gd name="connsiteX75" fmla="*/ 18987 w 27732"/>
                  <a:gd name="connsiteY75" fmla="*/ 115384 h 131626"/>
                  <a:gd name="connsiteX76" fmla="*/ 12740 w 27732"/>
                  <a:gd name="connsiteY76" fmla="*/ 109137 h 131626"/>
                  <a:gd name="connsiteX77" fmla="*/ 16488 w 27732"/>
                  <a:gd name="connsiteY77" fmla="*/ 106638 h 131626"/>
                  <a:gd name="connsiteX78" fmla="*/ 23985 w 27732"/>
                  <a:gd name="connsiteY78" fmla="*/ 109137 h 131626"/>
                  <a:gd name="connsiteX79" fmla="*/ 23985 w 27732"/>
                  <a:gd name="connsiteY79" fmla="*/ 106638 h 131626"/>
                  <a:gd name="connsiteX80" fmla="*/ 15238 w 27732"/>
                  <a:gd name="connsiteY80" fmla="*/ 104139 h 131626"/>
                  <a:gd name="connsiteX81" fmla="*/ 10241 w 27732"/>
                  <a:gd name="connsiteY81" fmla="*/ 107888 h 131626"/>
                  <a:gd name="connsiteX82" fmla="*/ 12740 w 27732"/>
                  <a:gd name="connsiteY82" fmla="*/ 114135 h 131626"/>
                  <a:gd name="connsiteX83" fmla="*/ 12740 w 27732"/>
                  <a:gd name="connsiteY83" fmla="*/ 114135 h 131626"/>
                  <a:gd name="connsiteX84" fmla="*/ 11490 w 27732"/>
                  <a:gd name="connsiteY84" fmla="*/ 112885 h 131626"/>
                  <a:gd name="connsiteX85" fmla="*/ 6492 w 27732"/>
                  <a:gd name="connsiteY85" fmla="*/ 122881 h 131626"/>
                  <a:gd name="connsiteX86" fmla="*/ 8991 w 27732"/>
                  <a:gd name="connsiteY86" fmla="*/ 125380 h 131626"/>
                  <a:gd name="connsiteX87" fmla="*/ 10241 w 27732"/>
                  <a:gd name="connsiteY87" fmla="*/ 124130 h 131626"/>
                  <a:gd name="connsiteX88" fmla="*/ 7742 w 27732"/>
                  <a:gd name="connsiteY88" fmla="*/ 121631 h 131626"/>
                  <a:gd name="connsiteX89" fmla="*/ 6492 w 27732"/>
                  <a:gd name="connsiteY89" fmla="*/ 122881 h 131626"/>
                  <a:gd name="connsiteX90" fmla="*/ 13989 w 27732"/>
                  <a:gd name="connsiteY90" fmla="*/ 126629 h 131626"/>
                  <a:gd name="connsiteX91" fmla="*/ 27733 w 27732"/>
                  <a:gd name="connsiteY91" fmla="*/ 131627 h 131626"/>
                  <a:gd name="connsiteX92" fmla="*/ 27733 w 27732"/>
                  <a:gd name="connsiteY92" fmla="*/ 129128 h 131626"/>
                  <a:gd name="connsiteX93" fmla="*/ 13989 w 27732"/>
                  <a:gd name="connsiteY93" fmla="*/ 124130 h 131626"/>
                  <a:gd name="connsiteX94" fmla="*/ 13989 w 27732"/>
                  <a:gd name="connsiteY94" fmla="*/ 126629 h 13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7732" h="131626">
                    <a:moveTo>
                      <a:pt x="6492" y="14179"/>
                    </a:moveTo>
                    <a:cubicBezTo>
                      <a:pt x="3993" y="12930"/>
                      <a:pt x="2744" y="10431"/>
                      <a:pt x="2744" y="7932"/>
                    </a:cubicBezTo>
                    <a:cubicBezTo>
                      <a:pt x="2744" y="5433"/>
                      <a:pt x="3993" y="4184"/>
                      <a:pt x="5243" y="4184"/>
                    </a:cubicBezTo>
                    <a:lnTo>
                      <a:pt x="6492" y="14179"/>
                    </a:lnTo>
                    <a:close/>
                    <a:moveTo>
                      <a:pt x="6492" y="435"/>
                    </a:moveTo>
                    <a:cubicBezTo>
                      <a:pt x="2744" y="-814"/>
                      <a:pt x="-1004" y="435"/>
                      <a:pt x="245" y="6683"/>
                    </a:cubicBezTo>
                    <a:cubicBezTo>
                      <a:pt x="245" y="11680"/>
                      <a:pt x="3993" y="16678"/>
                      <a:pt x="8991" y="17928"/>
                    </a:cubicBezTo>
                    <a:cubicBezTo>
                      <a:pt x="12740" y="19177"/>
                      <a:pt x="15238" y="16678"/>
                      <a:pt x="15238" y="11680"/>
                    </a:cubicBezTo>
                    <a:cubicBezTo>
                      <a:pt x="15238" y="7932"/>
                      <a:pt x="12740" y="4184"/>
                      <a:pt x="10241" y="1685"/>
                    </a:cubicBezTo>
                    <a:lnTo>
                      <a:pt x="8991" y="4184"/>
                    </a:lnTo>
                    <a:cubicBezTo>
                      <a:pt x="10241" y="5433"/>
                      <a:pt x="12740" y="7932"/>
                      <a:pt x="12740" y="10431"/>
                    </a:cubicBezTo>
                    <a:cubicBezTo>
                      <a:pt x="12740" y="14179"/>
                      <a:pt x="11490" y="15429"/>
                      <a:pt x="8991" y="14179"/>
                    </a:cubicBezTo>
                    <a:lnTo>
                      <a:pt x="6492" y="435"/>
                    </a:lnTo>
                    <a:close/>
                    <a:moveTo>
                      <a:pt x="3993" y="41667"/>
                    </a:moveTo>
                    <a:lnTo>
                      <a:pt x="3993" y="44166"/>
                    </a:lnTo>
                    <a:lnTo>
                      <a:pt x="17737" y="49164"/>
                    </a:lnTo>
                    <a:lnTo>
                      <a:pt x="17737" y="46665"/>
                    </a:lnTo>
                    <a:lnTo>
                      <a:pt x="10241" y="44166"/>
                    </a:lnTo>
                    <a:cubicBezTo>
                      <a:pt x="7742" y="42916"/>
                      <a:pt x="5243" y="41667"/>
                      <a:pt x="5243" y="39168"/>
                    </a:cubicBezTo>
                    <a:cubicBezTo>
                      <a:pt x="5243" y="36669"/>
                      <a:pt x="7742" y="36669"/>
                      <a:pt x="8991" y="37919"/>
                    </a:cubicBezTo>
                    <a:lnTo>
                      <a:pt x="16488" y="40418"/>
                    </a:lnTo>
                    <a:lnTo>
                      <a:pt x="16488" y="37919"/>
                    </a:lnTo>
                    <a:lnTo>
                      <a:pt x="8991" y="35420"/>
                    </a:lnTo>
                    <a:cubicBezTo>
                      <a:pt x="6492" y="34170"/>
                      <a:pt x="3993" y="32921"/>
                      <a:pt x="3993" y="30422"/>
                    </a:cubicBezTo>
                    <a:cubicBezTo>
                      <a:pt x="3993" y="27923"/>
                      <a:pt x="5243" y="27923"/>
                      <a:pt x="7742" y="27923"/>
                    </a:cubicBezTo>
                    <a:lnTo>
                      <a:pt x="15238" y="30422"/>
                    </a:lnTo>
                    <a:lnTo>
                      <a:pt x="15238" y="27923"/>
                    </a:lnTo>
                    <a:lnTo>
                      <a:pt x="6492" y="25424"/>
                    </a:lnTo>
                    <a:cubicBezTo>
                      <a:pt x="3993" y="24175"/>
                      <a:pt x="245" y="24175"/>
                      <a:pt x="1495" y="29173"/>
                    </a:cubicBezTo>
                    <a:cubicBezTo>
                      <a:pt x="1495" y="31672"/>
                      <a:pt x="2744" y="34170"/>
                      <a:pt x="3993" y="35420"/>
                    </a:cubicBezTo>
                    <a:cubicBezTo>
                      <a:pt x="2744" y="35420"/>
                      <a:pt x="1495" y="37919"/>
                      <a:pt x="2744" y="39168"/>
                    </a:cubicBezTo>
                    <a:cubicBezTo>
                      <a:pt x="2744" y="40418"/>
                      <a:pt x="3993" y="42916"/>
                      <a:pt x="5243" y="44166"/>
                    </a:cubicBezTo>
                    <a:lnTo>
                      <a:pt x="5243" y="44166"/>
                    </a:lnTo>
                    <a:lnTo>
                      <a:pt x="3993" y="41667"/>
                    </a:lnTo>
                    <a:close/>
                    <a:moveTo>
                      <a:pt x="11490" y="66656"/>
                    </a:moveTo>
                    <a:cubicBezTo>
                      <a:pt x="8991" y="65406"/>
                      <a:pt x="7742" y="62908"/>
                      <a:pt x="7742" y="60409"/>
                    </a:cubicBezTo>
                    <a:cubicBezTo>
                      <a:pt x="7742" y="57910"/>
                      <a:pt x="8991" y="56660"/>
                      <a:pt x="10241" y="56660"/>
                    </a:cubicBezTo>
                    <a:lnTo>
                      <a:pt x="11490" y="66656"/>
                    </a:lnTo>
                    <a:close/>
                    <a:moveTo>
                      <a:pt x="12740" y="52912"/>
                    </a:moveTo>
                    <a:cubicBezTo>
                      <a:pt x="8991" y="51663"/>
                      <a:pt x="5243" y="52912"/>
                      <a:pt x="6492" y="59159"/>
                    </a:cubicBezTo>
                    <a:cubicBezTo>
                      <a:pt x="6492" y="64157"/>
                      <a:pt x="10241" y="69155"/>
                      <a:pt x="15238" y="70404"/>
                    </a:cubicBezTo>
                    <a:cubicBezTo>
                      <a:pt x="18987" y="71654"/>
                      <a:pt x="21486" y="69155"/>
                      <a:pt x="21486" y="64157"/>
                    </a:cubicBezTo>
                    <a:cubicBezTo>
                      <a:pt x="21486" y="60409"/>
                      <a:pt x="18987" y="56660"/>
                      <a:pt x="16488" y="54162"/>
                    </a:cubicBezTo>
                    <a:lnTo>
                      <a:pt x="15238" y="56660"/>
                    </a:lnTo>
                    <a:cubicBezTo>
                      <a:pt x="16488" y="57910"/>
                      <a:pt x="18987" y="60409"/>
                      <a:pt x="18987" y="62908"/>
                    </a:cubicBezTo>
                    <a:cubicBezTo>
                      <a:pt x="18987" y="66656"/>
                      <a:pt x="17737" y="67905"/>
                      <a:pt x="15238" y="66656"/>
                    </a:cubicBezTo>
                    <a:lnTo>
                      <a:pt x="12740" y="52912"/>
                    </a:lnTo>
                    <a:close/>
                    <a:moveTo>
                      <a:pt x="1495" y="72903"/>
                    </a:moveTo>
                    <a:cubicBezTo>
                      <a:pt x="1495" y="74152"/>
                      <a:pt x="2744" y="75402"/>
                      <a:pt x="3993" y="75402"/>
                    </a:cubicBezTo>
                    <a:cubicBezTo>
                      <a:pt x="5243" y="75402"/>
                      <a:pt x="5243" y="75402"/>
                      <a:pt x="5243" y="74152"/>
                    </a:cubicBezTo>
                    <a:cubicBezTo>
                      <a:pt x="5243" y="72903"/>
                      <a:pt x="3993" y="71654"/>
                      <a:pt x="2744" y="71654"/>
                    </a:cubicBezTo>
                    <a:cubicBezTo>
                      <a:pt x="1495" y="71654"/>
                      <a:pt x="245" y="71654"/>
                      <a:pt x="1495" y="72903"/>
                    </a:cubicBezTo>
                    <a:moveTo>
                      <a:pt x="7742" y="76652"/>
                    </a:moveTo>
                    <a:lnTo>
                      <a:pt x="21486" y="81649"/>
                    </a:lnTo>
                    <a:lnTo>
                      <a:pt x="21486" y="79150"/>
                    </a:lnTo>
                    <a:lnTo>
                      <a:pt x="7742" y="74152"/>
                    </a:lnTo>
                    <a:lnTo>
                      <a:pt x="7742" y="76652"/>
                    </a:lnTo>
                    <a:close/>
                    <a:moveTo>
                      <a:pt x="11490" y="85398"/>
                    </a:moveTo>
                    <a:cubicBezTo>
                      <a:pt x="10241" y="85398"/>
                      <a:pt x="8991" y="86647"/>
                      <a:pt x="8991" y="89146"/>
                    </a:cubicBezTo>
                    <a:cubicBezTo>
                      <a:pt x="8991" y="91645"/>
                      <a:pt x="11490" y="95393"/>
                      <a:pt x="13989" y="95393"/>
                    </a:cubicBezTo>
                    <a:cubicBezTo>
                      <a:pt x="17737" y="96643"/>
                      <a:pt x="16488" y="87896"/>
                      <a:pt x="18987" y="89146"/>
                    </a:cubicBezTo>
                    <a:cubicBezTo>
                      <a:pt x="20236" y="89146"/>
                      <a:pt x="21486" y="91645"/>
                      <a:pt x="21486" y="92894"/>
                    </a:cubicBezTo>
                    <a:cubicBezTo>
                      <a:pt x="21486" y="95393"/>
                      <a:pt x="21486" y="95393"/>
                      <a:pt x="20236" y="95393"/>
                    </a:cubicBezTo>
                    <a:lnTo>
                      <a:pt x="21486" y="97892"/>
                    </a:lnTo>
                    <a:cubicBezTo>
                      <a:pt x="23985" y="97892"/>
                      <a:pt x="25234" y="95393"/>
                      <a:pt x="23985" y="92894"/>
                    </a:cubicBezTo>
                    <a:cubicBezTo>
                      <a:pt x="23985" y="89146"/>
                      <a:pt x="21486" y="86647"/>
                      <a:pt x="18987" y="85398"/>
                    </a:cubicBezTo>
                    <a:cubicBezTo>
                      <a:pt x="16488" y="84148"/>
                      <a:pt x="16488" y="86647"/>
                      <a:pt x="15238" y="87896"/>
                    </a:cubicBezTo>
                    <a:cubicBezTo>
                      <a:pt x="15238" y="89146"/>
                      <a:pt x="13989" y="91645"/>
                      <a:pt x="12740" y="91645"/>
                    </a:cubicBezTo>
                    <a:cubicBezTo>
                      <a:pt x="11490" y="91645"/>
                      <a:pt x="11490" y="90395"/>
                      <a:pt x="11490" y="89146"/>
                    </a:cubicBezTo>
                    <a:cubicBezTo>
                      <a:pt x="11490" y="87896"/>
                      <a:pt x="11490" y="87896"/>
                      <a:pt x="12740" y="86647"/>
                    </a:cubicBezTo>
                    <a:lnTo>
                      <a:pt x="11490" y="85398"/>
                    </a:lnTo>
                    <a:close/>
                    <a:moveTo>
                      <a:pt x="11490" y="112885"/>
                    </a:moveTo>
                    <a:lnTo>
                      <a:pt x="11490" y="115384"/>
                    </a:lnTo>
                    <a:lnTo>
                      <a:pt x="25234" y="120382"/>
                    </a:lnTo>
                    <a:lnTo>
                      <a:pt x="25234" y="117883"/>
                    </a:lnTo>
                    <a:lnTo>
                      <a:pt x="18987" y="115384"/>
                    </a:lnTo>
                    <a:cubicBezTo>
                      <a:pt x="16488" y="114135"/>
                      <a:pt x="13989" y="112885"/>
                      <a:pt x="12740" y="109137"/>
                    </a:cubicBezTo>
                    <a:cubicBezTo>
                      <a:pt x="12740" y="105389"/>
                      <a:pt x="13989" y="106638"/>
                      <a:pt x="16488" y="106638"/>
                    </a:cubicBezTo>
                    <a:lnTo>
                      <a:pt x="23985" y="109137"/>
                    </a:lnTo>
                    <a:lnTo>
                      <a:pt x="23985" y="106638"/>
                    </a:lnTo>
                    <a:lnTo>
                      <a:pt x="15238" y="104139"/>
                    </a:lnTo>
                    <a:cubicBezTo>
                      <a:pt x="11490" y="102890"/>
                      <a:pt x="8991" y="102890"/>
                      <a:pt x="10241" y="107888"/>
                    </a:cubicBezTo>
                    <a:cubicBezTo>
                      <a:pt x="10241" y="110386"/>
                      <a:pt x="11490" y="111636"/>
                      <a:pt x="12740" y="114135"/>
                    </a:cubicBezTo>
                    <a:lnTo>
                      <a:pt x="12740" y="114135"/>
                    </a:lnTo>
                    <a:lnTo>
                      <a:pt x="11490" y="112885"/>
                    </a:lnTo>
                    <a:close/>
                    <a:moveTo>
                      <a:pt x="6492" y="122881"/>
                    </a:moveTo>
                    <a:cubicBezTo>
                      <a:pt x="6492" y="124130"/>
                      <a:pt x="7742" y="125380"/>
                      <a:pt x="8991" y="125380"/>
                    </a:cubicBezTo>
                    <a:cubicBezTo>
                      <a:pt x="10241" y="125380"/>
                      <a:pt x="10241" y="125380"/>
                      <a:pt x="10241" y="124130"/>
                    </a:cubicBezTo>
                    <a:cubicBezTo>
                      <a:pt x="10241" y="122881"/>
                      <a:pt x="8991" y="121631"/>
                      <a:pt x="7742" y="121631"/>
                    </a:cubicBezTo>
                    <a:cubicBezTo>
                      <a:pt x="6492" y="120382"/>
                      <a:pt x="6492" y="121631"/>
                      <a:pt x="6492" y="122881"/>
                    </a:cubicBezTo>
                    <a:moveTo>
                      <a:pt x="13989" y="126629"/>
                    </a:moveTo>
                    <a:lnTo>
                      <a:pt x="27733" y="131627"/>
                    </a:lnTo>
                    <a:lnTo>
                      <a:pt x="27733" y="129128"/>
                    </a:lnTo>
                    <a:lnTo>
                      <a:pt x="13989" y="124130"/>
                    </a:lnTo>
                    <a:lnTo>
                      <a:pt x="13989" y="126629"/>
                    </a:lnTo>
                    <a:close/>
                  </a:path>
                </a:pathLst>
              </a:custGeom>
              <a:solidFill>
                <a:srgbClr val="FFFFFF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5" name="フリーフォーム 84">
                <a:extLst>
                  <a:ext uri="{FF2B5EF4-FFF2-40B4-BE49-F238E27FC236}">
                    <a16:creationId xmlns:a16="http://schemas.microsoft.com/office/drawing/2014/main" id="{5B218F47-1A67-5146-B042-7527BD24AE17}"/>
                  </a:ext>
                </a:extLst>
              </p:cNvPr>
              <p:cNvSpPr/>
              <p:nvPr/>
            </p:nvSpPr>
            <p:spPr>
              <a:xfrm>
                <a:off x="8106031" y="2193052"/>
                <a:ext cx="548527" cy="712678"/>
              </a:xfrm>
              <a:custGeom>
                <a:avLst/>
                <a:gdLst>
                  <a:gd name="connsiteX0" fmla="*/ 18128 w 548527"/>
                  <a:gd name="connsiteY0" fmla="*/ 424434 h 712678"/>
                  <a:gd name="connsiteX1" fmla="*/ 11880 w 548527"/>
                  <a:gd name="connsiteY1" fmla="*/ 516893 h 712678"/>
                  <a:gd name="connsiteX2" fmla="*/ 114335 w 548527"/>
                  <a:gd name="connsiteY2" fmla="*/ 688066 h 712678"/>
                  <a:gd name="connsiteX3" fmla="*/ 180555 w 548527"/>
                  <a:gd name="connsiteY3" fmla="*/ 695563 h 712678"/>
                  <a:gd name="connsiteX4" fmla="*/ 530399 w 548527"/>
                  <a:gd name="connsiteY4" fmla="*/ 288244 h 712678"/>
                  <a:gd name="connsiteX5" fmla="*/ 536647 w 548527"/>
                  <a:gd name="connsiteY5" fmla="*/ 195786 h 712678"/>
                  <a:gd name="connsiteX6" fmla="*/ 434192 w 548527"/>
                  <a:gd name="connsiteY6" fmla="*/ 24612 h 712678"/>
                  <a:gd name="connsiteX7" fmla="*/ 367972 w 548527"/>
                  <a:gd name="connsiteY7" fmla="*/ 17115 h 712678"/>
                  <a:gd name="connsiteX8" fmla="*/ 18128 w 548527"/>
                  <a:gd name="connsiteY8" fmla="*/ 424434 h 71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27" h="712678">
                    <a:moveTo>
                      <a:pt x="18128" y="424434"/>
                    </a:moveTo>
                    <a:cubicBezTo>
                      <a:pt x="18128" y="424434"/>
                      <a:pt x="-18106" y="466915"/>
                      <a:pt x="11880" y="516893"/>
                    </a:cubicBezTo>
                    <a:lnTo>
                      <a:pt x="114335" y="688066"/>
                    </a:lnTo>
                    <a:cubicBezTo>
                      <a:pt x="114335" y="688066"/>
                      <a:pt x="144321" y="738044"/>
                      <a:pt x="180555" y="695563"/>
                    </a:cubicBezTo>
                    <a:lnTo>
                      <a:pt x="530399" y="288244"/>
                    </a:lnTo>
                    <a:cubicBezTo>
                      <a:pt x="530399" y="288244"/>
                      <a:pt x="566633" y="245763"/>
                      <a:pt x="536647" y="195786"/>
                    </a:cubicBezTo>
                    <a:lnTo>
                      <a:pt x="434192" y="24612"/>
                    </a:lnTo>
                    <a:cubicBezTo>
                      <a:pt x="434192" y="24612"/>
                      <a:pt x="404206" y="-25366"/>
                      <a:pt x="367972" y="17115"/>
                    </a:cubicBezTo>
                    <a:lnTo>
                      <a:pt x="18128" y="424434"/>
                    </a:lnTo>
                    <a:close/>
                  </a:path>
                </a:pathLst>
              </a:custGeom>
              <a:solidFill>
                <a:srgbClr val="D3EDFB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フリーフォーム 85">
                <a:extLst>
                  <a:ext uri="{FF2B5EF4-FFF2-40B4-BE49-F238E27FC236}">
                    <a16:creationId xmlns:a16="http://schemas.microsoft.com/office/drawing/2014/main" id="{F767A19C-B6BD-524C-B008-1135311A5577}"/>
                  </a:ext>
                </a:extLst>
              </p:cNvPr>
              <p:cNvSpPr/>
              <p:nvPr/>
            </p:nvSpPr>
            <p:spPr>
              <a:xfrm>
                <a:off x="8106031" y="2193052"/>
                <a:ext cx="548527" cy="712678"/>
              </a:xfrm>
              <a:custGeom>
                <a:avLst/>
                <a:gdLst>
                  <a:gd name="connsiteX0" fmla="*/ 18128 w 548527"/>
                  <a:gd name="connsiteY0" fmla="*/ 424434 h 712678"/>
                  <a:gd name="connsiteX1" fmla="*/ 11880 w 548527"/>
                  <a:gd name="connsiteY1" fmla="*/ 516893 h 712678"/>
                  <a:gd name="connsiteX2" fmla="*/ 114335 w 548527"/>
                  <a:gd name="connsiteY2" fmla="*/ 688066 h 712678"/>
                  <a:gd name="connsiteX3" fmla="*/ 180555 w 548527"/>
                  <a:gd name="connsiteY3" fmla="*/ 695563 h 712678"/>
                  <a:gd name="connsiteX4" fmla="*/ 530399 w 548527"/>
                  <a:gd name="connsiteY4" fmla="*/ 288244 h 712678"/>
                  <a:gd name="connsiteX5" fmla="*/ 536647 w 548527"/>
                  <a:gd name="connsiteY5" fmla="*/ 195786 h 712678"/>
                  <a:gd name="connsiteX6" fmla="*/ 434192 w 548527"/>
                  <a:gd name="connsiteY6" fmla="*/ 24612 h 712678"/>
                  <a:gd name="connsiteX7" fmla="*/ 367972 w 548527"/>
                  <a:gd name="connsiteY7" fmla="*/ 17115 h 712678"/>
                  <a:gd name="connsiteX8" fmla="*/ 18128 w 548527"/>
                  <a:gd name="connsiteY8" fmla="*/ 424434 h 71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27" h="712678">
                    <a:moveTo>
                      <a:pt x="18128" y="424434"/>
                    </a:moveTo>
                    <a:cubicBezTo>
                      <a:pt x="18128" y="424434"/>
                      <a:pt x="-18106" y="466915"/>
                      <a:pt x="11880" y="516893"/>
                    </a:cubicBezTo>
                    <a:lnTo>
                      <a:pt x="114335" y="688066"/>
                    </a:lnTo>
                    <a:cubicBezTo>
                      <a:pt x="114335" y="688066"/>
                      <a:pt x="144321" y="738044"/>
                      <a:pt x="180555" y="695563"/>
                    </a:cubicBezTo>
                    <a:lnTo>
                      <a:pt x="530399" y="288244"/>
                    </a:lnTo>
                    <a:cubicBezTo>
                      <a:pt x="530399" y="288244"/>
                      <a:pt x="566633" y="245763"/>
                      <a:pt x="536647" y="195786"/>
                    </a:cubicBezTo>
                    <a:lnTo>
                      <a:pt x="434192" y="24612"/>
                    </a:lnTo>
                    <a:cubicBezTo>
                      <a:pt x="434192" y="24612"/>
                      <a:pt x="404206" y="-25366"/>
                      <a:pt x="367972" y="17115"/>
                    </a:cubicBezTo>
                    <a:lnTo>
                      <a:pt x="18128" y="424434"/>
                    </a:lnTo>
                    <a:close/>
                  </a:path>
                </a:pathLst>
              </a:custGeom>
              <a:noFill/>
              <a:ln w="82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フリーフォーム 86">
                <a:extLst>
                  <a:ext uri="{FF2B5EF4-FFF2-40B4-BE49-F238E27FC236}">
                    <a16:creationId xmlns:a16="http://schemas.microsoft.com/office/drawing/2014/main" id="{5F113004-A722-A947-9D3F-8D7E2D06E4A1}"/>
                  </a:ext>
                </a:extLst>
              </p:cNvPr>
              <p:cNvSpPr/>
              <p:nvPr/>
            </p:nvSpPr>
            <p:spPr>
              <a:xfrm>
                <a:off x="8171637" y="2288882"/>
                <a:ext cx="396073" cy="526015"/>
              </a:xfrm>
              <a:custGeom>
                <a:avLst/>
                <a:gdLst>
                  <a:gd name="connsiteX0" fmla="*/ 357341 w 396073"/>
                  <a:gd name="connsiteY0" fmla="*/ 107452 h 526015"/>
                  <a:gd name="connsiteX1" fmla="*/ 387327 w 396073"/>
                  <a:gd name="connsiteY1" fmla="*/ 157430 h 526015"/>
                  <a:gd name="connsiteX2" fmla="*/ 396073 w 396073"/>
                  <a:gd name="connsiteY2" fmla="*/ 147434 h 526015"/>
                  <a:gd name="connsiteX3" fmla="*/ 366087 w 396073"/>
                  <a:gd name="connsiteY3" fmla="*/ 97457 h 526015"/>
                  <a:gd name="connsiteX4" fmla="*/ 352343 w 396073"/>
                  <a:gd name="connsiteY4" fmla="*/ 0 h 526015"/>
                  <a:gd name="connsiteX5" fmla="*/ 342348 w 396073"/>
                  <a:gd name="connsiteY5" fmla="*/ 12494 h 526015"/>
                  <a:gd name="connsiteX6" fmla="*/ 353592 w 396073"/>
                  <a:gd name="connsiteY6" fmla="*/ 88710 h 526015"/>
                  <a:gd name="connsiteX7" fmla="*/ 302365 w 396073"/>
                  <a:gd name="connsiteY7" fmla="*/ 59973 h 526015"/>
                  <a:gd name="connsiteX8" fmla="*/ 292370 w 396073"/>
                  <a:gd name="connsiteY8" fmla="*/ 72468 h 526015"/>
                  <a:gd name="connsiteX9" fmla="*/ 357341 w 396073"/>
                  <a:gd name="connsiteY9" fmla="*/ 107452 h 526015"/>
                  <a:gd name="connsiteX10" fmla="*/ 251138 w 396073"/>
                  <a:gd name="connsiteY10" fmla="*/ 138688 h 526015"/>
                  <a:gd name="connsiteX11" fmla="*/ 254887 w 396073"/>
                  <a:gd name="connsiteY11" fmla="*/ 134940 h 526015"/>
                  <a:gd name="connsiteX12" fmla="*/ 288621 w 396073"/>
                  <a:gd name="connsiteY12" fmla="*/ 131192 h 526015"/>
                  <a:gd name="connsiteX13" fmla="*/ 283624 w 396073"/>
                  <a:gd name="connsiteY13" fmla="*/ 173673 h 526015"/>
                  <a:gd name="connsiteX14" fmla="*/ 277376 w 396073"/>
                  <a:gd name="connsiteY14" fmla="*/ 181169 h 526015"/>
                  <a:gd name="connsiteX15" fmla="*/ 251138 w 396073"/>
                  <a:gd name="connsiteY15" fmla="*/ 138688 h 526015"/>
                  <a:gd name="connsiteX16" fmla="*/ 283624 w 396073"/>
                  <a:gd name="connsiteY16" fmla="*/ 192414 h 526015"/>
                  <a:gd name="connsiteX17" fmla="*/ 289871 w 396073"/>
                  <a:gd name="connsiteY17" fmla="*/ 184918 h 526015"/>
                  <a:gd name="connsiteX18" fmla="*/ 303615 w 396073"/>
                  <a:gd name="connsiteY18" fmla="*/ 154931 h 526015"/>
                  <a:gd name="connsiteX19" fmla="*/ 296118 w 396073"/>
                  <a:gd name="connsiteY19" fmla="*/ 121196 h 526015"/>
                  <a:gd name="connsiteX20" fmla="*/ 271129 w 396073"/>
                  <a:gd name="connsiteY20" fmla="*/ 104953 h 526015"/>
                  <a:gd name="connsiteX21" fmla="*/ 247390 w 396073"/>
                  <a:gd name="connsiteY21" fmla="*/ 122445 h 526015"/>
                  <a:gd name="connsiteX22" fmla="*/ 233646 w 396073"/>
                  <a:gd name="connsiteY22" fmla="*/ 137439 h 526015"/>
                  <a:gd name="connsiteX23" fmla="*/ 303615 w 396073"/>
                  <a:gd name="connsiteY23" fmla="*/ 253637 h 526015"/>
                  <a:gd name="connsiteX24" fmla="*/ 312361 w 396073"/>
                  <a:gd name="connsiteY24" fmla="*/ 243642 h 526015"/>
                  <a:gd name="connsiteX25" fmla="*/ 283624 w 396073"/>
                  <a:gd name="connsiteY25" fmla="*/ 192414 h 526015"/>
                  <a:gd name="connsiteX26" fmla="*/ 186167 w 396073"/>
                  <a:gd name="connsiteY26" fmla="*/ 213655 h 526015"/>
                  <a:gd name="connsiteX27" fmla="*/ 189915 w 396073"/>
                  <a:gd name="connsiteY27" fmla="*/ 209906 h 526015"/>
                  <a:gd name="connsiteX28" fmla="*/ 223650 w 396073"/>
                  <a:gd name="connsiteY28" fmla="*/ 206158 h 526015"/>
                  <a:gd name="connsiteX29" fmla="*/ 218653 w 396073"/>
                  <a:gd name="connsiteY29" fmla="*/ 248639 h 526015"/>
                  <a:gd name="connsiteX30" fmla="*/ 212405 w 396073"/>
                  <a:gd name="connsiteY30" fmla="*/ 256136 h 526015"/>
                  <a:gd name="connsiteX31" fmla="*/ 186167 w 396073"/>
                  <a:gd name="connsiteY31" fmla="*/ 213655 h 526015"/>
                  <a:gd name="connsiteX32" fmla="*/ 218653 w 396073"/>
                  <a:gd name="connsiteY32" fmla="*/ 266131 h 526015"/>
                  <a:gd name="connsiteX33" fmla="*/ 224900 w 396073"/>
                  <a:gd name="connsiteY33" fmla="*/ 258635 h 526015"/>
                  <a:gd name="connsiteX34" fmla="*/ 238644 w 396073"/>
                  <a:gd name="connsiteY34" fmla="*/ 228648 h 526015"/>
                  <a:gd name="connsiteX35" fmla="*/ 231147 w 396073"/>
                  <a:gd name="connsiteY35" fmla="*/ 194913 h 526015"/>
                  <a:gd name="connsiteX36" fmla="*/ 206158 w 396073"/>
                  <a:gd name="connsiteY36" fmla="*/ 178670 h 526015"/>
                  <a:gd name="connsiteX37" fmla="*/ 182419 w 396073"/>
                  <a:gd name="connsiteY37" fmla="*/ 196163 h 526015"/>
                  <a:gd name="connsiteX38" fmla="*/ 168675 w 396073"/>
                  <a:gd name="connsiteY38" fmla="*/ 211156 h 526015"/>
                  <a:gd name="connsiteX39" fmla="*/ 238644 w 396073"/>
                  <a:gd name="connsiteY39" fmla="*/ 327354 h 526015"/>
                  <a:gd name="connsiteX40" fmla="*/ 247390 w 396073"/>
                  <a:gd name="connsiteY40" fmla="*/ 317359 h 526015"/>
                  <a:gd name="connsiteX41" fmla="*/ 218653 w 396073"/>
                  <a:gd name="connsiteY41" fmla="*/ 266131 h 526015"/>
                  <a:gd name="connsiteX42" fmla="*/ 171174 w 396073"/>
                  <a:gd name="connsiteY42" fmla="*/ 332352 h 526015"/>
                  <a:gd name="connsiteX43" fmla="*/ 143686 w 396073"/>
                  <a:gd name="connsiteY43" fmla="*/ 363588 h 526015"/>
                  <a:gd name="connsiteX44" fmla="*/ 128693 w 396073"/>
                  <a:gd name="connsiteY44" fmla="*/ 301116 h 526015"/>
                  <a:gd name="connsiteX45" fmla="*/ 171174 w 396073"/>
                  <a:gd name="connsiteY45" fmla="*/ 332352 h 526015"/>
                  <a:gd name="connsiteX46" fmla="*/ 182419 w 396073"/>
                  <a:gd name="connsiteY46" fmla="*/ 339849 h 526015"/>
                  <a:gd name="connsiteX47" fmla="*/ 212405 w 396073"/>
                  <a:gd name="connsiteY47" fmla="*/ 362339 h 526015"/>
                  <a:gd name="connsiteX48" fmla="*/ 222401 w 396073"/>
                  <a:gd name="connsiteY48" fmla="*/ 351094 h 526015"/>
                  <a:gd name="connsiteX49" fmla="*/ 112450 w 396073"/>
                  <a:gd name="connsiteY49" fmla="*/ 271129 h 526015"/>
                  <a:gd name="connsiteX50" fmla="*/ 148684 w 396073"/>
                  <a:gd name="connsiteY50" fmla="*/ 436056 h 526015"/>
                  <a:gd name="connsiteX51" fmla="*/ 158679 w 396073"/>
                  <a:gd name="connsiteY51" fmla="*/ 424811 h 526015"/>
                  <a:gd name="connsiteX52" fmla="*/ 148684 w 396073"/>
                  <a:gd name="connsiteY52" fmla="*/ 379831 h 526015"/>
                  <a:gd name="connsiteX53" fmla="*/ 182419 w 396073"/>
                  <a:gd name="connsiteY53" fmla="*/ 339849 h 526015"/>
                  <a:gd name="connsiteX54" fmla="*/ 37483 w 396073"/>
                  <a:gd name="connsiteY54" fmla="*/ 447301 h 526015"/>
                  <a:gd name="connsiteX55" fmla="*/ 8746 w 396073"/>
                  <a:gd name="connsiteY55" fmla="*/ 399822 h 526015"/>
                  <a:gd name="connsiteX56" fmla="*/ 0 w 396073"/>
                  <a:gd name="connsiteY56" fmla="*/ 409817 h 526015"/>
                  <a:gd name="connsiteX57" fmla="*/ 69969 w 396073"/>
                  <a:gd name="connsiteY57" fmla="*/ 526016 h 526015"/>
                  <a:gd name="connsiteX58" fmla="*/ 78715 w 396073"/>
                  <a:gd name="connsiteY58" fmla="*/ 516020 h 526015"/>
                  <a:gd name="connsiteX59" fmla="*/ 43731 w 396073"/>
                  <a:gd name="connsiteY59" fmla="*/ 458546 h 526015"/>
                  <a:gd name="connsiteX60" fmla="*/ 84962 w 396073"/>
                  <a:gd name="connsiteY60" fmla="*/ 411067 h 526015"/>
                  <a:gd name="connsiteX61" fmla="*/ 119947 w 396073"/>
                  <a:gd name="connsiteY61" fmla="*/ 468541 h 526015"/>
                  <a:gd name="connsiteX62" fmla="*/ 128693 w 396073"/>
                  <a:gd name="connsiteY62" fmla="*/ 458546 h 526015"/>
                  <a:gd name="connsiteX63" fmla="*/ 58724 w 396073"/>
                  <a:gd name="connsiteY63" fmla="*/ 342347 h 526015"/>
                  <a:gd name="connsiteX64" fmla="*/ 49978 w 396073"/>
                  <a:gd name="connsiteY64" fmla="*/ 352343 h 526015"/>
                  <a:gd name="connsiteX65" fmla="*/ 78715 w 396073"/>
                  <a:gd name="connsiteY65" fmla="*/ 399822 h 526015"/>
                  <a:gd name="connsiteX66" fmla="*/ 37483 w 396073"/>
                  <a:gd name="connsiteY66" fmla="*/ 447301 h 52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96073" h="526015">
                    <a:moveTo>
                      <a:pt x="357341" y="107452"/>
                    </a:moveTo>
                    <a:lnTo>
                      <a:pt x="387327" y="157430"/>
                    </a:lnTo>
                    <a:lnTo>
                      <a:pt x="396073" y="147434"/>
                    </a:lnTo>
                    <a:lnTo>
                      <a:pt x="366087" y="97457"/>
                    </a:lnTo>
                    <a:lnTo>
                      <a:pt x="352343" y="0"/>
                    </a:lnTo>
                    <a:lnTo>
                      <a:pt x="342348" y="12494"/>
                    </a:lnTo>
                    <a:lnTo>
                      <a:pt x="353592" y="88710"/>
                    </a:lnTo>
                    <a:lnTo>
                      <a:pt x="302365" y="59973"/>
                    </a:lnTo>
                    <a:lnTo>
                      <a:pt x="292370" y="72468"/>
                    </a:lnTo>
                    <a:lnTo>
                      <a:pt x="357341" y="107452"/>
                    </a:lnTo>
                    <a:close/>
                    <a:moveTo>
                      <a:pt x="251138" y="138688"/>
                    </a:moveTo>
                    <a:lnTo>
                      <a:pt x="254887" y="134940"/>
                    </a:lnTo>
                    <a:cubicBezTo>
                      <a:pt x="264882" y="122445"/>
                      <a:pt x="276127" y="112450"/>
                      <a:pt x="288621" y="131192"/>
                    </a:cubicBezTo>
                    <a:cubicBezTo>
                      <a:pt x="298617" y="147434"/>
                      <a:pt x="292370" y="162428"/>
                      <a:pt x="283624" y="173673"/>
                    </a:cubicBezTo>
                    <a:lnTo>
                      <a:pt x="277376" y="181169"/>
                    </a:lnTo>
                    <a:lnTo>
                      <a:pt x="251138" y="138688"/>
                    </a:lnTo>
                    <a:close/>
                    <a:moveTo>
                      <a:pt x="283624" y="192414"/>
                    </a:moveTo>
                    <a:lnTo>
                      <a:pt x="289871" y="184918"/>
                    </a:lnTo>
                    <a:cubicBezTo>
                      <a:pt x="296118" y="177421"/>
                      <a:pt x="302365" y="167425"/>
                      <a:pt x="303615" y="154931"/>
                    </a:cubicBezTo>
                    <a:cubicBezTo>
                      <a:pt x="304864" y="143686"/>
                      <a:pt x="302365" y="129942"/>
                      <a:pt x="296118" y="121196"/>
                    </a:cubicBezTo>
                    <a:cubicBezTo>
                      <a:pt x="289871" y="111200"/>
                      <a:pt x="281125" y="103704"/>
                      <a:pt x="271129" y="104953"/>
                    </a:cubicBezTo>
                    <a:cubicBezTo>
                      <a:pt x="261134" y="106203"/>
                      <a:pt x="254887" y="113699"/>
                      <a:pt x="247390" y="122445"/>
                    </a:cubicBezTo>
                    <a:lnTo>
                      <a:pt x="233646" y="137439"/>
                    </a:lnTo>
                    <a:lnTo>
                      <a:pt x="303615" y="253637"/>
                    </a:lnTo>
                    <a:lnTo>
                      <a:pt x="312361" y="243642"/>
                    </a:lnTo>
                    <a:lnTo>
                      <a:pt x="283624" y="192414"/>
                    </a:lnTo>
                    <a:close/>
                    <a:moveTo>
                      <a:pt x="186167" y="213655"/>
                    </a:moveTo>
                    <a:lnTo>
                      <a:pt x="189915" y="209906"/>
                    </a:lnTo>
                    <a:cubicBezTo>
                      <a:pt x="199911" y="197412"/>
                      <a:pt x="211156" y="187416"/>
                      <a:pt x="223650" y="206158"/>
                    </a:cubicBezTo>
                    <a:cubicBezTo>
                      <a:pt x="233646" y="222401"/>
                      <a:pt x="227399" y="237394"/>
                      <a:pt x="218653" y="248639"/>
                    </a:cubicBezTo>
                    <a:lnTo>
                      <a:pt x="212405" y="256136"/>
                    </a:lnTo>
                    <a:lnTo>
                      <a:pt x="186167" y="213655"/>
                    </a:lnTo>
                    <a:close/>
                    <a:moveTo>
                      <a:pt x="218653" y="266131"/>
                    </a:moveTo>
                    <a:lnTo>
                      <a:pt x="224900" y="258635"/>
                    </a:lnTo>
                    <a:cubicBezTo>
                      <a:pt x="231147" y="251138"/>
                      <a:pt x="237394" y="241142"/>
                      <a:pt x="238644" y="228648"/>
                    </a:cubicBezTo>
                    <a:cubicBezTo>
                      <a:pt x="239893" y="217403"/>
                      <a:pt x="237394" y="203659"/>
                      <a:pt x="231147" y="194913"/>
                    </a:cubicBezTo>
                    <a:cubicBezTo>
                      <a:pt x="224900" y="184918"/>
                      <a:pt x="216154" y="177421"/>
                      <a:pt x="206158" y="178670"/>
                    </a:cubicBezTo>
                    <a:cubicBezTo>
                      <a:pt x="196163" y="179920"/>
                      <a:pt x="189915" y="187416"/>
                      <a:pt x="182419" y="196163"/>
                    </a:cubicBezTo>
                    <a:lnTo>
                      <a:pt x="168675" y="211156"/>
                    </a:lnTo>
                    <a:lnTo>
                      <a:pt x="238644" y="327354"/>
                    </a:lnTo>
                    <a:lnTo>
                      <a:pt x="247390" y="317359"/>
                    </a:lnTo>
                    <a:lnTo>
                      <a:pt x="218653" y="266131"/>
                    </a:lnTo>
                    <a:close/>
                    <a:moveTo>
                      <a:pt x="171174" y="332352"/>
                    </a:moveTo>
                    <a:lnTo>
                      <a:pt x="143686" y="363588"/>
                    </a:lnTo>
                    <a:lnTo>
                      <a:pt x="128693" y="301116"/>
                    </a:lnTo>
                    <a:lnTo>
                      <a:pt x="171174" y="332352"/>
                    </a:lnTo>
                    <a:close/>
                    <a:moveTo>
                      <a:pt x="182419" y="339849"/>
                    </a:moveTo>
                    <a:lnTo>
                      <a:pt x="212405" y="362339"/>
                    </a:lnTo>
                    <a:lnTo>
                      <a:pt x="222401" y="351094"/>
                    </a:lnTo>
                    <a:lnTo>
                      <a:pt x="112450" y="271129"/>
                    </a:lnTo>
                    <a:lnTo>
                      <a:pt x="148684" y="436056"/>
                    </a:lnTo>
                    <a:lnTo>
                      <a:pt x="158679" y="424811"/>
                    </a:lnTo>
                    <a:lnTo>
                      <a:pt x="148684" y="379831"/>
                    </a:lnTo>
                    <a:lnTo>
                      <a:pt x="182419" y="339849"/>
                    </a:lnTo>
                    <a:close/>
                    <a:moveTo>
                      <a:pt x="37483" y="447301"/>
                    </a:moveTo>
                    <a:lnTo>
                      <a:pt x="8746" y="399822"/>
                    </a:lnTo>
                    <a:lnTo>
                      <a:pt x="0" y="409817"/>
                    </a:lnTo>
                    <a:lnTo>
                      <a:pt x="69969" y="526016"/>
                    </a:lnTo>
                    <a:lnTo>
                      <a:pt x="78715" y="516020"/>
                    </a:lnTo>
                    <a:lnTo>
                      <a:pt x="43731" y="458546"/>
                    </a:lnTo>
                    <a:lnTo>
                      <a:pt x="84962" y="411067"/>
                    </a:lnTo>
                    <a:lnTo>
                      <a:pt x="119947" y="468541"/>
                    </a:lnTo>
                    <a:lnTo>
                      <a:pt x="128693" y="458546"/>
                    </a:lnTo>
                    <a:lnTo>
                      <a:pt x="58724" y="342347"/>
                    </a:lnTo>
                    <a:lnTo>
                      <a:pt x="49978" y="352343"/>
                    </a:lnTo>
                    <a:lnTo>
                      <a:pt x="78715" y="399822"/>
                    </a:lnTo>
                    <a:lnTo>
                      <a:pt x="37483" y="447301"/>
                    </a:lnTo>
                    <a:close/>
                  </a:path>
                </a:pathLst>
              </a:custGeom>
              <a:solidFill>
                <a:srgbClr val="000000"/>
              </a:solidFill>
              <a:ln w="12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90" name="グラフィックス 88">
            <a:extLst>
              <a:ext uri="{FF2B5EF4-FFF2-40B4-BE49-F238E27FC236}">
                <a16:creationId xmlns:a16="http://schemas.microsoft.com/office/drawing/2014/main" id="{E0B44AFC-933D-9245-AB24-A5B8BA1CB507}"/>
              </a:ext>
            </a:extLst>
          </p:cNvPr>
          <p:cNvGrpSpPr/>
          <p:nvPr/>
        </p:nvGrpSpPr>
        <p:grpSpPr>
          <a:xfrm>
            <a:off x="3490659" y="3911086"/>
            <a:ext cx="2969713" cy="2969713"/>
            <a:chOff x="5047165" y="4992104"/>
            <a:chExt cx="2500704" cy="2500704"/>
          </a:xfrm>
        </p:grpSpPr>
        <p:grpSp>
          <p:nvGrpSpPr>
            <p:cNvPr id="91" name="グラフィックス 88">
              <a:extLst>
                <a:ext uri="{FF2B5EF4-FFF2-40B4-BE49-F238E27FC236}">
                  <a16:creationId xmlns:a16="http://schemas.microsoft.com/office/drawing/2014/main" id="{E0B44AFC-933D-9245-AB24-A5B8BA1CB507}"/>
                </a:ext>
              </a:extLst>
            </p:cNvPr>
            <p:cNvGrpSpPr/>
            <p:nvPr/>
          </p:nvGrpSpPr>
          <p:grpSpPr>
            <a:xfrm>
              <a:off x="5392767" y="6178538"/>
              <a:ext cx="1887715" cy="884656"/>
              <a:chOff x="5392767" y="6178538"/>
              <a:chExt cx="1887715" cy="884656"/>
            </a:xfrm>
            <a:solidFill>
              <a:schemeClr val="accent1"/>
            </a:solidFill>
          </p:grpSpPr>
          <p:sp>
            <p:nvSpPr>
              <p:cNvPr id="92" name="フリーフォーム 91">
                <a:extLst>
                  <a:ext uri="{FF2B5EF4-FFF2-40B4-BE49-F238E27FC236}">
                    <a16:creationId xmlns:a16="http://schemas.microsoft.com/office/drawing/2014/main" id="{5A2C3689-B4D6-1C41-B1A3-89818CCA7A25}"/>
                  </a:ext>
                </a:extLst>
              </p:cNvPr>
              <p:cNvSpPr/>
              <p:nvPr/>
            </p:nvSpPr>
            <p:spPr>
              <a:xfrm>
                <a:off x="5392767" y="6178538"/>
                <a:ext cx="1887715" cy="884656"/>
              </a:xfrm>
              <a:custGeom>
                <a:avLst/>
                <a:gdLst>
                  <a:gd name="connsiteX0" fmla="*/ 1456667 w 1887715"/>
                  <a:gd name="connsiteY0" fmla="*/ 295261 h 884656"/>
                  <a:gd name="connsiteX1" fmla="*/ 943307 w 1887715"/>
                  <a:gd name="connsiteY1" fmla="*/ 441778 h 884656"/>
                  <a:gd name="connsiteX2" fmla="*/ 416727 w 1887715"/>
                  <a:gd name="connsiteY2" fmla="*/ 353647 h 884656"/>
                  <a:gd name="connsiteX3" fmla="*/ 930087 w 1887715"/>
                  <a:gd name="connsiteY3" fmla="*/ 207130 h 884656"/>
                  <a:gd name="connsiteX4" fmla="*/ 1456667 w 1887715"/>
                  <a:gd name="connsiteY4" fmla="*/ 295261 h 884656"/>
                  <a:gd name="connsiteX5" fmla="*/ 1887405 w 1887715"/>
                  <a:gd name="connsiteY5" fmla="*/ 388899 h 884656"/>
                  <a:gd name="connsiteX6" fmla="*/ 919071 w 1887715"/>
                  <a:gd name="connsiteY6" fmla="*/ 3328 h 884656"/>
                  <a:gd name="connsiteX7" fmla="*/ 310 w 1887715"/>
                  <a:gd name="connsiteY7" fmla="*/ 495757 h 884656"/>
                  <a:gd name="connsiteX8" fmla="*/ 968645 w 1887715"/>
                  <a:gd name="connsiteY8" fmla="*/ 881329 h 884656"/>
                  <a:gd name="connsiteX9" fmla="*/ 1887405 w 1887715"/>
                  <a:gd name="connsiteY9" fmla="*/ 388899 h 88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7715" h="884656">
                    <a:moveTo>
                      <a:pt x="1456667" y="295261"/>
                    </a:moveTo>
                    <a:cubicBezTo>
                      <a:pt x="1459972" y="360257"/>
                      <a:pt x="1230833" y="425253"/>
                      <a:pt x="943307" y="441778"/>
                    </a:cubicBezTo>
                    <a:cubicBezTo>
                      <a:pt x="655781" y="458302"/>
                      <a:pt x="420032" y="418643"/>
                      <a:pt x="416727" y="353647"/>
                    </a:cubicBezTo>
                    <a:cubicBezTo>
                      <a:pt x="413422" y="288651"/>
                      <a:pt x="642562" y="223654"/>
                      <a:pt x="930087" y="207130"/>
                    </a:cubicBezTo>
                    <a:cubicBezTo>
                      <a:pt x="1217613" y="190606"/>
                      <a:pt x="1453363" y="230264"/>
                      <a:pt x="1456667" y="295261"/>
                    </a:cubicBezTo>
                    <a:moveTo>
                      <a:pt x="1887405" y="388899"/>
                    </a:moveTo>
                    <a:cubicBezTo>
                      <a:pt x="1874186" y="146540"/>
                      <a:pt x="1440143" y="-26416"/>
                      <a:pt x="919071" y="3328"/>
                    </a:cubicBezTo>
                    <a:cubicBezTo>
                      <a:pt x="397999" y="33072"/>
                      <a:pt x="-12909" y="253398"/>
                      <a:pt x="310" y="495757"/>
                    </a:cubicBezTo>
                    <a:cubicBezTo>
                      <a:pt x="13530" y="738116"/>
                      <a:pt x="447573" y="911073"/>
                      <a:pt x="968645" y="881329"/>
                    </a:cubicBezTo>
                    <a:cubicBezTo>
                      <a:pt x="1489716" y="852686"/>
                      <a:pt x="1900625" y="631258"/>
                      <a:pt x="1887405" y="388899"/>
                    </a:cubicBezTo>
                  </a:path>
                </a:pathLst>
              </a:custGeom>
              <a:solidFill>
                <a:srgbClr val="F5B8C9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フリーフォーム 92">
                <a:extLst>
                  <a:ext uri="{FF2B5EF4-FFF2-40B4-BE49-F238E27FC236}">
                    <a16:creationId xmlns:a16="http://schemas.microsoft.com/office/drawing/2014/main" id="{CAB98E40-7E61-C346-A4EE-D39F5B7B7403}"/>
                  </a:ext>
                </a:extLst>
              </p:cNvPr>
              <p:cNvSpPr/>
              <p:nvPr/>
            </p:nvSpPr>
            <p:spPr>
              <a:xfrm>
                <a:off x="5392767" y="6178538"/>
                <a:ext cx="1887715" cy="884656"/>
              </a:xfrm>
              <a:custGeom>
                <a:avLst/>
                <a:gdLst>
                  <a:gd name="connsiteX0" fmla="*/ 1456667 w 1887715"/>
                  <a:gd name="connsiteY0" fmla="*/ 295261 h 884656"/>
                  <a:gd name="connsiteX1" fmla="*/ 943307 w 1887715"/>
                  <a:gd name="connsiteY1" fmla="*/ 441778 h 884656"/>
                  <a:gd name="connsiteX2" fmla="*/ 416727 w 1887715"/>
                  <a:gd name="connsiteY2" fmla="*/ 353647 h 884656"/>
                  <a:gd name="connsiteX3" fmla="*/ 930087 w 1887715"/>
                  <a:gd name="connsiteY3" fmla="*/ 207130 h 884656"/>
                  <a:gd name="connsiteX4" fmla="*/ 1456667 w 1887715"/>
                  <a:gd name="connsiteY4" fmla="*/ 295261 h 884656"/>
                  <a:gd name="connsiteX5" fmla="*/ 1887405 w 1887715"/>
                  <a:gd name="connsiteY5" fmla="*/ 388899 h 884656"/>
                  <a:gd name="connsiteX6" fmla="*/ 919071 w 1887715"/>
                  <a:gd name="connsiteY6" fmla="*/ 3328 h 884656"/>
                  <a:gd name="connsiteX7" fmla="*/ 310 w 1887715"/>
                  <a:gd name="connsiteY7" fmla="*/ 495757 h 884656"/>
                  <a:gd name="connsiteX8" fmla="*/ 968645 w 1887715"/>
                  <a:gd name="connsiteY8" fmla="*/ 881329 h 884656"/>
                  <a:gd name="connsiteX9" fmla="*/ 1887405 w 1887715"/>
                  <a:gd name="connsiteY9" fmla="*/ 388899 h 88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7715" h="884656">
                    <a:moveTo>
                      <a:pt x="1456667" y="295261"/>
                    </a:moveTo>
                    <a:cubicBezTo>
                      <a:pt x="1459972" y="360257"/>
                      <a:pt x="1230833" y="425253"/>
                      <a:pt x="943307" y="441778"/>
                    </a:cubicBezTo>
                    <a:cubicBezTo>
                      <a:pt x="655781" y="458302"/>
                      <a:pt x="420032" y="418643"/>
                      <a:pt x="416727" y="353647"/>
                    </a:cubicBezTo>
                    <a:cubicBezTo>
                      <a:pt x="413422" y="288651"/>
                      <a:pt x="642562" y="223654"/>
                      <a:pt x="930087" y="207130"/>
                    </a:cubicBezTo>
                    <a:cubicBezTo>
                      <a:pt x="1217613" y="190606"/>
                      <a:pt x="1453363" y="230264"/>
                      <a:pt x="1456667" y="295261"/>
                    </a:cubicBezTo>
                    <a:close/>
                    <a:moveTo>
                      <a:pt x="1887405" y="388899"/>
                    </a:moveTo>
                    <a:cubicBezTo>
                      <a:pt x="1874186" y="146540"/>
                      <a:pt x="1440143" y="-26416"/>
                      <a:pt x="919071" y="3328"/>
                    </a:cubicBezTo>
                    <a:cubicBezTo>
                      <a:pt x="397999" y="33072"/>
                      <a:pt x="-12909" y="253398"/>
                      <a:pt x="310" y="495757"/>
                    </a:cubicBezTo>
                    <a:cubicBezTo>
                      <a:pt x="13530" y="738116"/>
                      <a:pt x="447573" y="911073"/>
                      <a:pt x="968645" y="881329"/>
                    </a:cubicBezTo>
                    <a:cubicBezTo>
                      <a:pt x="1489716" y="852686"/>
                      <a:pt x="1900625" y="631258"/>
                      <a:pt x="1887405" y="388899"/>
                    </a:cubicBezTo>
                    <a:close/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4" name="フリーフォーム 93">
                <a:extLst>
                  <a:ext uri="{FF2B5EF4-FFF2-40B4-BE49-F238E27FC236}">
                    <a16:creationId xmlns:a16="http://schemas.microsoft.com/office/drawing/2014/main" id="{D8136A10-614B-B941-9EA4-D530DA993F35}"/>
                  </a:ext>
                </a:extLst>
              </p:cNvPr>
              <p:cNvSpPr/>
              <p:nvPr/>
            </p:nvSpPr>
            <p:spPr>
              <a:xfrm>
                <a:off x="6533266" y="6538758"/>
                <a:ext cx="451315" cy="492465"/>
              </a:xfrm>
              <a:custGeom>
                <a:avLst/>
                <a:gdLst>
                  <a:gd name="connsiteX0" fmla="*/ 0 w 451315"/>
                  <a:gd name="connsiteY0" fmla="*/ 52914 h 492465"/>
                  <a:gd name="connsiteX1" fmla="*/ 77114 w 451315"/>
                  <a:gd name="connsiteY1" fmla="*/ 492466 h 492465"/>
                  <a:gd name="connsiteX2" fmla="*/ 434043 w 451315"/>
                  <a:gd name="connsiteY2" fmla="*/ 385607 h 492465"/>
                  <a:gd name="connsiteX3" fmla="*/ 242359 w 451315"/>
                  <a:gd name="connsiteY3" fmla="*/ 36 h 492465"/>
                  <a:gd name="connsiteX4" fmla="*/ 0 w 451315"/>
                  <a:gd name="connsiteY4" fmla="*/ 52914 h 49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315" h="492465">
                    <a:moveTo>
                      <a:pt x="0" y="52914"/>
                    </a:moveTo>
                    <a:cubicBezTo>
                      <a:pt x="0" y="52914"/>
                      <a:pt x="233546" y="258920"/>
                      <a:pt x="77114" y="492466"/>
                    </a:cubicBezTo>
                    <a:cubicBezTo>
                      <a:pt x="77114" y="492466"/>
                      <a:pt x="294136" y="452807"/>
                      <a:pt x="434043" y="385607"/>
                    </a:cubicBezTo>
                    <a:cubicBezTo>
                      <a:pt x="434043" y="385607"/>
                      <a:pt x="536495" y="70541"/>
                      <a:pt x="242359" y="36"/>
                    </a:cubicBezTo>
                    <a:cubicBezTo>
                      <a:pt x="241257" y="-1065"/>
                      <a:pt x="197192" y="23170"/>
                      <a:pt x="0" y="52914"/>
                    </a:cubicBezTo>
                  </a:path>
                </a:pathLst>
              </a:custGeom>
              <a:solidFill>
                <a:srgbClr val="FFFFFF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フリーフォーム 94">
                <a:extLst>
                  <a:ext uri="{FF2B5EF4-FFF2-40B4-BE49-F238E27FC236}">
                    <a16:creationId xmlns:a16="http://schemas.microsoft.com/office/drawing/2014/main" id="{5B348A70-255E-2C43-BD55-57A16F59D8EC}"/>
                  </a:ext>
                </a:extLst>
              </p:cNvPr>
              <p:cNvSpPr/>
              <p:nvPr/>
            </p:nvSpPr>
            <p:spPr>
              <a:xfrm>
                <a:off x="6533266" y="6538758"/>
                <a:ext cx="451315" cy="492465"/>
              </a:xfrm>
              <a:custGeom>
                <a:avLst/>
                <a:gdLst>
                  <a:gd name="connsiteX0" fmla="*/ 0 w 451315"/>
                  <a:gd name="connsiteY0" fmla="*/ 52914 h 492465"/>
                  <a:gd name="connsiteX1" fmla="*/ 77114 w 451315"/>
                  <a:gd name="connsiteY1" fmla="*/ 492466 h 492465"/>
                  <a:gd name="connsiteX2" fmla="*/ 434043 w 451315"/>
                  <a:gd name="connsiteY2" fmla="*/ 385607 h 492465"/>
                  <a:gd name="connsiteX3" fmla="*/ 242359 w 451315"/>
                  <a:gd name="connsiteY3" fmla="*/ 36 h 492465"/>
                  <a:gd name="connsiteX4" fmla="*/ 0 w 451315"/>
                  <a:gd name="connsiteY4" fmla="*/ 52914 h 49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315" h="492465">
                    <a:moveTo>
                      <a:pt x="0" y="52914"/>
                    </a:moveTo>
                    <a:cubicBezTo>
                      <a:pt x="0" y="52914"/>
                      <a:pt x="233546" y="258920"/>
                      <a:pt x="77114" y="492466"/>
                    </a:cubicBezTo>
                    <a:cubicBezTo>
                      <a:pt x="77114" y="492466"/>
                      <a:pt x="294136" y="452807"/>
                      <a:pt x="434043" y="385607"/>
                    </a:cubicBezTo>
                    <a:cubicBezTo>
                      <a:pt x="434043" y="385607"/>
                      <a:pt x="536495" y="70541"/>
                      <a:pt x="242359" y="36"/>
                    </a:cubicBezTo>
                    <a:cubicBezTo>
                      <a:pt x="241257" y="-1065"/>
                      <a:pt x="197192" y="23170"/>
                      <a:pt x="0" y="52914"/>
                    </a:cubicBezTo>
                    <a:close/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6" name="フリーフォーム 95">
                <a:extLst>
                  <a:ext uri="{FF2B5EF4-FFF2-40B4-BE49-F238E27FC236}">
                    <a16:creationId xmlns:a16="http://schemas.microsoft.com/office/drawing/2014/main" id="{880A47CD-2002-F34A-B266-764B0E2C36B4}"/>
                  </a:ext>
                </a:extLst>
              </p:cNvPr>
              <p:cNvSpPr/>
              <p:nvPr/>
            </p:nvSpPr>
            <p:spPr>
              <a:xfrm>
                <a:off x="5705770" y="6589436"/>
                <a:ext cx="425400" cy="470430"/>
              </a:xfrm>
              <a:custGeom>
                <a:avLst/>
                <a:gdLst>
                  <a:gd name="connsiteX0" fmla="*/ 425400 w 425400"/>
                  <a:gd name="connsiteY0" fmla="*/ 33082 h 470430"/>
                  <a:gd name="connsiteX1" fmla="*/ 400063 w 425400"/>
                  <a:gd name="connsiteY1" fmla="*/ 470430 h 470430"/>
                  <a:gd name="connsiteX2" fmla="*/ 33219 w 425400"/>
                  <a:gd name="connsiteY2" fmla="*/ 404332 h 470430"/>
                  <a:gd name="connsiteX3" fmla="*/ 180838 w 425400"/>
                  <a:gd name="connsiteY3" fmla="*/ 33 h 470430"/>
                  <a:gd name="connsiteX4" fmla="*/ 425400 w 425400"/>
                  <a:gd name="connsiteY4" fmla="*/ 33082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400" h="470430">
                    <a:moveTo>
                      <a:pt x="425400" y="33082"/>
                    </a:moveTo>
                    <a:cubicBezTo>
                      <a:pt x="425400" y="33082"/>
                      <a:pt x="217192" y="256714"/>
                      <a:pt x="400063" y="470430"/>
                    </a:cubicBezTo>
                    <a:cubicBezTo>
                      <a:pt x="400063" y="470430"/>
                      <a:pt x="179736" y="455007"/>
                      <a:pt x="33219" y="404332"/>
                    </a:cubicBezTo>
                    <a:cubicBezTo>
                      <a:pt x="33219" y="404332"/>
                      <a:pt x="-104485" y="102485"/>
                      <a:pt x="180838" y="33"/>
                    </a:cubicBezTo>
                    <a:cubicBezTo>
                      <a:pt x="180838" y="-1068"/>
                      <a:pt x="224903" y="25371"/>
                      <a:pt x="425400" y="33082"/>
                    </a:cubicBezTo>
                  </a:path>
                </a:pathLst>
              </a:custGeom>
              <a:solidFill>
                <a:srgbClr val="FFFFFF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 102">
                <a:extLst>
                  <a:ext uri="{FF2B5EF4-FFF2-40B4-BE49-F238E27FC236}">
                    <a16:creationId xmlns:a16="http://schemas.microsoft.com/office/drawing/2014/main" id="{1282924D-564B-0543-94DE-B9946EBBDABF}"/>
                  </a:ext>
                </a:extLst>
              </p:cNvPr>
              <p:cNvSpPr/>
              <p:nvPr/>
            </p:nvSpPr>
            <p:spPr>
              <a:xfrm>
                <a:off x="5705770" y="6589436"/>
                <a:ext cx="425400" cy="470430"/>
              </a:xfrm>
              <a:custGeom>
                <a:avLst/>
                <a:gdLst>
                  <a:gd name="connsiteX0" fmla="*/ 425400 w 425400"/>
                  <a:gd name="connsiteY0" fmla="*/ 33082 h 470430"/>
                  <a:gd name="connsiteX1" fmla="*/ 400063 w 425400"/>
                  <a:gd name="connsiteY1" fmla="*/ 470430 h 470430"/>
                  <a:gd name="connsiteX2" fmla="*/ 33219 w 425400"/>
                  <a:gd name="connsiteY2" fmla="*/ 404332 h 470430"/>
                  <a:gd name="connsiteX3" fmla="*/ 180838 w 425400"/>
                  <a:gd name="connsiteY3" fmla="*/ 33 h 470430"/>
                  <a:gd name="connsiteX4" fmla="*/ 425400 w 425400"/>
                  <a:gd name="connsiteY4" fmla="*/ 33082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400" h="470430">
                    <a:moveTo>
                      <a:pt x="425400" y="33082"/>
                    </a:moveTo>
                    <a:cubicBezTo>
                      <a:pt x="425400" y="33082"/>
                      <a:pt x="217192" y="256714"/>
                      <a:pt x="400063" y="470430"/>
                    </a:cubicBezTo>
                    <a:cubicBezTo>
                      <a:pt x="400063" y="470430"/>
                      <a:pt x="179736" y="455007"/>
                      <a:pt x="33219" y="404332"/>
                    </a:cubicBezTo>
                    <a:cubicBezTo>
                      <a:pt x="33219" y="404332"/>
                      <a:pt x="-104485" y="102485"/>
                      <a:pt x="180838" y="33"/>
                    </a:cubicBezTo>
                    <a:cubicBezTo>
                      <a:pt x="180838" y="-1068"/>
                      <a:pt x="224903" y="25371"/>
                      <a:pt x="425400" y="33082"/>
                    </a:cubicBezTo>
                    <a:close/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 103">
                <a:extLst>
                  <a:ext uri="{FF2B5EF4-FFF2-40B4-BE49-F238E27FC236}">
                    <a16:creationId xmlns:a16="http://schemas.microsoft.com/office/drawing/2014/main" id="{AAC9FE36-ACE8-3B43-B268-715CF9DD397B}"/>
                  </a:ext>
                </a:extLst>
              </p:cNvPr>
              <p:cNvSpPr/>
              <p:nvPr/>
            </p:nvSpPr>
            <p:spPr>
              <a:xfrm>
                <a:off x="6621710" y="6211610"/>
                <a:ext cx="423814" cy="214818"/>
              </a:xfrm>
              <a:custGeom>
                <a:avLst/>
                <a:gdLst>
                  <a:gd name="connsiteX0" fmla="*/ 177049 w 423814"/>
                  <a:gd name="connsiteY0" fmla="*/ 214818 h 214818"/>
                  <a:gd name="connsiteX1" fmla="*/ 423814 w 423814"/>
                  <a:gd name="connsiteY1" fmla="*/ 90334 h 214818"/>
                  <a:gd name="connsiteX2" fmla="*/ 145102 w 423814"/>
                  <a:gd name="connsiteY2" fmla="*/ 0 h 214818"/>
                  <a:gd name="connsiteX3" fmla="*/ 788 w 423814"/>
                  <a:gd name="connsiteY3" fmla="*/ 178464 h 214818"/>
                  <a:gd name="connsiteX4" fmla="*/ 177049 w 423814"/>
                  <a:gd name="connsiteY4" fmla="*/ 214818 h 21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814" h="214818">
                    <a:moveTo>
                      <a:pt x="177049" y="214818"/>
                    </a:moveTo>
                    <a:cubicBezTo>
                      <a:pt x="177049" y="214818"/>
                      <a:pt x="164931" y="29744"/>
                      <a:pt x="423814" y="90334"/>
                    </a:cubicBezTo>
                    <a:cubicBezTo>
                      <a:pt x="423814" y="90334"/>
                      <a:pt x="294923" y="22033"/>
                      <a:pt x="145102" y="0"/>
                    </a:cubicBezTo>
                    <a:cubicBezTo>
                      <a:pt x="145102" y="0"/>
                      <a:pt x="-12432" y="18728"/>
                      <a:pt x="788" y="178464"/>
                    </a:cubicBezTo>
                    <a:cubicBezTo>
                      <a:pt x="1889" y="179566"/>
                      <a:pt x="64682" y="175159"/>
                      <a:pt x="177049" y="214818"/>
                    </a:cubicBezTo>
                  </a:path>
                </a:pathLst>
              </a:custGeom>
              <a:solidFill>
                <a:srgbClr val="FFFFFF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フリーフォーム 104">
                <a:extLst>
                  <a:ext uri="{FF2B5EF4-FFF2-40B4-BE49-F238E27FC236}">
                    <a16:creationId xmlns:a16="http://schemas.microsoft.com/office/drawing/2014/main" id="{41021FC1-170E-D649-BE26-7C8F21D6DBC6}"/>
                  </a:ext>
                </a:extLst>
              </p:cNvPr>
              <p:cNvSpPr/>
              <p:nvPr/>
            </p:nvSpPr>
            <p:spPr>
              <a:xfrm>
                <a:off x="6621710" y="6211610"/>
                <a:ext cx="423814" cy="214818"/>
              </a:xfrm>
              <a:custGeom>
                <a:avLst/>
                <a:gdLst>
                  <a:gd name="connsiteX0" fmla="*/ 177049 w 423814"/>
                  <a:gd name="connsiteY0" fmla="*/ 214818 h 214818"/>
                  <a:gd name="connsiteX1" fmla="*/ 423814 w 423814"/>
                  <a:gd name="connsiteY1" fmla="*/ 90334 h 214818"/>
                  <a:gd name="connsiteX2" fmla="*/ 145102 w 423814"/>
                  <a:gd name="connsiteY2" fmla="*/ 0 h 214818"/>
                  <a:gd name="connsiteX3" fmla="*/ 788 w 423814"/>
                  <a:gd name="connsiteY3" fmla="*/ 178464 h 214818"/>
                  <a:gd name="connsiteX4" fmla="*/ 177049 w 423814"/>
                  <a:gd name="connsiteY4" fmla="*/ 214818 h 21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814" h="214818">
                    <a:moveTo>
                      <a:pt x="177049" y="214818"/>
                    </a:moveTo>
                    <a:cubicBezTo>
                      <a:pt x="177049" y="214818"/>
                      <a:pt x="164931" y="29744"/>
                      <a:pt x="423814" y="90334"/>
                    </a:cubicBezTo>
                    <a:cubicBezTo>
                      <a:pt x="423814" y="90334"/>
                      <a:pt x="294923" y="22033"/>
                      <a:pt x="145102" y="0"/>
                    </a:cubicBezTo>
                    <a:cubicBezTo>
                      <a:pt x="145102" y="0"/>
                      <a:pt x="-12432" y="18728"/>
                      <a:pt x="788" y="178464"/>
                    </a:cubicBezTo>
                    <a:cubicBezTo>
                      <a:pt x="1889" y="179566"/>
                      <a:pt x="64682" y="175159"/>
                      <a:pt x="177049" y="214818"/>
                    </a:cubicBezTo>
                    <a:close/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フリーフォーム 105">
                <a:extLst>
                  <a:ext uri="{FF2B5EF4-FFF2-40B4-BE49-F238E27FC236}">
                    <a16:creationId xmlns:a16="http://schemas.microsoft.com/office/drawing/2014/main" id="{F09AFA7B-6CE4-2842-BC76-C0BC4FC68A88}"/>
                  </a:ext>
                </a:extLst>
              </p:cNvPr>
              <p:cNvSpPr/>
              <p:nvPr/>
            </p:nvSpPr>
            <p:spPr>
              <a:xfrm>
                <a:off x="5718058" y="6227033"/>
                <a:ext cx="415681" cy="213716"/>
              </a:xfrm>
              <a:custGeom>
                <a:avLst/>
                <a:gdLst>
                  <a:gd name="connsiteX0" fmla="*/ 256680 w 415681"/>
                  <a:gd name="connsiteY0" fmla="*/ 213717 h 213716"/>
                  <a:gd name="connsiteX1" fmla="*/ 0 w 415681"/>
                  <a:gd name="connsiteY1" fmla="*/ 91435 h 213716"/>
                  <a:gd name="connsiteX2" fmla="*/ 271001 w 415681"/>
                  <a:gd name="connsiteY2" fmla="*/ 0 h 213716"/>
                  <a:gd name="connsiteX3" fmla="*/ 415315 w 415681"/>
                  <a:gd name="connsiteY3" fmla="*/ 181769 h 213716"/>
                  <a:gd name="connsiteX4" fmla="*/ 256680 w 415681"/>
                  <a:gd name="connsiteY4" fmla="*/ 213717 h 2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81" h="213716">
                    <a:moveTo>
                      <a:pt x="256680" y="213717"/>
                    </a:moveTo>
                    <a:cubicBezTo>
                      <a:pt x="256680" y="213717"/>
                      <a:pt x="256680" y="25338"/>
                      <a:pt x="0" y="91435"/>
                    </a:cubicBezTo>
                    <a:cubicBezTo>
                      <a:pt x="0" y="91435"/>
                      <a:pt x="122281" y="25338"/>
                      <a:pt x="271001" y="0"/>
                    </a:cubicBezTo>
                    <a:cubicBezTo>
                      <a:pt x="271001" y="0"/>
                      <a:pt x="424128" y="22033"/>
                      <a:pt x="415315" y="181769"/>
                    </a:cubicBezTo>
                    <a:cubicBezTo>
                      <a:pt x="415315" y="181769"/>
                      <a:pt x="367945" y="179566"/>
                      <a:pt x="256680" y="213717"/>
                    </a:cubicBezTo>
                  </a:path>
                </a:pathLst>
              </a:custGeom>
              <a:solidFill>
                <a:srgbClr val="FFFFFF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 106">
                <a:extLst>
                  <a:ext uri="{FF2B5EF4-FFF2-40B4-BE49-F238E27FC236}">
                    <a16:creationId xmlns:a16="http://schemas.microsoft.com/office/drawing/2014/main" id="{9DE4ECE1-FEE4-9044-A744-0BB783DD9AC9}"/>
                  </a:ext>
                </a:extLst>
              </p:cNvPr>
              <p:cNvSpPr/>
              <p:nvPr/>
            </p:nvSpPr>
            <p:spPr>
              <a:xfrm>
                <a:off x="5718058" y="6227033"/>
                <a:ext cx="415681" cy="213716"/>
              </a:xfrm>
              <a:custGeom>
                <a:avLst/>
                <a:gdLst>
                  <a:gd name="connsiteX0" fmla="*/ 256680 w 415681"/>
                  <a:gd name="connsiteY0" fmla="*/ 213717 h 213716"/>
                  <a:gd name="connsiteX1" fmla="*/ 0 w 415681"/>
                  <a:gd name="connsiteY1" fmla="*/ 91435 h 213716"/>
                  <a:gd name="connsiteX2" fmla="*/ 271001 w 415681"/>
                  <a:gd name="connsiteY2" fmla="*/ 0 h 213716"/>
                  <a:gd name="connsiteX3" fmla="*/ 415315 w 415681"/>
                  <a:gd name="connsiteY3" fmla="*/ 181769 h 213716"/>
                  <a:gd name="connsiteX4" fmla="*/ 256680 w 415681"/>
                  <a:gd name="connsiteY4" fmla="*/ 213717 h 2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81" h="213716">
                    <a:moveTo>
                      <a:pt x="256680" y="213717"/>
                    </a:moveTo>
                    <a:cubicBezTo>
                      <a:pt x="256680" y="213717"/>
                      <a:pt x="256680" y="25338"/>
                      <a:pt x="0" y="91435"/>
                    </a:cubicBezTo>
                    <a:cubicBezTo>
                      <a:pt x="0" y="91435"/>
                      <a:pt x="122281" y="25338"/>
                      <a:pt x="271001" y="0"/>
                    </a:cubicBezTo>
                    <a:cubicBezTo>
                      <a:pt x="271001" y="0"/>
                      <a:pt x="424128" y="22033"/>
                      <a:pt x="415315" y="181769"/>
                    </a:cubicBezTo>
                    <a:cubicBezTo>
                      <a:pt x="415315" y="181769"/>
                      <a:pt x="367945" y="179566"/>
                      <a:pt x="256680" y="213717"/>
                    </a:cubicBezTo>
                    <a:close/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8C8B9009-B34F-A343-A91E-C44293716F0F}"/>
                </a:ext>
              </a:extLst>
            </p:cNvPr>
            <p:cNvSpPr/>
            <p:nvPr/>
          </p:nvSpPr>
          <p:spPr>
            <a:xfrm>
              <a:off x="5047165" y="4992104"/>
              <a:ext cx="11016" cy="11016"/>
            </a:xfrm>
            <a:custGeom>
              <a:avLst/>
              <a:gdLst/>
              <a:ahLst/>
              <a:cxnLst/>
              <a:rect l="l" t="t" r="r" b="b"/>
              <a:pathLst>
                <a:path w="11016" h="11016"/>
              </a:pathLst>
            </a:custGeom>
            <a:noFill/>
            <a:ln w="354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35780D96-09FA-BA4B-A07D-4F37B8C0CF7F}"/>
                </a:ext>
              </a:extLst>
            </p:cNvPr>
            <p:cNvSpPr/>
            <p:nvPr/>
          </p:nvSpPr>
          <p:spPr>
            <a:xfrm>
              <a:off x="5047165" y="4992104"/>
              <a:ext cx="11016" cy="11016"/>
            </a:xfrm>
            <a:custGeom>
              <a:avLst/>
              <a:gdLst/>
              <a:ahLst/>
              <a:cxnLst/>
              <a:rect l="l" t="t" r="r" b="b"/>
              <a:pathLst>
                <a:path w="11016" h="11016"/>
              </a:pathLst>
            </a:custGeom>
            <a:noFill/>
            <a:ln w="354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0" name="グラフィックス 88">
              <a:extLst>
                <a:ext uri="{FF2B5EF4-FFF2-40B4-BE49-F238E27FC236}">
                  <a16:creationId xmlns:a16="http://schemas.microsoft.com/office/drawing/2014/main" id="{E0B44AFC-933D-9245-AB24-A5B8BA1CB507}"/>
                </a:ext>
              </a:extLst>
            </p:cNvPr>
            <p:cNvGrpSpPr/>
            <p:nvPr/>
          </p:nvGrpSpPr>
          <p:grpSpPr>
            <a:xfrm>
              <a:off x="5938499" y="5419141"/>
              <a:ext cx="805591" cy="1557144"/>
              <a:chOff x="5938499" y="5419141"/>
              <a:chExt cx="805591" cy="1557144"/>
            </a:xfrm>
            <a:solidFill>
              <a:schemeClr val="accent1"/>
            </a:solidFill>
          </p:grpSpPr>
          <p:sp>
            <p:nvSpPr>
              <p:cNvPr id="111" name="フリーフォーム 110">
                <a:extLst>
                  <a:ext uri="{FF2B5EF4-FFF2-40B4-BE49-F238E27FC236}">
                    <a16:creationId xmlns:a16="http://schemas.microsoft.com/office/drawing/2014/main" id="{3D4B0574-2536-CC43-A301-CC1FB6979AF5}"/>
                  </a:ext>
                </a:extLst>
              </p:cNvPr>
              <p:cNvSpPr/>
              <p:nvPr/>
            </p:nvSpPr>
            <p:spPr>
              <a:xfrm>
                <a:off x="6060404" y="6720420"/>
                <a:ext cx="241672" cy="255866"/>
              </a:xfrm>
              <a:custGeom>
                <a:avLst/>
                <a:gdLst>
                  <a:gd name="connsiteX0" fmla="*/ 128051 w 241672"/>
                  <a:gd name="connsiteY0" fmla="*/ 255723 h 255866"/>
                  <a:gd name="connsiteX1" fmla="*/ 262 w 241672"/>
                  <a:gd name="connsiteY1" fmla="*/ 134543 h 255866"/>
                  <a:gd name="connsiteX2" fmla="*/ 113730 w 241672"/>
                  <a:gd name="connsiteY2" fmla="*/ 144 h 255866"/>
                  <a:gd name="connsiteX3" fmla="*/ 241519 w 241672"/>
                  <a:gd name="connsiteY3" fmla="*/ 121323 h 255866"/>
                  <a:gd name="connsiteX4" fmla="*/ 128051 w 241672"/>
                  <a:gd name="connsiteY4" fmla="*/ 255723 h 25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72" h="255866">
                    <a:moveTo>
                      <a:pt x="128051" y="255723"/>
                    </a:moveTo>
                    <a:cubicBezTo>
                      <a:pt x="60852" y="259027"/>
                      <a:pt x="3567" y="205048"/>
                      <a:pt x="262" y="134543"/>
                    </a:cubicBezTo>
                    <a:cubicBezTo>
                      <a:pt x="-4145" y="64039"/>
                      <a:pt x="47632" y="3449"/>
                      <a:pt x="113730" y="144"/>
                    </a:cubicBezTo>
                    <a:cubicBezTo>
                      <a:pt x="180929" y="-3161"/>
                      <a:pt x="238214" y="50819"/>
                      <a:pt x="241519" y="121323"/>
                    </a:cubicBezTo>
                    <a:cubicBezTo>
                      <a:pt x="244824" y="190726"/>
                      <a:pt x="194149" y="251316"/>
                      <a:pt x="128051" y="255723"/>
                    </a:cubicBezTo>
                    <a:close/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 111">
                <a:extLst>
                  <a:ext uri="{FF2B5EF4-FFF2-40B4-BE49-F238E27FC236}">
                    <a16:creationId xmlns:a16="http://schemas.microsoft.com/office/drawing/2014/main" id="{76F80FC1-B141-DB4A-A707-FC44945AC66C}"/>
                  </a:ext>
                </a:extLst>
              </p:cNvPr>
              <p:cNvSpPr/>
              <p:nvPr/>
            </p:nvSpPr>
            <p:spPr>
              <a:xfrm>
                <a:off x="6115624" y="6772229"/>
                <a:ext cx="131336" cy="146738"/>
              </a:xfrm>
              <a:custGeom>
                <a:avLst/>
                <a:gdLst>
                  <a:gd name="connsiteX0" fmla="*/ 69526 w 131336"/>
                  <a:gd name="connsiteY0" fmla="*/ 146628 h 146738"/>
                  <a:gd name="connsiteX1" fmla="*/ 123 w 131336"/>
                  <a:gd name="connsiteY1" fmla="*/ 77225 h 146738"/>
                  <a:gd name="connsiteX2" fmla="*/ 61815 w 131336"/>
                  <a:gd name="connsiteY2" fmla="*/ 111 h 146738"/>
                  <a:gd name="connsiteX3" fmla="*/ 131218 w 131336"/>
                  <a:gd name="connsiteY3" fmla="*/ 69514 h 146738"/>
                  <a:gd name="connsiteX4" fmla="*/ 69526 w 131336"/>
                  <a:gd name="connsiteY4" fmla="*/ 146628 h 1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336" h="146738">
                    <a:moveTo>
                      <a:pt x="69526" y="146628"/>
                    </a:moveTo>
                    <a:cubicBezTo>
                      <a:pt x="33172" y="148831"/>
                      <a:pt x="2327" y="117986"/>
                      <a:pt x="123" y="77225"/>
                    </a:cubicBezTo>
                    <a:cubicBezTo>
                      <a:pt x="-2080" y="36465"/>
                      <a:pt x="25461" y="2314"/>
                      <a:pt x="61815" y="111"/>
                    </a:cubicBezTo>
                    <a:cubicBezTo>
                      <a:pt x="98169" y="-2092"/>
                      <a:pt x="129014" y="28753"/>
                      <a:pt x="131218" y="69514"/>
                    </a:cubicBezTo>
                    <a:cubicBezTo>
                      <a:pt x="133421" y="110274"/>
                      <a:pt x="104779" y="144425"/>
                      <a:pt x="69526" y="146628"/>
                    </a:cubicBezTo>
                  </a:path>
                </a:pathLst>
              </a:custGeom>
              <a:solidFill>
                <a:srgbClr val="000000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 112">
                <a:extLst>
                  <a:ext uri="{FF2B5EF4-FFF2-40B4-BE49-F238E27FC236}">
                    <a16:creationId xmlns:a16="http://schemas.microsoft.com/office/drawing/2014/main" id="{C314C0F2-C267-584F-8244-55B77A2E054E}"/>
                  </a:ext>
                </a:extLst>
              </p:cNvPr>
              <p:cNvSpPr/>
              <p:nvPr/>
            </p:nvSpPr>
            <p:spPr>
              <a:xfrm>
                <a:off x="6115624" y="6772229"/>
                <a:ext cx="131336" cy="146738"/>
              </a:xfrm>
              <a:custGeom>
                <a:avLst/>
                <a:gdLst>
                  <a:gd name="connsiteX0" fmla="*/ 69526 w 131336"/>
                  <a:gd name="connsiteY0" fmla="*/ 146628 h 146738"/>
                  <a:gd name="connsiteX1" fmla="*/ 123 w 131336"/>
                  <a:gd name="connsiteY1" fmla="*/ 77225 h 146738"/>
                  <a:gd name="connsiteX2" fmla="*/ 61815 w 131336"/>
                  <a:gd name="connsiteY2" fmla="*/ 111 h 146738"/>
                  <a:gd name="connsiteX3" fmla="*/ 131218 w 131336"/>
                  <a:gd name="connsiteY3" fmla="*/ 69514 h 146738"/>
                  <a:gd name="connsiteX4" fmla="*/ 69526 w 131336"/>
                  <a:gd name="connsiteY4" fmla="*/ 146628 h 1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336" h="146738">
                    <a:moveTo>
                      <a:pt x="69526" y="146628"/>
                    </a:moveTo>
                    <a:cubicBezTo>
                      <a:pt x="33172" y="148831"/>
                      <a:pt x="2327" y="117986"/>
                      <a:pt x="123" y="77225"/>
                    </a:cubicBezTo>
                    <a:cubicBezTo>
                      <a:pt x="-2080" y="36465"/>
                      <a:pt x="25461" y="2314"/>
                      <a:pt x="61815" y="111"/>
                    </a:cubicBezTo>
                    <a:cubicBezTo>
                      <a:pt x="98169" y="-2092"/>
                      <a:pt x="129014" y="28753"/>
                      <a:pt x="131218" y="69514"/>
                    </a:cubicBezTo>
                    <a:cubicBezTo>
                      <a:pt x="133421" y="110274"/>
                      <a:pt x="104779" y="144425"/>
                      <a:pt x="69526" y="146628"/>
                    </a:cubicBezTo>
                    <a:close/>
                  </a:path>
                </a:pathLst>
              </a:custGeom>
              <a:noFill/>
              <a:ln w="354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 113">
                <a:extLst>
                  <a:ext uri="{FF2B5EF4-FFF2-40B4-BE49-F238E27FC236}">
                    <a16:creationId xmlns:a16="http://schemas.microsoft.com/office/drawing/2014/main" id="{4F7F5ADA-2C97-CE48-A49C-1AED16A4A34A}"/>
                  </a:ext>
                </a:extLst>
              </p:cNvPr>
              <p:cNvSpPr/>
              <p:nvPr/>
            </p:nvSpPr>
            <p:spPr>
              <a:xfrm>
                <a:off x="6062869" y="6769655"/>
                <a:ext cx="236850" cy="62173"/>
              </a:xfrm>
              <a:custGeom>
                <a:avLst/>
                <a:gdLst>
                  <a:gd name="connsiteX0" fmla="*/ 236851 w 236850"/>
                  <a:gd name="connsiteY0" fmla="*/ 56666 h 62173"/>
                  <a:gd name="connsiteX1" fmla="*/ 0 w 236850"/>
                  <a:gd name="connsiteY1" fmla="*/ 62174 h 6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6850" h="62173">
                    <a:moveTo>
                      <a:pt x="236851" y="56666"/>
                    </a:moveTo>
                    <a:cubicBezTo>
                      <a:pt x="236851" y="56666"/>
                      <a:pt x="141009" y="-74428"/>
                      <a:pt x="0" y="62174"/>
                    </a:cubicBezTo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 114">
                <a:extLst>
                  <a:ext uri="{FF2B5EF4-FFF2-40B4-BE49-F238E27FC236}">
                    <a16:creationId xmlns:a16="http://schemas.microsoft.com/office/drawing/2014/main" id="{E56295CB-5447-0F4E-B66B-361BA22332FB}"/>
                  </a:ext>
                </a:extLst>
              </p:cNvPr>
              <p:cNvSpPr/>
              <p:nvPr/>
            </p:nvSpPr>
            <p:spPr>
              <a:xfrm>
                <a:off x="6061767" y="6857166"/>
                <a:ext cx="237952" cy="62173"/>
              </a:xfrm>
              <a:custGeom>
                <a:avLst/>
                <a:gdLst>
                  <a:gd name="connsiteX0" fmla="*/ 0 w 237952"/>
                  <a:gd name="connsiteY0" fmla="*/ 5508 h 62173"/>
                  <a:gd name="connsiteX1" fmla="*/ 237952 w 237952"/>
                  <a:gd name="connsiteY1" fmla="*/ 0 h 6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952" h="62173">
                    <a:moveTo>
                      <a:pt x="0" y="5508"/>
                    </a:moveTo>
                    <a:cubicBezTo>
                      <a:pt x="0" y="5508"/>
                      <a:pt x="96944" y="136602"/>
                      <a:pt x="237952" y="0"/>
                    </a:cubicBezTo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 115">
                <a:extLst>
                  <a:ext uri="{FF2B5EF4-FFF2-40B4-BE49-F238E27FC236}">
                    <a16:creationId xmlns:a16="http://schemas.microsoft.com/office/drawing/2014/main" id="{45989E60-5DF4-124C-9A20-20E590D053FF}"/>
                  </a:ext>
                </a:extLst>
              </p:cNvPr>
              <p:cNvSpPr/>
              <p:nvPr/>
            </p:nvSpPr>
            <p:spPr>
              <a:xfrm>
                <a:off x="6382080" y="6701692"/>
                <a:ext cx="241519" cy="134543"/>
              </a:xfrm>
              <a:custGeom>
                <a:avLst/>
                <a:gdLst>
                  <a:gd name="connsiteX0" fmla="*/ 262 w 241519"/>
                  <a:gd name="connsiteY0" fmla="*/ 134543 h 134543"/>
                  <a:gd name="connsiteX1" fmla="*/ 113730 w 241519"/>
                  <a:gd name="connsiteY1" fmla="*/ 144 h 134543"/>
                  <a:gd name="connsiteX2" fmla="*/ 241519 w 241519"/>
                  <a:gd name="connsiteY2" fmla="*/ 121323 h 13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519" h="134543">
                    <a:moveTo>
                      <a:pt x="262" y="134543"/>
                    </a:moveTo>
                    <a:cubicBezTo>
                      <a:pt x="-4145" y="64039"/>
                      <a:pt x="47632" y="3449"/>
                      <a:pt x="113730" y="144"/>
                    </a:cubicBezTo>
                    <a:cubicBezTo>
                      <a:pt x="180929" y="-3161"/>
                      <a:pt x="238214" y="50819"/>
                      <a:pt x="241519" y="121323"/>
                    </a:cubicBezTo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" name="フリーフォーム 116">
                <a:extLst>
                  <a:ext uri="{FF2B5EF4-FFF2-40B4-BE49-F238E27FC236}">
                    <a16:creationId xmlns:a16="http://schemas.microsoft.com/office/drawing/2014/main" id="{1F590641-D1C4-5849-B124-70F5557EC336}"/>
                  </a:ext>
                </a:extLst>
              </p:cNvPr>
              <p:cNvSpPr/>
              <p:nvPr/>
            </p:nvSpPr>
            <p:spPr>
              <a:xfrm>
                <a:off x="6380139" y="6797678"/>
                <a:ext cx="244562" cy="84906"/>
              </a:xfrm>
              <a:custGeom>
                <a:avLst/>
                <a:gdLst>
                  <a:gd name="connsiteX0" fmla="*/ 0 w 244562"/>
                  <a:gd name="connsiteY0" fmla="*/ 9915 h 84906"/>
                  <a:gd name="connsiteX1" fmla="*/ 244562 w 244562"/>
                  <a:gd name="connsiteY1" fmla="*/ 0 h 8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62" h="84906">
                    <a:moveTo>
                      <a:pt x="0" y="9915"/>
                    </a:moveTo>
                    <a:cubicBezTo>
                      <a:pt x="0" y="9915"/>
                      <a:pt x="132196" y="185074"/>
                      <a:pt x="244562" y="0"/>
                    </a:cubicBezTo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" name="フリーフォーム 117">
                <a:extLst>
                  <a:ext uri="{FF2B5EF4-FFF2-40B4-BE49-F238E27FC236}">
                    <a16:creationId xmlns:a16="http://schemas.microsoft.com/office/drawing/2014/main" id="{F954C899-973F-144F-AA8A-4492EAF8572E}"/>
                  </a:ext>
                </a:extLst>
              </p:cNvPr>
              <p:cNvSpPr/>
              <p:nvPr/>
            </p:nvSpPr>
            <p:spPr>
              <a:xfrm>
                <a:off x="6396663" y="6850556"/>
                <a:ext cx="41265" cy="94740"/>
              </a:xfrm>
              <a:custGeom>
                <a:avLst/>
                <a:gdLst>
                  <a:gd name="connsiteX0" fmla="*/ 35252 w 41265"/>
                  <a:gd name="connsiteY0" fmla="*/ 0 h 94740"/>
                  <a:gd name="connsiteX1" fmla="*/ 0 w 41265"/>
                  <a:gd name="connsiteY1" fmla="*/ 94740 h 9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65" h="94740">
                    <a:moveTo>
                      <a:pt x="35252" y="0"/>
                    </a:moveTo>
                    <a:cubicBezTo>
                      <a:pt x="35252" y="0"/>
                      <a:pt x="62793" y="70505"/>
                      <a:pt x="0" y="94740"/>
                    </a:cubicBezTo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 118">
                <a:extLst>
                  <a:ext uri="{FF2B5EF4-FFF2-40B4-BE49-F238E27FC236}">
                    <a16:creationId xmlns:a16="http://schemas.microsoft.com/office/drawing/2014/main" id="{9A3F4E66-7AE1-0A4D-9CFB-A36CE287AD44}"/>
                  </a:ext>
                </a:extLst>
              </p:cNvPr>
              <p:cNvSpPr/>
              <p:nvPr/>
            </p:nvSpPr>
            <p:spPr>
              <a:xfrm>
                <a:off x="6546485" y="6852759"/>
                <a:ext cx="40669" cy="100248"/>
              </a:xfrm>
              <a:custGeom>
                <a:avLst/>
                <a:gdLst>
                  <a:gd name="connsiteX0" fmla="*/ 34150 w 40669"/>
                  <a:gd name="connsiteY0" fmla="*/ 0 h 100248"/>
                  <a:gd name="connsiteX1" fmla="*/ 0 w 40669"/>
                  <a:gd name="connsiteY1" fmla="*/ 100249 h 10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69" h="100248">
                    <a:moveTo>
                      <a:pt x="34150" y="0"/>
                    </a:moveTo>
                    <a:cubicBezTo>
                      <a:pt x="34150" y="0"/>
                      <a:pt x="62793" y="76013"/>
                      <a:pt x="0" y="100249"/>
                    </a:cubicBezTo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フリーフォーム 119">
                <a:extLst>
                  <a:ext uri="{FF2B5EF4-FFF2-40B4-BE49-F238E27FC236}">
                    <a16:creationId xmlns:a16="http://schemas.microsoft.com/office/drawing/2014/main" id="{234623E8-F6D4-104B-9CE6-64C0073D0D99}"/>
                  </a:ext>
                </a:extLst>
              </p:cNvPr>
              <p:cNvSpPr/>
              <p:nvPr/>
            </p:nvSpPr>
            <p:spPr>
              <a:xfrm>
                <a:off x="6467168" y="6878097"/>
                <a:ext cx="47177" cy="90333"/>
              </a:xfrm>
              <a:custGeom>
                <a:avLst/>
                <a:gdLst>
                  <a:gd name="connsiteX0" fmla="*/ 45167 w 47177"/>
                  <a:gd name="connsiteY0" fmla="*/ 0 h 90333"/>
                  <a:gd name="connsiteX1" fmla="*/ 0 w 47177"/>
                  <a:gd name="connsiteY1" fmla="*/ 90334 h 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177" h="90333">
                    <a:moveTo>
                      <a:pt x="45167" y="0"/>
                    </a:moveTo>
                    <a:cubicBezTo>
                      <a:pt x="45167" y="0"/>
                      <a:pt x="61691" y="66098"/>
                      <a:pt x="0" y="90334"/>
                    </a:cubicBezTo>
                  </a:path>
                </a:pathLst>
              </a:custGeom>
              <a:noFill/>
              <a:ln w="7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フリーフォーム 120">
                <a:extLst>
                  <a:ext uri="{FF2B5EF4-FFF2-40B4-BE49-F238E27FC236}">
                    <a16:creationId xmlns:a16="http://schemas.microsoft.com/office/drawing/2014/main" id="{085D3E36-69CB-2441-93BC-392C1AA2CFD7}"/>
                  </a:ext>
                </a:extLst>
              </p:cNvPr>
              <p:cNvSpPr/>
              <p:nvPr/>
            </p:nvSpPr>
            <p:spPr>
              <a:xfrm>
                <a:off x="5938499" y="6047564"/>
                <a:ext cx="279700" cy="533092"/>
              </a:xfrm>
              <a:custGeom>
                <a:avLst/>
                <a:gdLst>
                  <a:gd name="connsiteX0" fmla="*/ 279700 w 279700"/>
                  <a:gd name="connsiteY0" fmla="*/ 533093 h 533092"/>
                  <a:gd name="connsiteX1" fmla="*/ 54967 w 279700"/>
                  <a:gd name="connsiteY1" fmla="*/ 12021 h 533092"/>
                  <a:gd name="connsiteX2" fmla="*/ 279700 w 279700"/>
                  <a:gd name="connsiteY2" fmla="*/ 533093 h 53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700" h="533092">
                    <a:moveTo>
                      <a:pt x="279700" y="533093"/>
                    </a:moveTo>
                    <a:cubicBezTo>
                      <a:pt x="279700" y="533093"/>
                      <a:pt x="-148835" y="118879"/>
                      <a:pt x="54967" y="12021"/>
                    </a:cubicBezTo>
                    <a:cubicBezTo>
                      <a:pt x="253261" y="-93736"/>
                      <a:pt x="279700" y="533093"/>
                      <a:pt x="279700" y="533093"/>
                    </a:cubicBezTo>
                  </a:path>
                </a:pathLst>
              </a:custGeom>
              <a:solidFill>
                <a:srgbClr val="6FB0C5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" name="フリーフォーム 121">
                <a:extLst>
                  <a:ext uri="{FF2B5EF4-FFF2-40B4-BE49-F238E27FC236}">
                    <a16:creationId xmlns:a16="http://schemas.microsoft.com/office/drawing/2014/main" id="{99C740E4-286B-A84D-B78A-D8628F4AEB59}"/>
                  </a:ext>
                </a:extLst>
              </p:cNvPr>
              <p:cNvSpPr/>
              <p:nvPr/>
            </p:nvSpPr>
            <p:spPr>
              <a:xfrm>
                <a:off x="5938499" y="6047564"/>
                <a:ext cx="279700" cy="533092"/>
              </a:xfrm>
              <a:custGeom>
                <a:avLst/>
                <a:gdLst>
                  <a:gd name="connsiteX0" fmla="*/ 279700 w 279700"/>
                  <a:gd name="connsiteY0" fmla="*/ 533093 h 533092"/>
                  <a:gd name="connsiteX1" fmla="*/ 54967 w 279700"/>
                  <a:gd name="connsiteY1" fmla="*/ 12021 h 533092"/>
                  <a:gd name="connsiteX2" fmla="*/ 279700 w 279700"/>
                  <a:gd name="connsiteY2" fmla="*/ 533093 h 53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700" h="533092">
                    <a:moveTo>
                      <a:pt x="279700" y="533093"/>
                    </a:moveTo>
                    <a:cubicBezTo>
                      <a:pt x="279700" y="533093"/>
                      <a:pt x="-148835" y="118879"/>
                      <a:pt x="54967" y="12021"/>
                    </a:cubicBezTo>
                    <a:cubicBezTo>
                      <a:pt x="253261" y="-93736"/>
                      <a:pt x="279700" y="533093"/>
                      <a:pt x="279700" y="533093"/>
                    </a:cubicBezTo>
                    <a:close/>
                  </a:path>
                </a:pathLst>
              </a:custGeom>
              <a:noFill/>
              <a:ln w="824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フリーフォーム 122">
                <a:extLst>
                  <a:ext uri="{FF2B5EF4-FFF2-40B4-BE49-F238E27FC236}">
                    <a16:creationId xmlns:a16="http://schemas.microsoft.com/office/drawing/2014/main" id="{443EABFA-FF7B-2840-8EA7-304CB2AB6261}"/>
                  </a:ext>
                </a:extLst>
              </p:cNvPr>
              <p:cNvSpPr/>
              <p:nvPr/>
            </p:nvSpPr>
            <p:spPr>
              <a:xfrm>
                <a:off x="6480960" y="5419141"/>
                <a:ext cx="263131" cy="535788"/>
              </a:xfrm>
              <a:custGeom>
                <a:avLst/>
                <a:gdLst>
                  <a:gd name="connsiteX0" fmla="*/ 529 w 263131"/>
                  <a:gd name="connsiteY0" fmla="*/ 535788 h 535788"/>
                  <a:gd name="connsiteX1" fmla="*/ 201026 w 263131"/>
                  <a:gd name="connsiteY1" fmla="*/ 4802 h 535788"/>
                  <a:gd name="connsiteX2" fmla="*/ 529 w 263131"/>
                  <a:gd name="connsiteY2" fmla="*/ 535788 h 53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131" h="535788">
                    <a:moveTo>
                      <a:pt x="529" y="535788"/>
                    </a:moveTo>
                    <a:cubicBezTo>
                      <a:pt x="529" y="535788"/>
                      <a:pt x="-20402" y="-59093"/>
                      <a:pt x="201026" y="4802"/>
                    </a:cubicBezTo>
                    <a:cubicBezTo>
                      <a:pt x="416946" y="67595"/>
                      <a:pt x="529" y="535788"/>
                      <a:pt x="529" y="535788"/>
                    </a:cubicBezTo>
                  </a:path>
                </a:pathLst>
              </a:custGeom>
              <a:solidFill>
                <a:srgbClr val="6FB0C5"/>
              </a:solidFill>
              <a:ln w="10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 123">
                <a:extLst>
                  <a:ext uri="{FF2B5EF4-FFF2-40B4-BE49-F238E27FC236}">
                    <a16:creationId xmlns:a16="http://schemas.microsoft.com/office/drawing/2014/main" id="{34B39F9E-DEFD-0045-A2EC-EDB3A853FB67}"/>
                  </a:ext>
                </a:extLst>
              </p:cNvPr>
              <p:cNvSpPr/>
              <p:nvPr/>
            </p:nvSpPr>
            <p:spPr>
              <a:xfrm>
                <a:off x="6480960" y="5419141"/>
                <a:ext cx="263131" cy="535788"/>
              </a:xfrm>
              <a:custGeom>
                <a:avLst/>
                <a:gdLst>
                  <a:gd name="connsiteX0" fmla="*/ 529 w 263131"/>
                  <a:gd name="connsiteY0" fmla="*/ 535788 h 535788"/>
                  <a:gd name="connsiteX1" fmla="*/ 201026 w 263131"/>
                  <a:gd name="connsiteY1" fmla="*/ 4802 h 535788"/>
                  <a:gd name="connsiteX2" fmla="*/ 529 w 263131"/>
                  <a:gd name="connsiteY2" fmla="*/ 535788 h 53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131" h="535788">
                    <a:moveTo>
                      <a:pt x="529" y="535788"/>
                    </a:moveTo>
                    <a:cubicBezTo>
                      <a:pt x="529" y="535788"/>
                      <a:pt x="-20402" y="-59093"/>
                      <a:pt x="201026" y="4802"/>
                    </a:cubicBezTo>
                    <a:cubicBezTo>
                      <a:pt x="416946" y="67595"/>
                      <a:pt x="529" y="535788"/>
                      <a:pt x="529" y="535788"/>
                    </a:cubicBezTo>
                    <a:close/>
                  </a:path>
                </a:pathLst>
              </a:custGeom>
              <a:noFill/>
              <a:ln w="824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27" name="グラフィックス 125">
            <a:extLst>
              <a:ext uri="{FF2B5EF4-FFF2-40B4-BE49-F238E27FC236}">
                <a16:creationId xmlns:a16="http://schemas.microsoft.com/office/drawing/2014/main" id="{E20BC360-A01A-5F46-B438-671C526FC22C}"/>
              </a:ext>
            </a:extLst>
          </p:cNvPr>
          <p:cNvGrpSpPr/>
          <p:nvPr/>
        </p:nvGrpSpPr>
        <p:grpSpPr>
          <a:xfrm>
            <a:off x="7881164" y="810913"/>
            <a:ext cx="1389826" cy="1851692"/>
            <a:chOff x="8280328" y="3978395"/>
            <a:chExt cx="1389826" cy="1851692"/>
          </a:xfrm>
          <a:solidFill>
            <a:schemeClr val="accent1"/>
          </a:solidFill>
        </p:grpSpPr>
        <p:grpSp>
          <p:nvGrpSpPr>
            <p:cNvPr id="384" name="グラフィックス 125">
              <a:extLst>
                <a:ext uri="{FF2B5EF4-FFF2-40B4-BE49-F238E27FC236}">
                  <a16:creationId xmlns:a16="http://schemas.microsoft.com/office/drawing/2014/main" id="{E20BC360-A01A-5F46-B438-671C526FC22C}"/>
                </a:ext>
              </a:extLst>
            </p:cNvPr>
            <p:cNvGrpSpPr/>
            <p:nvPr/>
          </p:nvGrpSpPr>
          <p:grpSpPr>
            <a:xfrm>
              <a:off x="8280328" y="3978395"/>
              <a:ext cx="1389826" cy="1851692"/>
              <a:chOff x="8280328" y="3978395"/>
              <a:chExt cx="1389826" cy="1851692"/>
            </a:xfrm>
            <a:solidFill>
              <a:schemeClr val="accent1"/>
            </a:solidFill>
          </p:grpSpPr>
          <p:sp>
            <p:nvSpPr>
              <p:cNvPr id="385" name="フリーフォーム 384">
                <a:extLst>
                  <a:ext uri="{FF2B5EF4-FFF2-40B4-BE49-F238E27FC236}">
                    <a16:creationId xmlns:a16="http://schemas.microsoft.com/office/drawing/2014/main" id="{6F321390-098B-F446-996C-1BCA0589E5C7}"/>
                  </a:ext>
                </a:extLst>
              </p:cNvPr>
              <p:cNvSpPr/>
              <p:nvPr/>
            </p:nvSpPr>
            <p:spPr>
              <a:xfrm>
                <a:off x="8377849" y="4538418"/>
                <a:ext cx="1292305" cy="1291669"/>
              </a:xfrm>
              <a:custGeom>
                <a:avLst/>
                <a:gdLst>
                  <a:gd name="connsiteX0" fmla="*/ 929762 w 1292305"/>
                  <a:gd name="connsiteY0" fmla="*/ 1226461 h 1291669"/>
                  <a:gd name="connsiteX1" fmla="*/ 1226461 w 1292305"/>
                  <a:gd name="connsiteY1" fmla="*/ 362543 h 1291669"/>
                  <a:gd name="connsiteX2" fmla="*/ 362543 w 1292305"/>
                  <a:gd name="connsiteY2" fmla="*/ 65844 h 1291669"/>
                  <a:gd name="connsiteX3" fmla="*/ 65844 w 1292305"/>
                  <a:gd name="connsiteY3" fmla="*/ 929762 h 1291669"/>
                  <a:gd name="connsiteX4" fmla="*/ 929762 w 1292305"/>
                  <a:gd name="connsiteY4" fmla="*/ 1226461 h 129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2305" h="1291669">
                    <a:moveTo>
                      <a:pt x="929762" y="1226461"/>
                    </a:moveTo>
                    <a:cubicBezTo>
                      <a:pt x="1249732" y="1069385"/>
                      <a:pt x="1383537" y="683967"/>
                      <a:pt x="1226461" y="362543"/>
                    </a:cubicBezTo>
                    <a:cubicBezTo>
                      <a:pt x="1069385" y="42573"/>
                      <a:pt x="683967" y="-91232"/>
                      <a:pt x="362543" y="65844"/>
                    </a:cubicBezTo>
                    <a:cubicBezTo>
                      <a:pt x="42573" y="222920"/>
                      <a:pt x="-91232" y="608338"/>
                      <a:pt x="65844" y="929762"/>
                    </a:cubicBezTo>
                    <a:cubicBezTo>
                      <a:pt x="222920" y="1249732"/>
                      <a:pt x="609792" y="1382083"/>
                      <a:pt x="929762" y="1226461"/>
                    </a:cubicBezTo>
                  </a:path>
                </a:pathLst>
              </a:custGeom>
              <a:solidFill>
                <a:srgbClr val="00AB8D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6" name="フリーフォーム 385">
                <a:extLst>
                  <a:ext uri="{FF2B5EF4-FFF2-40B4-BE49-F238E27FC236}">
                    <a16:creationId xmlns:a16="http://schemas.microsoft.com/office/drawing/2014/main" id="{A90E228E-95AC-7D4B-8F96-C03B0AE09F71}"/>
                  </a:ext>
                </a:extLst>
              </p:cNvPr>
              <p:cNvSpPr/>
              <p:nvPr/>
            </p:nvSpPr>
            <p:spPr>
              <a:xfrm>
                <a:off x="8377849" y="4538418"/>
                <a:ext cx="1292305" cy="1291669"/>
              </a:xfrm>
              <a:custGeom>
                <a:avLst/>
                <a:gdLst>
                  <a:gd name="connsiteX0" fmla="*/ 929762 w 1292305"/>
                  <a:gd name="connsiteY0" fmla="*/ 1226461 h 1291669"/>
                  <a:gd name="connsiteX1" fmla="*/ 1226461 w 1292305"/>
                  <a:gd name="connsiteY1" fmla="*/ 362543 h 1291669"/>
                  <a:gd name="connsiteX2" fmla="*/ 362543 w 1292305"/>
                  <a:gd name="connsiteY2" fmla="*/ 65844 h 1291669"/>
                  <a:gd name="connsiteX3" fmla="*/ 65844 w 1292305"/>
                  <a:gd name="connsiteY3" fmla="*/ 929762 h 1291669"/>
                  <a:gd name="connsiteX4" fmla="*/ 929762 w 1292305"/>
                  <a:gd name="connsiteY4" fmla="*/ 1226461 h 129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2305" h="1291669">
                    <a:moveTo>
                      <a:pt x="929762" y="1226461"/>
                    </a:moveTo>
                    <a:cubicBezTo>
                      <a:pt x="1249732" y="1069385"/>
                      <a:pt x="1383537" y="683967"/>
                      <a:pt x="1226461" y="362543"/>
                    </a:cubicBezTo>
                    <a:cubicBezTo>
                      <a:pt x="1069385" y="42573"/>
                      <a:pt x="683967" y="-91232"/>
                      <a:pt x="362543" y="65844"/>
                    </a:cubicBezTo>
                    <a:cubicBezTo>
                      <a:pt x="42573" y="222920"/>
                      <a:pt x="-91232" y="608338"/>
                      <a:pt x="65844" y="929762"/>
                    </a:cubicBezTo>
                    <a:cubicBezTo>
                      <a:pt x="222920" y="1249732"/>
                      <a:pt x="609792" y="1382083"/>
                      <a:pt x="929762" y="1226461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7" name="フリーフォーム 386">
                <a:extLst>
                  <a:ext uri="{FF2B5EF4-FFF2-40B4-BE49-F238E27FC236}">
                    <a16:creationId xmlns:a16="http://schemas.microsoft.com/office/drawing/2014/main" id="{75804525-ACA4-FF4D-9BA5-B8AC165EF494}"/>
                  </a:ext>
                </a:extLst>
              </p:cNvPr>
              <p:cNvSpPr/>
              <p:nvPr/>
            </p:nvSpPr>
            <p:spPr>
              <a:xfrm>
                <a:off x="8501215" y="4660329"/>
                <a:ext cx="1047028" cy="1047028"/>
              </a:xfrm>
              <a:custGeom>
                <a:avLst/>
                <a:gdLst>
                  <a:gd name="connsiteX0" fmla="*/ 752583 w 1047028"/>
                  <a:gd name="connsiteY0" fmla="*/ 994015 h 1047028"/>
                  <a:gd name="connsiteX1" fmla="*/ 994015 w 1047028"/>
                  <a:gd name="connsiteY1" fmla="*/ 294445 h 1047028"/>
                  <a:gd name="connsiteX2" fmla="*/ 294445 w 1047028"/>
                  <a:gd name="connsiteY2" fmla="*/ 53013 h 1047028"/>
                  <a:gd name="connsiteX3" fmla="*/ 53013 w 1047028"/>
                  <a:gd name="connsiteY3" fmla="*/ 752583 h 1047028"/>
                  <a:gd name="connsiteX4" fmla="*/ 752583 w 1047028"/>
                  <a:gd name="connsiteY4" fmla="*/ 994015 h 104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028" h="1047028">
                    <a:moveTo>
                      <a:pt x="752583" y="994015"/>
                    </a:moveTo>
                    <a:cubicBezTo>
                      <a:pt x="1012922" y="867482"/>
                      <a:pt x="1120548" y="554784"/>
                      <a:pt x="994015" y="294445"/>
                    </a:cubicBezTo>
                    <a:cubicBezTo>
                      <a:pt x="867482" y="34106"/>
                      <a:pt x="554784" y="-73520"/>
                      <a:pt x="294445" y="53013"/>
                    </a:cubicBezTo>
                    <a:cubicBezTo>
                      <a:pt x="34106" y="179547"/>
                      <a:pt x="-73520" y="492244"/>
                      <a:pt x="53013" y="752583"/>
                    </a:cubicBezTo>
                    <a:cubicBezTo>
                      <a:pt x="179547" y="1012922"/>
                      <a:pt x="493699" y="1120548"/>
                      <a:pt x="752583" y="994015"/>
                    </a:cubicBezTo>
                  </a:path>
                </a:pathLst>
              </a:custGeom>
              <a:solidFill>
                <a:srgbClr val="D3EDFB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8" name="フリーフォーム 387">
                <a:extLst>
                  <a:ext uri="{FF2B5EF4-FFF2-40B4-BE49-F238E27FC236}">
                    <a16:creationId xmlns:a16="http://schemas.microsoft.com/office/drawing/2014/main" id="{BD5CE719-E189-C84E-A3AF-EFADCE64FE93}"/>
                  </a:ext>
                </a:extLst>
              </p:cNvPr>
              <p:cNvSpPr/>
              <p:nvPr/>
            </p:nvSpPr>
            <p:spPr>
              <a:xfrm>
                <a:off x="8501215" y="4660329"/>
                <a:ext cx="1047028" cy="1047028"/>
              </a:xfrm>
              <a:custGeom>
                <a:avLst/>
                <a:gdLst>
                  <a:gd name="connsiteX0" fmla="*/ 752583 w 1047028"/>
                  <a:gd name="connsiteY0" fmla="*/ 994015 h 1047028"/>
                  <a:gd name="connsiteX1" fmla="*/ 994015 w 1047028"/>
                  <a:gd name="connsiteY1" fmla="*/ 294445 h 1047028"/>
                  <a:gd name="connsiteX2" fmla="*/ 294445 w 1047028"/>
                  <a:gd name="connsiteY2" fmla="*/ 53013 h 1047028"/>
                  <a:gd name="connsiteX3" fmla="*/ 53013 w 1047028"/>
                  <a:gd name="connsiteY3" fmla="*/ 752583 h 1047028"/>
                  <a:gd name="connsiteX4" fmla="*/ 752583 w 1047028"/>
                  <a:gd name="connsiteY4" fmla="*/ 994015 h 104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028" h="1047028">
                    <a:moveTo>
                      <a:pt x="752583" y="994015"/>
                    </a:moveTo>
                    <a:cubicBezTo>
                      <a:pt x="1012922" y="867482"/>
                      <a:pt x="1120548" y="554784"/>
                      <a:pt x="994015" y="294445"/>
                    </a:cubicBezTo>
                    <a:cubicBezTo>
                      <a:pt x="867482" y="34106"/>
                      <a:pt x="554784" y="-73520"/>
                      <a:pt x="294445" y="53013"/>
                    </a:cubicBezTo>
                    <a:cubicBezTo>
                      <a:pt x="34106" y="179547"/>
                      <a:pt x="-73520" y="492244"/>
                      <a:pt x="53013" y="752583"/>
                    </a:cubicBezTo>
                    <a:cubicBezTo>
                      <a:pt x="179547" y="1012922"/>
                      <a:pt x="493699" y="1120548"/>
                      <a:pt x="752583" y="994015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9" name="フリーフォーム 388">
                <a:extLst>
                  <a:ext uri="{FF2B5EF4-FFF2-40B4-BE49-F238E27FC236}">
                    <a16:creationId xmlns:a16="http://schemas.microsoft.com/office/drawing/2014/main" id="{F836BE24-5A31-3748-B852-1BE22F66CA49}"/>
                  </a:ext>
                </a:extLst>
              </p:cNvPr>
              <p:cNvSpPr/>
              <p:nvPr/>
            </p:nvSpPr>
            <p:spPr>
              <a:xfrm>
                <a:off x="8614557" y="4494425"/>
                <a:ext cx="228400" cy="168769"/>
              </a:xfrm>
              <a:custGeom>
                <a:avLst/>
                <a:gdLst>
                  <a:gd name="connsiteX0" fmla="*/ 16755 w 228400"/>
                  <a:gd name="connsiteY0" fmla="*/ 77840 h 168769"/>
                  <a:gd name="connsiteX1" fmla="*/ 3665 w 228400"/>
                  <a:gd name="connsiteY1" fmla="*/ 117109 h 168769"/>
                  <a:gd name="connsiteX2" fmla="*/ 19664 w 228400"/>
                  <a:gd name="connsiteY2" fmla="*/ 152015 h 168769"/>
                  <a:gd name="connsiteX3" fmla="*/ 58933 w 228400"/>
                  <a:gd name="connsiteY3" fmla="*/ 165104 h 168769"/>
                  <a:gd name="connsiteX4" fmla="*/ 211645 w 228400"/>
                  <a:gd name="connsiteY4" fmla="*/ 90930 h 168769"/>
                  <a:gd name="connsiteX5" fmla="*/ 224735 w 228400"/>
                  <a:gd name="connsiteY5" fmla="*/ 51661 h 168769"/>
                  <a:gd name="connsiteX6" fmla="*/ 208737 w 228400"/>
                  <a:gd name="connsiteY6" fmla="*/ 16755 h 168769"/>
                  <a:gd name="connsiteX7" fmla="*/ 169468 w 228400"/>
                  <a:gd name="connsiteY7" fmla="*/ 3665 h 168769"/>
                  <a:gd name="connsiteX8" fmla="*/ 16755 w 228400"/>
                  <a:gd name="connsiteY8" fmla="*/ 77840 h 1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400" h="168769">
                    <a:moveTo>
                      <a:pt x="16755" y="77840"/>
                    </a:moveTo>
                    <a:cubicBezTo>
                      <a:pt x="16755" y="77840"/>
                      <a:pt x="-9425" y="90930"/>
                      <a:pt x="3665" y="117109"/>
                    </a:cubicBezTo>
                    <a:lnTo>
                      <a:pt x="19664" y="152015"/>
                    </a:lnTo>
                    <a:cubicBezTo>
                      <a:pt x="19664" y="152015"/>
                      <a:pt x="32753" y="178194"/>
                      <a:pt x="58933" y="165104"/>
                    </a:cubicBezTo>
                    <a:lnTo>
                      <a:pt x="211645" y="90930"/>
                    </a:lnTo>
                    <a:cubicBezTo>
                      <a:pt x="211645" y="90930"/>
                      <a:pt x="237825" y="77840"/>
                      <a:pt x="224735" y="51661"/>
                    </a:cubicBezTo>
                    <a:lnTo>
                      <a:pt x="208737" y="16755"/>
                    </a:lnTo>
                    <a:cubicBezTo>
                      <a:pt x="208737" y="16755"/>
                      <a:pt x="195647" y="-9425"/>
                      <a:pt x="169468" y="3665"/>
                    </a:cubicBezTo>
                    <a:lnTo>
                      <a:pt x="16755" y="77840"/>
                    </a:lnTo>
                    <a:close/>
                  </a:path>
                </a:pathLst>
              </a:custGeom>
              <a:solidFill>
                <a:srgbClr val="6FB0C5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0" name="フリーフォーム 389">
                <a:extLst>
                  <a:ext uri="{FF2B5EF4-FFF2-40B4-BE49-F238E27FC236}">
                    <a16:creationId xmlns:a16="http://schemas.microsoft.com/office/drawing/2014/main" id="{B283AB4F-1D38-D14C-9F3C-1E35B29F8C48}"/>
                  </a:ext>
                </a:extLst>
              </p:cNvPr>
              <p:cNvSpPr/>
              <p:nvPr/>
            </p:nvSpPr>
            <p:spPr>
              <a:xfrm>
                <a:off x="8614557" y="4494425"/>
                <a:ext cx="228400" cy="168769"/>
              </a:xfrm>
              <a:custGeom>
                <a:avLst/>
                <a:gdLst>
                  <a:gd name="connsiteX0" fmla="*/ 16755 w 228400"/>
                  <a:gd name="connsiteY0" fmla="*/ 77840 h 168769"/>
                  <a:gd name="connsiteX1" fmla="*/ 3665 w 228400"/>
                  <a:gd name="connsiteY1" fmla="*/ 117109 h 168769"/>
                  <a:gd name="connsiteX2" fmla="*/ 19664 w 228400"/>
                  <a:gd name="connsiteY2" fmla="*/ 152015 h 168769"/>
                  <a:gd name="connsiteX3" fmla="*/ 58933 w 228400"/>
                  <a:gd name="connsiteY3" fmla="*/ 165104 h 168769"/>
                  <a:gd name="connsiteX4" fmla="*/ 211645 w 228400"/>
                  <a:gd name="connsiteY4" fmla="*/ 90930 h 168769"/>
                  <a:gd name="connsiteX5" fmla="*/ 224735 w 228400"/>
                  <a:gd name="connsiteY5" fmla="*/ 51661 h 168769"/>
                  <a:gd name="connsiteX6" fmla="*/ 208737 w 228400"/>
                  <a:gd name="connsiteY6" fmla="*/ 16755 h 168769"/>
                  <a:gd name="connsiteX7" fmla="*/ 169468 w 228400"/>
                  <a:gd name="connsiteY7" fmla="*/ 3665 h 168769"/>
                  <a:gd name="connsiteX8" fmla="*/ 16755 w 228400"/>
                  <a:gd name="connsiteY8" fmla="*/ 77840 h 1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400" h="168769">
                    <a:moveTo>
                      <a:pt x="16755" y="77840"/>
                    </a:moveTo>
                    <a:cubicBezTo>
                      <a:pt x="16755" y="77840"/>
                      <a:pt x="-9425" y="90930"/>
                      <a:pt x="3665" y="117109"/>
                    </a:cubicBezTo>
                    <a:lnTo>
                      <a:pt x="19664" y="152015"/>
                    </a:lnTo>
                    <a:cubicBezTo>
                      <a:pt x="19664" y="152015"/>
                      <a:pt x="32753" y="178194"/>
                      <a:pt x="58933" y="165104"/>
                    </a:cubicBezTo>
                    <a:lnTo>
                      <a:pt x="211645" y="90930"/>
                    </a:lnTo>
                    <a:cubicBezTo>
                      <a:pt x="211645" y="90930"/>
                      <a:pt x="237825" y="77840"/>
                      <a:pt x="224735" y="51661"/>
                    </a:cubicBezTo>
                    <a:lnTo>
                      <a:pt x="208737" y="16755"/>
                    </a:lnTo>
                    <a:cubicBezTo>
                      <a:pt x="208737" y="16755"/>
                      <a:pt x="195647" y="-9425"/>
                      <a:pt x="169468" y="3665"/>
                    </a:cubicBezTo>
                    <a:lnTo>
                      <a:pt x="16755" y="77840"/>
                    </a:ln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1" name="フリーフォーム 390">
                <a:extLst>
                  <a:ext uri="{FF2B5EF4-FFF2-40B4-BE49-F238E27FC236}">
                    <a16:creationId xmlns:a16="http://schemas.microsoft.com/office/drawing/2014/main" id="{6353936C-BC27-2E4B-9301-0AB97AB22474}"/>
                  </a:ext>
                </a:extLst>
              </p:cNvPr>
              <p:cNvSpPr/>
              <p:nvPr/>
            </p:nvSpPr>
            <p:spPr>
              <a:xfrm>
                <a:off x="8546429" y="4333215"/>
                <a:ext cx="246029" cy="245393"/>
              </a:xfrm>
              <a:custGeom>
                <a:avLst/>
                <a:gdLst>
                  <a:gd name="connsiteX0" fmla="*/ 196872 w 246029"/>
                  <a:gd name="connsiteY0" fmla="*/ 86337 h 245393"/>
                  <a:gd name="connsiteX1" fmla="*/ 159057 w 246029"/>
                  <a:gd name="connsiteY1" fmla="*/ 196872 h 245393"/>
                  <a:gd name="connsiteX2" fmla="*/ 48522 w 246029"/>
                  <a:gd name="connsiteY2" fmla="*/ 159057 h 245393"/>
                  <a:gd name="connsiteX3" fmla="*/ 86337 w 246029"/>
                  <a:gd name="connsiteY3" fmla="*/ 48522 h 245393"/>
                  <a:gd name="connsiteX4" fmla="*/ 196872 w 246029"/>
                  <a:gd name="connsiteY4" fmla="*/ 86337 h 245393"/>
                  <a:gd name="connsiteX5" fmla="*/ 233232 w 246029"/>
                  <a:gd name="connsiteY5" fmla="*/ 68884 h 245393"/>
                  <a:gd name="connsiteX6" fmla="*/ 68884 w 246029"/>
                  <a:gd name="connsiteY6" fmla="*/ 12162 h 245393"/>
                  <a:gd name="connsiteX7" fmla="*/ 12162 w 246029"/>
                  <a:gd name="connsiteY7" fmla="*/ 176510 h 245393"/>
                  <a:gd name="connsiteX8" fmla="*/ 176510 w 246029"/>
                  <a:gd name="connsiteY8" fmla="*/ 233232 h 245393"/>
                  <a:gd name="connsiteX9" fmla="*/ 233232 w 246029"/>
                  <a:gd name="connsiteY9" fmla="*/ 68884 h 2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29" h="245393">
                    <a:moveTo>
                      <a:pt x="196872" y="86337"/>
                    </a:moveTo>
                    <a:cubicBezTo>
                      <a:pt x="217233" y="127060"/>
                      <a:pt x="199781" y="176510"/>
                      <a:pt x="159057" y="196872"/>
                    </a:cubicBezTo>
                    <a:cubicBezTo>
                      <a:pt x="118334" y="217233"/>
                      <a:pt x="68884" y="199781"/>
                      <a:pt x="48522" y="159057"/>
                    </a:cubicBezTo>
                    <a:cubicBezTo>
                      <a:pt x="28160" y="118334"/>
                      <a:pt x="45613" y="68884"/>
                      <a:pt x="86337" y="48522"/>
                    </a:cubicBezTo>
                    <a:cubicBezTo>
                      <a:pt x="128515" y="28160"/>
                      <a:pt x="176510" y="45613"/>
                      <a:pt x="196872" y="86337"/>
                    </a:cubicBezTo>
                    <a:moveTo>
                      <a:pt x="233232" y="68884"/>
                    </a:moveTo>
                    <a:cubicBezTo>
                      <a:pt x="204144" y="7799"/>
                      <a:pt x="129969" y="-16926"/>
                      <a:pt x="68884" y="12162"/>
                    </a:cubicBezTo>
                    <a:cubicBezTo>
                      <a:pt x="7799" y="41250"/>
                      <a:pt x="-16926" y="115425"/>
                      <a:pt x="12162" y="176510"/>
                    </a:cubicBezTo>
                    <a:cubicBezTo>
                      <a:pt x="41250" y="237595"/>
                      <a:pt x="115425" y="262320"/>
                      <a:pt x="176510" y="233232"/>
                    </a:cubicBezTo>
                    <a:cubicBezTo>
                      <a:pt x="237595" y="202689"/>
                      <a:pt x="263775" y="129969"/>
                      <a:pt x="233232" y="68884"/>
                    </a:cubicBezTo>
                  </a:path>
                </a:pathLst>
              </a:custGeom>
              <a:solidFill>
                <a:srgbClr val="D3EDFB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2" name="フリーフォーム 391">
                <a:extLst>
                  <a:ext uri="{FF2B5EF4-FFF2-40B4-BE49-F238E27FC236}">
                    <a16:creationId xmlns:a16="http://schemas.microsoft.com/office/drawing/2014/main" id="{777D223F-2334-0C41-B487-8495F23831CA}"/>
                  </a:ext>
                </a:extLst>
              </p:cNvPr>
              <p:cNvSpPr/>
              <p:nvPr/>
            </p:nvSpPr>
            <p:spPr>
              <a:xfrm>
                <a:off x="8546429" y="4333215"/>
                <a:ext cx="246029" cy="245393"/>
              </a:xfrm>
              <a:custGeom>
                <a:avLst/>
                <a:gdLst>
                  <a:gd name="connsiteX0" fmla="*/ 196872 w 246029"/>
                  <a:gd name="connsiteY0" fmla="*/ 86337 h 245393"/>
                  <a:gd name="connsiteX1" fmla="*/ 159057 w 246029"/>
                  <a:gd name="connsiteY1" fmla="*/ 196872 h 245393"/>
                  <a:gd name="connsiteX2" fmla="*/ 48522 w 246029"/>
                  <a:gd name="connsiteY2" fmla="*/ 159057 h 245393"/>
                  <a:gd name="connsiteX3" fmla="*/ 86337 w 246029"/>
                  <a:gd name="connsiteY3" fmla="*/ 48522 h 245393"/>
                  <a:gd name="connsiteX4" fmla="*/ 196872 w 246029"/>
                  <a:gd name="connsiteY4" fmla="*/ 86337 h 245393"/>
                  <a:gd name="connsiteX5" fmla="*/ 233232 w 246029"/>
                  <a:gd name="connsiteY5" fmla="*/ 68884 h 245393"/>
                  <a:gd name="connsiteX6" fmla="*/ 68884 w 246029"/>
                  <a:gd name="connsiteY6" fmla="*/ 12162 h 245393"/>
                  <a:gd name="connsiteX7" fmla="*/ 12162 w 246029"/>
                  <a:gd name="connsiteY7" fmla="*/ 176510 h 245393"/>
                  <a:gd name="connsiteX8" fmla="*/ 176510 w 246029"/>
                  <a:gd name="connsiteY8" fmla="*/ 233232 h 245393"/>
                  <a:gd name="connsiteX9" fmla="*/ 233232 w 246029"/>
                  <a:gd name="connsiteY9" fmla="*/ 68884 h 2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29" h="245393">
                    <a:moveTo>
                      <a:pt x="196872" y="86337"/>
                    </a:moveTo>
                    <a:cubicBezTo>
                      <a:pt x="217233" y="127060"/>
                      <a:pt x="199781" y="176510"/>
                      <a:pt x="159057" y="196872"/>
                    </a:cubicBezTo>
                    <a:cubicBezTo>
                      <a:pt x="118334" y="217233"/>
                      <a:pt x="68884" y="199781"/>
                      <a:pt x="48522" y="159057"/>
                    </a:cubicBezTo>
                    <a:cubicBezTo>
                      <a:pt x="28160" y="118334"/>
                      <a:pt x="45613" y="68884"/>
                      <a:pt x="86337" y="48522"/>
                    </a:cubicBezTo>
                    <a:cubicBezTo>
                      <a:pt x="128515" y="28160"/>
                      <a:pt x="176510" y="45613"/>
                      <a:pt x="196872" y="86337"/>
                    </a:cubicBezTo>
                    <a:close/>
                    <a:moveTo>
                      <a:pt x="233232" y="68884"/>
                    </a:moveTo>
                    <a:cubicBezTo>
                      <a:pt x="204144" y="7799"/>
                      <a:pt x="129969" y="-16926"/>
                      <a:pt x="68884" y="12162"/>
                    </a:cubicBezTo>
                    <a:cubicBezTo>
                      <a:pt x="7799" y="41250"/>
                      <a:pt x="-16926" y="115425"/>
                      <a:pt x="12162" y="176510"/>
                    </a:cubicBezTo>
                    <a:cubicBezTo>
                      <a:pt x="41250" y="237595"/>
                      <a:pt x="115425" y="262320"/>
                      <a:pt x="176510" y="233232"/>
                    </a:cubicBezTo>
                    <a:cubicBezTo>
                      <a:pt x="237595" y="202689"/>
                      <a:pt x="263775" y="129969"/>
                      <a:pt x="233232" y="68884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3" name="フリーフォーム 392">
                <a:extLst>
                  <a:ext uri="{FF2B5EF4-FFF2-40B4-BE49-F238E27FC236}">
                    <a16:creationId xmlns:a16="http://schemas.microsoft.com/office/drawing/2014/main" id="{369FE608-02B8-7145-8482-2A9FCF008332}"/>
                  </a:ext>
                </a:extLst>
              </p:cNvPr>
              <p:cNvSpPr/>
              <p:nvPr/>
            </p:nvSpPr>
            <p:spPr>
              <a:xfrm>
                <a:off x="8553349" y="4259607"/>
                <a:ext cx="122473" cy="164893"/>
              </a:xfrm>
              <a:custGeom>
                <a:avLst/>
                <a:gdLst>
                  <a:gd name="connsiteX0" fmla="*/ 99778 w 122473"/>
                  <a:gd name="connsiteY0" fmla="*/ 161399 h 164893"/>
                  <a:gd name="connsiteX1" fmla="*/ 108505 w 122473"/>
                  <a:gd name="connsiteY1" fmla="*/ 59590 h 164893"/>
                  <a:gd name="connsiteX2" fmla="*/ 22695 w 122473"/>
                  <a:gd name="connsiteY2" fmla="*/ 2868 h 164893"/>
                  <a:gd name="connsiteX3" fmla="*/ 13968 w 122473"/>
                  <a:gd name="connsiteY3" fmla="*/ 104677 h 164893"/>
                  <a:gd name="connsiteX4" fmla="*/ 99778 w 122473"/>
                  <a:gd name="connsiteY4" fmla="*/ 161399 h 16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73" h="164893">
                    <a:moveTo>
                      <a:pt x="99778" y="161399"/>
                    </a:moveTo>
                    <a:cubicBezTo>
                      <a:pt x="125958" y="148309"/>
                      <a:pt x="130321" y="103222"/>
                      <a:pt x="108505" y="59590"/>
                    </a:cubicBezTo>
                    <a:cubicBezTo>
                      <a:pt x="86689" y="15958"/>
                      <a:pt x="48874" y="-8767"/>
                      <a:pt x="22695" y="2868"/>
                    </a:cubicBezTo>
                    <a:cubicBezTo>
                      <a:pt x="-3484" y="15958"/>
                      <a:pt x="-7848" y="61045"/>
                      <a:pt x="13968" y="104677"/>
                    </a:cubicBezTo>
                    <a:cubicBezTo>
                      <a:pt x="34330" y="149764"/>
                      <a:pt x="73599" y="174489"/>
                      <a:pt x="99778" y="161399"/>
                    </a:cubicBezTo>
                  </a:path>
                </a:pathLst>
              </a:custGeom>
              <a:solidFill>
                <a:srgbClr val="6FB0C5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4" name="フリーフォーム 393">
                <a:extLst>
                  <a:ext uri="{FF2B5EF4-FFF2-40B4-BE49-F238E27FC236}">
                    <a16:creationId xmlns:a16="http://schemas.microsoft.com/office/drawing/2014/main" id="{4E8EF5D6-D46C-BB42-A64C-34A8E6056C6C}"/>
                  </a:ext>
                </a:extLst>
              </p:cNvPr>
              <p:cNvSpPr/>
              <p:nvPr/>
            </p:nvSpPr>
            <p:spPr>
              <a:xfrm>
                <a:off x="8553349" y="4259607"/>
                <a:ext cx="122473" cy="164893"/>
              </a:xfrm>
              <a:custGeom>
                <a:avLst/>
                <a:gdLst>
                  <a:gd name="connsiteX0" fmla="*/ 99778 w 122473"/>
                  <a:gd name="connsiteY0" fmla="*/ 161399 h 164893"/>
                  <a:gd name="connsiteX1" fmla="*/ 108505 w 122473"/>
                  <a:gd name="connsiteY1" fmla="*/ 59590 h 164893"/>
                  <a:gd name="connsiteX2" fmla="*/ 22695 w 122473"/>
                  <a:gd name="connsiteY2" fmla="*/ 2868 h 164893"/>
                  <a:gd name="connsiteX3" fmla="*/ 13968 w 122473"/>
                  <a:gd name="connsiteY3" fmla="*/ 104677 h 164893"/>
                  <a:gd name="connsiteX4" fmla="*/ 99778 w 122473"/>
                  <a:gd name="connsiteY4" fmla="*/ 161399 h 16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73" h="164893">
                    <a:moveTo>
                      <a:pt x="99778" y="161399"/>
                    </a:moveTo>
                    <a:cubicBezTo>
                      <a:pt x="125958" y="148309"/>
                      <a:pt x="130321" y="103222"/>
                      <a:pt x="108505" y="59590"/>
                    </a:cubicBezTo>
                    <a:cubicBezTo>
                      <a:pt x="86689" y="15958"/>
                      <a:pt x="48874" y="-8767"/>
                      <a:pt x="22695" y="2868"/>
                    </a:cubicBezTo>
                    <a:cubicBezTo>
                      <a:pt x="-3484" y="15958"/>
                      <a:pt x="-7848" y="61045"/>
                      <a:pt x="13968" y="104677"/>
                    </a:cubicBezTo>
                    <a:cubicBezTo>
                      <a:pt x="34330" y="149764"/>
                      <a:pt x="73599" y="174489"/>
                      <a:pt x="99778" y="161399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5" name="フリーフォーム 394">
                <a:extLst>
                  <a:ext uri="{FF2B5EF4-FFF2-40B4-BE49-F238E27FC236}">
                    <a16:creationId xmlns:a16="http://schemas.microsoft.com/office/drawing/2014/main" id="{1567F2A0-0F72-8B41-B911-9090F1C09C95}"/>
                  </a:ext>
                </a:extLst>
              </p:cNvPr>
              <p:cNvSpPr/>
              <p:nvPr/>
            </p:nvSpPr>
            <p:spPr>
              <a:xfrm>
                <a:off x="8636658" y="4216918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4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4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2099"/>
                      <a:pt x="44103" y="102280"/>
                      <a:pt x="68828" y="90645"/>
                    </a:cubicBezTo>
                  </a:path>
                </a:pathLst>
              </a:custGeom>
              <a:solidFill>
                <a:srgbClr val="F9D4DA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6" name="フリーフォーム 395">
                <a:extLst>
                  <a:ext uri="{FF2B5EF4-FFF2-40B4-BE49-F238E27FC236}">
                    <a16:creationId xmlns:a16="http://schemas.microsoft.com/office/drawing/2014/main" id="{21553C8A-5CF4-7046-A0BA-FA44EC78607C}"/>
                  </a:ext>
                </a:extLst>
              </p:cNvPr>
              <p:cNvSpPr/>
              <p:nvPr/>
            </p:nvSpPr>
            <p:spPr>
              <a:xfrm>
                <a:off x="8636658" y="4216918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4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4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2099"/>
                      <a:pt x="44103" y="102280"/>
                      <a:pt x="68828" y="90645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7" name="フリーフォーム 396">
                <a:extLst>
                  <a:ext uri="{FF2B5EF4-FFF2-40B4-BE49-F238E27FC236}">
                    <a16:creationId xmlns:a16="http://schemas.microsoft.com/office/drawing/2014/main" id="{B9A0C502-EE7C-464C-A626-B17741015CA0}"/>
                  </a:ext>
                </a:extLst>
              </p:cNvPr>
              <p:cNvSpPr/>
              <p:nvPr/>
            </p:nvSpPr>
            <p:spPr>
              <a:xfrm>
                <a:off x="8648293" y="4019118"/>
                <a:ext cx="95478" cy="95737"/>
              </a:xfrm>
              <a:custGeom>
                <a:avLst/>
                <a:gdLst>
                  <a:gd name="connsiteX0" fmla="*/ 68828 w 95478"/>
                  <a:gd name="connsiteY0" fmla="*/ 90645 h 95737"/>
                  <a:gd name="connsiteX1" fmla="*/ 90645 w 95478"/>
                  <a:gd name="connsiteY1" fmla="*/ 26651 h 95737"/>
                  <a:gd name="connsiteX2" fmla="*/ 26651 w 95478"/>
                  <a:gd name="connsiteY2" fmla="*/ 4834 h 95737"/>
                  <a:gd name="connsiteX3" fmla="*/ 4834 w 95478"/>
                  <a:gd name="connsiteY3" fmla="*/ 68828 h 95737"/>
                  <a:gd name="connsiteX4" fmla="*/ 68828 w 95478"/>
                  <a:gd name="connsiteY4" fmla="*/ 90645 h 9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737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3553"/>
                      <a:pt x="44103" y="102280"/>
                      <a:pt x="68828" y="90645"/>
                    </a:cubicBezTo>
                  </a:path>
                </a:pathLst>
              </a:custGeom>
              <a:solidFill>
                <a:srgbClr val="F9D4DA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8" name="フリーフォーム 397">
                <a:extLst>
                  <a:ext uri="{FF2B5EF4-FFF2-40B4-BE49-F238E27FC236}">
                    <a16:creationId xmlns:a16="http://schemas.microsoft.com/office/drawing/2014/main" id="{74BC3A55-778D-3A48-818F-87B9EFC60EFC}"/>
                  </a:ext>
                </a:extLst>
              </p:cNvPr>
              <p:cNvSpPr/>
              <p:nvPr/>
            </p:nvSpPr>
            <p:spPr>
              <a:xfrm>
                <a:off x="8648293" y="4019118"/>
                <a:ext cx="95478" cy="95737"/>
              </a:xfrm>
              <a:custGeom>
                <a:avLst/>
                <a:gdLst>
                  <a:gd name="connsiteX0" fmla="*/ 68828 w 95478"/>
                  <a:gd name="connsiteY0" fmla="*/ 90645 h 95737"/>
                  <a:gd name="connsiteX1" fmla="*/ 90645 w 95478"/>
                  <a:gd name="connsiteY1" fmla="*/ 26651 h 95737"/>
                  <a:gd name="connsiteX2" fmla="*/ 26651 w 95478"/>
                  <a:gd name="connsiteY2" fmla="*/ 4834 h 95737"/>
                  <a:gd name="connsiteX3" fmla="*/ 4834 w 95478"/>
                  <a:gd name="connsiteY3" fmla="*/ 68828 h 95737"/>
                  <a:gd name="connsiteX4" fmla="*/ 68828 w 95478"/>
                  <a:gd name="connsiteY4" fmla="*/ 90645 h 9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737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3553"/>
                      <a:pt x="44103" y="102280"/>
                      <a:pt x="68828" y="90645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9" name="フリーフォーム 398">
                <a:extLst>
                  <a:ext uri="{FF2B5EF4-FFF2-40B4-BE49-F238E27FC236}">
                    <a16:creationId xmlns:a16="http://schemas.microsoft.com/office/drawing/2014/main" id="{FC885E14-A0C5-EB45-85EA-9F43ADE94EA4}"/>
                  </a:ext>
                </a:extLst>
              </p:cNvPr>
              <p:cNvSpPr/>
              <p:nvPr/>
            </p:nvSpPr>
            <p:spPr>
              <a:xfrm>
                <a:off x="8470856" y="4024936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5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6470" y="92099"/>
                      <a:pt x="45558" y="102280"/>
                      <a:pt x="68828" y="90645"/>
                    </a:cubicBezTo>
                  </a:path>
                </a:pathLst>
              </a:custGeom>
              <a:solidFill>
                <a:srgbClr val="F9D4DA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0" name="フリーフォーム 399">
                <a:extLst>
                  <a:ext uri="{FF2B5EF4-FFF2-40B4-BE49-F238E27FC236}">
                    <a16:creationId xmlns:a16="http://schemas.microsoft.com/office/drawing/2014/main" id="{513A1230-EDAC-5B41-88B1-32A36CB8EB07}"/>
                  </a:ext>
                </a:extLst>
              </p:cNvPr>
              <p:cNvSpPr/>
              <p:nvPr/>
            </p:nvSpPr>
            <p:spPr>
              <a:xfrm>
                <a:off x="8470856" y="4024936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5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6470" y="92099"/>
                      <a:pt x="45558" y="102280"/>
                      <a:pt x="68828" y="90645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1" name="フリーフォーム 400">
                <a:extLst>
                  <a:ext uri="{FF2B5EF4-FFF2-40B4-BE49-F238E27FC236}">
                    <a16:creationId xmlns:a16="http://schemas.microsoft.com/office/drawing/2014/main" id="{F6265E45-1BB2-2D45-99C2-D04F178ECF5E}"/>
                  </a:ext>
                </a:extLst>
              </p:cNvPr>
              <p:cNvSpPr/>
              <p:nvPr/>
            </p:nvSpPr>
            <p:spPr>
              <a:xfrm>
                <a:off x="8280328" y="3998757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4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4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2099"/>
                      <a:pt x="44103" y="102280"/>
                      <a:pt x="68828" y="90645"/>
                    </a:cubicBezTo>
                  </a:path>
                </a:pathLst>
              </a:custGeom>
              <a:solidFill>
                <a:srgbClr val="F9D4DA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2" name="フリーフォーム 401">
                <a:extLst>
                  <a:ext uri="{FF2B5EF4-FFF2-40B4-BE49-F238E27FC236}">
                    <a16:creationId xmlns:a16="http://schemas.microsoft.com/office/drawing/2014/main" id="{004ACD2E-6293-8440-8553-34E7BB4BACE7}"/>
                  </a:ext>
                </a:extLst>
              </p:cNvPr>
              <p:cNvSpPr/>
              <p:nvPr/>
            </p:nvSpPr>
            <p:spPr>
              <a:xfrm>
                <a:off x="8280328" y="3998757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4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4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2099"/>
                      <a:pt x="44103" y="102280"/>
                      <a:pt x="68828" y="90645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3" name="フリーフォーム 402">
                <a:extLst>
                  <a:ext uri="{FF2B5EF4-FFF2-40B4-BE49-F238E27FC236}">
                    <a16:creationId xmlns:a16="http://schemas.microsoft.com/office/drawing/2014/main" id="{321EEB6D-827B-7643-AC9B-79735641BF1E}"/>
                  </a:ext>
                </a:extLst>
              </p:cNvPr>
              <p:cNvSpPr/>
              <p:nvPr/>
            </p:nvSpPr>
            <p:spPr>
              <a:xfrm>
                <a:off x="8661383" y="4118018"/>
                <a:ext cx="95478" cy="95737"/>
              </a:xfrm>
              <a:custGeom>
                <a:avLst/>
                <a:gdLst>
                  <a:gd name="connsiteX0" fmla="*/ 68828 w 95478"/>
                  <a:gd name="connsiteY0" fmla="*/ 90645 h 95737"/>
                  <a:gd name="connsiteX1" fmla="*/ 90645 w 95478"/>
                  <a:gd name="connsiteY1" fmla="*/ 26651 h 95737"/>
                  <a:gd name="connsiteX2" fmla="*/ 26651 w 95478"/>
                  <a:gd name="connsiteY2" fmla="*/ 4834 h 95737"/>
                  <a:gd name="connsiteX3" fmla="*/ 4834 w 95478"/>
                  <a:gd name="connsiteY3" fmla="*/ 68828 h 95737"/>
                  <a:gd name="connsiteX4" fmla="*/ 68828 w 95478"/>
                  <a:gd name="connsiteY4" fmla="*/ 90645 h 9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737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6470" y="93553"/>
                      <a:pt x="45558" y="102280"/>
                      <a:pt x="68828" y="90645"/>
                    </a:cubicBezTo>
                  </a:path>
                </a:pathLst>
              </a:custGeom>
              <a:solidFill>
                <a:srgbClr val="00AB8D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4" name="フリーフォーム 403">
                <a:extLst>
                  <a:ext uri="{FF2B5EF4-FFF2-40B4-BE49-F238E27FC236}">
                    <a16:creationId xmlns:a16="http://schemas.microsoft.com/office/drawing/2014/main" id="{4DE4CB02-A0DB-8343-AA79-03EBEA9AFA22}"/>
                  </a:ext>
                </a:extLst>
              </p:cNvPr>
              <p:cNvSpPr/>
              <p:nvPr/>
            </p:nvSpPr>
            <p:spPr>
              <a:xfrm>
                <a:off x="8661383" y="4118018"/>
                <a:ext cx="95478" cy="95737"/>
              </a:xfrm>
              <a:custGeom>
                <a:avLst/>
                <a:gdLst>
                  <a:gd name="connsiteX0" fmla="*/ 68828 w 95478"/>
                  <a:gd name="connsiteY0" fmla="*/ 90645 h 95737"/>
                  <a:gd name="connsiteX1" fmla="*/ 90645 w 95478"/>
                  <a:gd name="connsiteY1" fmla="*/ 26651 h 95737"/>
                  <a:gd name="connsiteX2" fmla="*/ 26651 w 95478"/>
                  <a:gd name="connsiteY2" fmla="*/ 4834 h 95737"/>
                  <a:gd name="connsiteX3" fmla="*/ 4834 w 95478"/>
                  <a:gd name="connsiteY3" fmla="*/ 68828 h 95737"/>
                  <a:gd name="connsiteX4" fmla="*/ 68828 w 95478"/>
                  <a:gd name="connsiteY4" fmla="*/ 90645 h 9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737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6470" y="93553"/>
                      <a:pt x="45558" y="102280"/>
                      <a:pt x="68828" y="90645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5" name="フリーフォーム 404">
                <a:extLst>
                  <a:ext uri="{FF2B5EF4-FFF2-40B4-BE49-F238E27FC236}">
                    <a16:creationId xmlns:a16="http://schemas.microsoft.com/office/drawing/2014/main" id="{653302BE-3E85-C742-A5D0-CAF6D0D0D337}"/>
                  </a:ext>
                </a:extLst>
              </p:cNvPr>
              <p:cNvSpPr/>
              <p:nvPr/>
            </p:nvSpPr>
            <p:spPr>
              <a:xfrm>
                <a:off x="8568301" y="3978395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5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2099"/>
                      <a:pt x="44103" y="102280"/>
                      <a:pt x="68828" y="90645"/>
                    </a:cubicBezTo>
                  </a:path>
                </a:pathLst>
              </a:custGeom>
              <a:solidFill>
                <a:srgbClr val="00AB8D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6" name="フリーフォーム 405">
                <a:extLst>
                  <a:ext uri="{FF2B5EF4-FFF2-40B4-BE49-F238E27FC236}">
                    <a16:creationId xmlns:a16="http://schemas.microsoft.com/office/drawing/2014/main" id="{004C0BD0-1953-DF42-B296-46216A7AB029}"/>
                  </a:ext>
                </a:extLst>
              </p:cNvPr>
              <p:cNvSpPr/>
              <p:nvPr/>
            </p:nvSpPr>
            <p:spPr>
              <a:xfrm>
                <a:off x="8568301" y="3978395"/>
                <a:ext cx="95478" cy="95478"/>
              </a:xfrm>
              <a:custGeom>
                <a:avLst/>
                <a:gdLst>
                  <a:gd name="connsiteX0" fmla="*/ 68828 w 95478"/>
                  <a:gd name="connsiteY0" fmla="*/ 90645 h 95478"/>
                  <a:gd name="connsiteX1" fmla="*/ 90645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5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5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5015" y="92099"/>
                      <a:pt x="44103" y="102280"/>
                      <a:pt x="68828" y="90645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7" name="フリーフォーム 406">
                <a:extLst>
                  <a:ext uri="{FF2B5EF4-FFF2-40B4-BE49-F238E27FC236}">
                    <a16:creationId xmlns:a16="http://schemas.microsoft.com/office/drawing/2014/main" id="{A978EA09-AC17-4448-964F-349FDE67BF16}"/>
                  </a:ext>
                </a:extLst>
              </p:cNvPr>
              <p:cNvSpPr/>
              <p:nvPr/>
            </p:nvSpPr>
            <p:spPr>
              <a:xfrm>
                <a:off x="8371956" y="4023481"/>
                <a:ext cx="95478" cy="95478"/>
              </a:xfrm>
              <a:custGeom>
                <a:avLst/>
                <a:gdLst>
                  <a:gd name="connsiteX0" fmla="*/ 68828 w 95478"/>
                  <a:gd name="connsiteY0" fmla="*/ 90644 h 95478"/>
                  <a:gd name="connsiteX1" fmla="*/ 90645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4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4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6470" y="92099"/>
                      <a:pt x="45558" y="102280"/>
                      <a:pt x="68828" y="90644"/>
                    </a:cubicBezTo>
                  </a:path>
                </a:pathLst>
              </a:custGeom>
              <a:solidFill>
                <a:srgbClr val="00AB8D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8" name="フリーフォーム 407">
                <a:extLst>
                  <a:ext uri="{FF2B5EF4-FFF2-40B4-BE49-F238E27FC236}">
                    <a16:creationId xmlns:a16="http://schemas.microsoft.com/office/drawing/2014/main" id="{2EF644B8-EA8C-A041-B453-D20F8279D117}"/>
                  </a:ext>
                </a:extLst>
              </p:cNvPr>
              <p:cNvSpPr/>
              <p:nvPr/>
            </p:nvSpPr>
            <p:spPr>
              <a:xfrm>
                <a:off x="8371956" y="4023481"/>
                <a:ext cx="95478" cy="95478"/>
              </a:xfrm>
              <a:custGeom>
                <a:avLst/>
                <a:gdLst>
                  <a:gd name="connsiteX0" fmla="*/ 68828 w 95478"/>
                  <a:gd name="connsiteY0" fmla="*/ 90644 h 95478"/>
                  <a:gd name="connsiteX1" fmla="*/ 90645 w 95478"/>
                  <a:gd name="connsiteY1" fmla="*/ 26651 h 95478"/>
                  <a:gd name="connsiteX2" fmla="*/ 26651 w 95478"/>
                  <a:gd name="connsiteY2" fmla="*/ 4834 h 95478"/>
                  <a:gd name="connsiteX3" fmla="*/ 4834 w 95478"/>
                  <a:gd name="connsiteY3" fmla="*/ 68828 h 95478"/>
                  <a:gd name="connsiteX4" fmla="*/ 68828 w 95478"/>
                  <a:gd name="connsiteY4" fmla="*/ 90644 h 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8" h="95478">
                    <a:moveTo>
                      <a:pt x="68828" y="90644"/>
                    </a:moveTo>
                    <a:cubicBezTo>
                      <a:pt x="92099" y="79009"/>
                      <a:pt x="102280" y="49921"/>
                      <a:pt x="90645" y="26651"/>
                    </a:cubicBezTo>
                    <a:cubicBezTo>
                      <a:pt x="79009" y="3380"/>
                      <a:pt x="49921" y="-6801"/>
                      <a:pt x="26651" y="4834"/>
                    </a:cubicBezTo>
                    <a:cubicBezTo>
                      <a:pt x="3380" y="16470"/>
                      <a:pt x="-6801" y="45558"/>
                      <a:pt x="4834" y="68828"/>
                    </a:cubicBezTo>
                    <a:cubicBezTo>
                      <a:pt x="16470" y="92099"/>
                      <a:pt x="45558" y="102280"/>
                      <a:pt x="68828" y="90644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9" name="フリーフォーム 408">
                <a:extLst>
                  <a:ext uri="{FF2B5EF4-FFF2-40B4-BE49-F238E27FC236}">
                    <a16:creationId xmlns:a16="http://schemas.microsoft.com/office/drawing/2014/main" id="{4BB11689-D6B3-8D41-9839-E38C9A00B655}"/>
                  </a:ext>
                </a:extLst>
              </p:cNvPr>
              <p:cNvSpPr/>
              <p:nvPr/>
            </p:nvSpPr>
            <p:spPr>
              <a:xfrm>
                <a:off x="8631719" y="4790833"/>
                <a:ext cx="786020" cy="785385"/>
              </a:xfrm>
              <a:custGeom>
                <a:avLst/>
                <a:gdLst>
                  <a:gd name="connsiteX0" fmla="*/ 565358 w 786020"/>
                  <a:gd name="connsiteY0" fmla="*/ 745704 h 785385"/>
                  <a:gd name="connsiteX1" fmla="*/ 745704 w 786020"/>
                  <a:gd name="connsiteY1" fmla="*/ 220663 h 785385"/>
                  <a:gd name="connsiteX2" fmla="*/ 220663 w 786020"/>
                  <a:gd name="connsiteY2" fmla="*/ 40316 h 785385"/>
                  <a:gd name="connsiteX3" fmla="*/ 40316 w 786020"/>
                  <a:gd name="connsiteY3" fmla="*/ 565358 h 785385"/>
                  <a:gd name="connsiteX4" fmla="*/ 565358 w 786020"/>
                  <a:gd name="connsiteY4" fmla="*/ 745704 h 78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020" h="785385">
                    <a:moveTo>
                      <a:pt x="565358" y="745704"/>
                    </a:moveTo>
                    <a:cubicBezTo>
                      <a:pt x="760248" y="651168"/>
                      <a:pt x="841695" y="415554"/>
                      <a:pt x="745704" y="220663"/>
                    </a:cubicBezTo>
                    <a:cubicBezTo>
                      <a:pt x="651168" y="25772"/>
                      <a:pt x="415554" y="-55674"/>
                      <a:pt x="220663" y="40316"/>
                    </a:cubicBezTo>
                    <a:cubicBezTo>
                      <a:pt x="25772" y="134853"/>
                      <a:pt x="-55674" y="370467"/>
                      <a:pt x="40316" y="565358"/>
                    </a:cubicBezTo>
                    <a:cubicBezTo>
                      <a:pt x="134853" y="760248"/>
                      <a:pt x="370467" y="840241"/>
                      <a:pt x="565358" y="745704"/>
                    </a:cubicBezTo>
                  </a:path>
                </a:pathLst>
              </a:custGeom>
              <a:solidFill>
                <a:srgbClr val="D3EDFB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0" name="フリーフォーム 409">
                <a:extLst>
                  <a:ext uri="{FF2B5EF4-FFF2-40B4-BE49-F238E27FC236}">
                    <a16:creationId xmlns:a16="http://schemas.microsoft.com/office/drawing/2014/main" id="{9CB40141-7C01-644C-9ED6-0E0B17BE396E}"/>
                  </a:ext>
                </a:extLst>
              </p:cNvPr>
              <p:cNvSpPr/>
              <p:nvPr/>
            </p:nvSpPr>
            <p:spPr>
              <a:xfrm>
                <a:off x="8631719" y="4790833"/>
                <a:ext cx="786020" cy="785385"/>
              </a:xfrm>
              <a:custGeom>
                <a:avLst/>
                <a:gdLst>
                  <a:gd name="connsiteX0" fmla="*/ 565358 w 786020"/>
                  <a:gd name="connsiteY0" fmla="*/ 745704 h 785385"/>
                  <a:gd name="connsiteX1" fmla="*/ 745704 w 786020"/>
                  <a:gd name="connsiteY1" fmla="*/ 220663 h 785385"/>
                  <a:gd name="connsiteX2" fmla="*/ 220663 w 786020"/>
                  <a:gd name="connsiteY2" fmla="*/ 40316 h 785385"/>
                  <a:gd name="connsiteX3" fmla="*/ 40316 w 786020"/>
                  <a:gd name="connsiteY3" fmla="*/ 565358 h 785385"/>
                  <a:gd name="connsiteX4" fmla="*/ 565358 w 786020"/>
                  <a:gd name="connsiteY4" fmla="*/ 745704 h 78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020" h="785385">
                    <a:moveTo>
                      <a:pt x="565358" y="745704"/>
                    </a:moveTo>
                    <a:cubicBezTo>
                      <a:pt x="760248" y="651168"/>
                      <a:pt x="841695" y="415554"/>
                      <a:pt x="745704" y="220663"/>
                    </a:cubicBezTo>
                    <a:cubicBezTo>
                      <a:pt x="651168" y="25772"/>
                      <a:pt x="415554" y="-55674"/>
                      <a:pt x="220663" y="40316"/>
                    </a:cubicBezTo>
                    <a:cubicBezTo>
                      <a:pt x="25772" y="134853"/>
                      <a:pt x="-55674" y="370467"/>
                      <a:pt x="40316" y="565358"/>
                    </a:cubicBezTo>
                    <a:cubicBezTo>
                      <a:pt x="134853" y="760248"/>
                      <a:pt x="370467" y="840241"/>
                      <a:pt x="565358" y="745704"/>
                    </a:cubicBezTo>
                    <a:close/>
                  </a:path>
                </a:pathLst>
              </a:custGeom>
              <a:noFill/>
              <a:ln w="1088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D1D8D6B2-8B4A-4141-8D20-5BE835834E62}"/>
                </a:ext>
              </a:extLst>
            </p:cNvPr>
            <p:cNvSpPr/>
            <p:nvPr/>
          </p:nvSpPr>
          <p:spPr>
            <a:xfrm>
              <a:off x="8936737" y="4727886"/>
              <a:ext cx="187618" cy="378146"/>
            </a:xfrm>
            <a:custGeom>
              <a:avLst/>
              <a:gdLst>
                <a:gd name="connsiteX0" fmla="*/ 0 w 187618"/>
                <a:gd name="connsiteY0" fmla="*/ 334514 h 378146"/>
                <a:gd name="connsiteX1" fmla="*/ 145441 w 187618"/>
                <a:gd name="connsiteY1" fmla="*/ 0 h 378146"/>
                <a:gd name="connsiteX2" fmla="*/ 187619 w 187618"/>
                <a:gd name="connsiteY2" fmla="*/ 378146 h 37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618" h="378146">
                  <a:moveTo>
                    <a:pt x="0" y="334514"/>
                  </a:moveTo>
                  <a:lnTo>
                    <a:pt x="145441" y="0"/>
                  </a:lnTo>
                  <a:lnTo>
                    <a:pt x="187619" y="378146"/>
                  </a:lnTo>
                  <a:close/>
                </a:path>
              </a:pathLst>
            </a:custGeom>
            <a:solidFill>
              <a:srgbClr val="F9D4DA"/>
            </a:solidFill>
            <a:ln w="14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857E220B-21AD-214D-BD5A-503571F4958D}"/>
                </a:ext>
              </a:extLst>
            </p:cNvPr>
            <p:cNvSpPr/>
            <p:nvPr/>
          </p:nvSpPr>
          <p:spPr>
            <a:xfrm>
              <a:off x="8936737" y="4727886"/>
              <a:ext cx="187618" cy="378146"/>
            </a:xfrm>
            <a:custGeom>
              <a:avLst/>
              <a:gdLst>
                <a:gd name="connsiteX0" fmla="*/ 0 w 187618"/>
                <a:gd name="connsiteY0" fmla="*/ 334514 h 378146"/>
                <a:gd name="connsiteX1" fmla="*/ 145441 w 187618"/>
                <a:gd name="connsiteY1" fmla="*/ 0 h 378146"/>
                <a:gd name="connsiteX2" fmla="*/ 187619 w 187618"/>
                <a:gd name="connsiteY2" fmla="*/ 378146 h 37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618" h="378146">
                  <a:moveTo>
                    <a:pt x="0" y="334514"/>
                  </a:moveTo>
                  <a:lnTo>
                    <a:pt x="145441" y="0"/>
                  </a:lnTo>
                  <a:lnTo>
                    <a:pt x="187619" y="378146"/>
                  </a:lnTo>
                  <a:close/>
                </a:path>
              </a:pathLst>
            </a:custGeom>
            <a:noFill/>
            <a:ln w="108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0A4E9BCF-1F20-6A46-908D-8AE5881F27EF}"/>
                </a:ext>
              </a:extLst>
            </p:cNvPr>
            <p:cNvSpPr/>
            <p:nvPr/>
          </p:nvSpPr>
          <p:spPr>
            <a:xfrm>
              <a:off x="8893105" y="5260199"/>
              <a:ext cx="200708" cy="356329"/>
            </a:xfrm>
            <a:custGeom>
              <a:avLst/>
              <a:gdLst>
                <a:gd name="connsiteX0" fmla="*/ 200708 w 200708"/>
                <a:gd name="connsiteY0" fmla="*/ 33451 h 356329"/>
                <a:gd name="connsiteX1" fmla="*/ 37815 w 200708"/>
                <a:gd name="connsiteY1" fmla="*/ 356330 h 356329"/>
                <a:gd name="connsiteX2" fmla="*/ 0 w 200708"/>
                <a:gd name="connsiteY2" fmla="*/ 0 h 35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708" h="356329">
                  <a:moveTo>
                    <a:pt x="200708" y="33451"/>
                  </a:moveTo>
                  <a:lnTo>
                    <a:pt x="37815" y="356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4DA"/>
            </a:solidFill>
            <a:ln w="14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AD8F2C98-3CC9-FD4C-A8F0-F37A9C0F8BD8}"/>
                </a:ext>
              </a:extLst>
            </p:cNvPr>
            <p:cNvSpPr/>
            <p:nvPr/>
          </p:nvSpPr>
          <p:spPr>
            <a:xfrm>
              <a:off x="8893105" y="5260199"/>
              <a:ext cx="200708" cy="356329"/>
            </a:xfrm>
            <a:custGeom>
              <a:avLst/>
              <a:gdLst>
                <a:gd name="connsiteX0" fmla="*/ 200708 w 200708"/>
                <a:gd name="connsiteY0" fmla="*/ 33451 h 356329"/>
                <a:gd name="connsiteX1" fmla="*/ 37815 w 200708"/>
                <a:gd name="connsiteY1" fmla="*/ 356330 h 356329"/>
                <a:gd name="connsiteX2" fmla="*/ 0 w 200708"/>
                <a:gd name="connsiteY2" fmla="*/ 0 h 35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708" h="356329">
                  <a:moveTo>
                    <a:pt x="200708" y="33451"/>
                  </a:moveTo>
                  <a:lnTo>
                    <a:pt x="37815" y="3563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C1F32E07-C39B-CC41-9108-BB0C71CF91EB}"/>
                </a:ext>
              </a:extLst>
            </p:cNvPr>
            <p:cNvSpPr/>
            <p:nvPr/>
          </p:nvSpPr>
          <p:spPr>
            <a:xfrm>
              <a:off x="8807295" y="4749702"/>
              <a:ext cx="31996" cy="65448"/>
            </a:xfrm>
            <a:custGeom>
              <a:avLst/>
              <a:gdLst>
                <a:gd name="connsiteX0" fmla="*/ 0 w 31996"/>
                <a:gd name="connsiteY0" fmla="*/ 0 h 65448"/>
                <a:gd name="connsiteX1" fmla="*/ 31997 w 31996"/>
                <a:gd name="connsiteY1" fmla="*/ 6544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96" h="65448">
                  <a:moveTo>
                    <a:pt x="0" y="0"/>
                  </a:moveTo>
                  <a:lnTo>
                    <a:pt x="31997" y="65448"/>
                  </a:lnTo>
                </a:path>
              </a:pathLst>
            </a:custGeom>
            <a:ln w="108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85D28241-123F-ED4E-B261-7FB87A33853D}"/>
                </a:ext>
              </a:extLst>
            </p:cNvPr>
            <p:cNvSpPr/>
            <p:nvPr/>
          </p:nvSpPr>
          <p:spPr>
            <a:xfrm>
              <a:off x="9389058" y="4967863"/>
              <a:ext cx="66902" cy="33451"/>
            </a:xfrm>
            <a:custGeom>
              <a:avLst/>
              <a:gdLst>
                <a:gd name="connsiteX0" fmla="*/ 66903 w 66902"/>
                <a:gd name="connsiteY0" fmla="*/ 0 h 33451"/>
                <a:gd name="connsiteX1" fmla="*/ 0 w 66902"/>
                <a:gd name="connsiteY1" fmla="*/ 33451 h 3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902" h="33451">
                  <a:moveTo>
                    <a:pt x="66903" y="0"/>
                  </a:moveTo>
                  <a:lnTo>
                    <a:pt x="0" y="33451"/>
                  </a:lnTo>
                </a:path>
              </a:pathLst>
            </a:custGeom>
            <a:ln w="108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7729CDEC-6638-1840-B578-F2A950FF36E1}"/>
                </a:ext>
              </a:extLst>
            </p:cNvPr>
            <p:cNvSpPr/>
            <p:nvPr/>
          </p:nvSpPr>
          <p:spPr>
            <a:xfrm>
              <a:off x="9204348" y="5551081"/>
              <a:ext cx="31996" cy="66902"/>
            </a:xfrm>
            <a:custGeom>
              <a:avLst/>
              <a:gdLst>
                <a:gd name="connsiteX0" fmla="*/ 0 w 31996"/>
                <a:gd name="connsiteY0" fmla="*/ 0 h 66902"/>
                <a:gd name="connsiteX1" fmla="*/ 31997 w 31996"/>
                <a:gd name="connsiteY1" fmla="*/ 66903 h 6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96" h="66902">
                  <a:moveTo>
                    <a:pt x="0" y="0"/>
                  </a:moveTo>
                  <a:lnTo>
                    <a:pt x="31997" y="66903"/>
                  </a:lnTo>
                </a:path>
              </a:pathLst>
            </a:custGeom>
            <a:ln w="108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E0E5D239-9FA3-1D4A-82CD-A0F002B651CC}"/>
                </a:ext>
              </a:extLst>
            </p:cNvPr>
            <p:cNvSpPr/>
            <p:nvPr/>
          </p:nvSpPr>
          <p:spPr>
            <a:xfrm>
              <a:off x="8590588" y="5357645"/>
              <a:ext cx="66902" cy="31996"/>
            </a:xfrm>
            <a:custGeom>
              <a:avLst/>
              <a:gdLst>
                <a:gd name="connsiteX0" fmla="*/ 66903 w 66902"/>
                <a:gd name="connsiteY0" fmla="*/ 0 h 31996"/>
                <a:gd name="connsiteX1" fmla="*/ 0 w 66902"/>
                <a:gd name="connsiteY1" fmla="*/ 31997 h 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902" h="31996">
                  <a:moveTo>
                    <a:pt x="66903" y="0"/>
                  </a:moveTo>
                  <a:lnTo>
                    <a:pt x="0" y="31997"/>
                  </a:lnTo>
                </a:path>
              </a:pathLst>
            </a:custGeom>
            <a:ln w="108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19" name="グラフィックス 125">
              <a:extLst>
                <a:ext uri="{FF2B5EF4-FFF2-40B4-BE49-F238E27FC236}">
                  <a16:creationId xmlns:a16="http://schemas.microsoft.com/office/drawing/2014/main" id="{E20BC360-A01A-5F46-B438-671C526FC22C}"/>
                </a:ext>
              </a:extLst>
            </p:cNvPr>
            <p:cNvGrpSpPr/>
            <p:nvPr/>
          </p:nvGrpSpPr>
          <p:grpSpPr>
            <a:xfrm>
              <a:off x="8872597" y="5026282"/>
              <a:ext cx="272767" cy="287488"/>
              <a:chOff x="8872597" y="5026282"/>
              <a:chExt cx="272767" cy="287488"/>
            </a:xfrm>
            <a:solidFill>
              <a:schemeClr val="accent1"/>
            </a:solidFill>
          </p:grpSpPr>
          <p:sp>
            <p:nvSpPr>
              <p:cNvPr id="420" name="フリーフォーム 419">
                <a:extLst>
                  <a:ext uri="{FF2B5EF4-FFF2-40B4-BE49-F238E27FC236}">
                    <a16:creationId xmlns:a16="http://schemas.microsoft.com/office/drawing/2014/main" id="{96C142B7-AB64-2446-922D-68EA20ED8C44}"/>
                  </a:ext>
                </a:extLst>
              </p:cNvPr>
              <p:cNvSpPr/>
              <p:nvPr/>
            </p:nvSpPr>
            <p:spPr>
              <a:xfrm>
                <a:off x="8872597" y="5026282"/>
                <a:ext cx="272767" cy="287488"/>
              </a:xfrm>
              <a:custGeom>
                <a:avLst/>
                <a:gdLst>
                  <a:gd name="connsiteX0" fmla="*/ 171766 w 272767"/>
                  <a:gd name="connsiteY0" fmla="*/ 283368 h 287488"/>
                  <a:gd name="connsiteX1" fmla="*/ 4510 w 272767"/>
                  <a:gd name="connsiteY1" fmla="*/ 177196 h 287488"/>
                  <a:gd name="connsiteX2" fmla="*/ 100500 w 272767"/>
                  <a:gd name="connsiteY2" fmla="*/ 4121 h 287488"/>
                  <a:gd name="connsiteX3" fmla="*/ 267757 w 272767"/>
                  <a:gd name="connsiteY3" fmla="*/ 110293 h 287488"/>
                  <a:gd name="connsiteX4" fmla="*/ 171766 w 272767"/>
                  <a:gd name="connsiteY4" fmla="*/ 283368 h 2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767" h="287488">
                    <a:moveTo>
                      <a:pt x="171766" y="283368"/>
                    </a:moveTo>
                    <a:cubicBezTo>
                      <a:pt x="99046" y="302275"/>
                      <a:pt x="24871" y="254279"/>
                      <a:pt x="4510" y="177196"/>
                    </a:cubicBezTo>
                    <a:cubicBezTo>
                      <a:pt x="-14398" y="100112"/>
                      <a:pt x="27780" y="23028"/>
                      <a:pt x="100500" y="4121"/>
                    </a:cubicBezTo>
                    <a:cubicBezTo>
                      <a:pt x="173221" y="-14786"/>
                      <a:pt x="247396" y="33209"/>
                      <a:pt x="267757" y="110293"/>
                    </a:cubicBezTo>
                    <a:cubicBezTo>
                      <a:pt x="288119" y="187377"/>
                      <a:pt x="244487" y="264460"/>
                      <a:pt x="171766" y="283368"/>
                    </a:cubicBezTo>
                  </a:path>
                </a:pathLst>
              </a:custGeom>
              <a:solidFill>
                <a:srgbClr val="F5B8C9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1" name="フリーフォーム 420">
                <a:extLst>
                  <a:ext uri="{FF2B5EF4-FFF2-40B4-BE49-F238E27FC236}">
                    <a16:creationId xmlns:a16="http://schemas.microsoft.com/office/drawing/2014/main" id="{84780E20-B4F5-EF4B-AAE2-CC401F750C98}"/>
                  </a:ext>
                </a:extLst>
              </p:cNvPr>
              <p:cNvSpPr/>
              <p:nvPr/>
            </p:nvSpPr>
            <p:spPr>
              <a:xfrm>
                <a:off x="8872597" y="5026282"/>
                <a:ext cx="272767" cy="287488"/>
              </a:xfrm>
              <a:custGeom>
                <a:avLst/>
                <a:gdLst>
                  <a:gd name="connsiteX0" fmla="*/ 171766 w 272767"/>
                  <a:gd name="connsiteY0" fmla="*/ 283368 h 287488"/>
                  <a:gd name="connsiteX1" fmla="*/ 4510 w 272767"/>
                  <a:gd name="connsiteY1" fmla="*/ 177196 h 287488"/>
                  <a:gd name="connsiteX2" fmla="*/ 100500 w 272767"/>
                  <a:gd name="connsiteY2" fmla="*/ 4121 h 287488"/>
                  <a:gd name="connsiteX3" fmla="*/ 267757 w 272767"/>
                  <a:gd name="connsiteY3" fmla="*/ 110293 h 287488"/>
                  <a:gd name="connsiteX4" fmla="*/ 171766 w 272767"/>
                  <a:gd name="connsiteY4" fmla="*/ 283368 h 2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767" h="287488">
                    <a:moveTo>
                      <a:pt x="171766" y="283368"/>
                    </a:moveTo>
                    <a:cubicBezTo>
                      <a:pt x="99046" y="302275"/>
                      <a:pt x="24871" y="254279"/>
                      <a:pt x="4510" y="177196"/>
                    </a:cubicBezTo>
                    <a:cubicBezTo>
                      <a:pt x="-14398" y="100112"/>
                      <a:pt x="27780" y="23028"/>
                      <a:pt x="100500" y="4121"/>
                    </a:cubicBezTo>
                    <a:cubicBezTo>
                      <a:pt x="173221" y="-14786"/>
                      <a:pt x="247396" y="33209"/>
                      <a:pt x="267757" y="110293"/>
                    </a:cubicBezTo>
                    <a:cubicBezTo>
                      <a:pt x="288119" y="187377"/>
                      <a:pt x="244487" y="264460"/>
                      <a:pt x="171766" y="283368"/>
                    </a:cubicBezTo>
                    <a:close/>
                  </a:path>
                </a:pathLst>
              </a:custGeom>
              <a:noFill/>
              <a:ln w="964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2" name="フリーフォーム 421">
                <a:extLst>
                  <a:ext uri="{FF2B5EF4-FFF2-40B4-BE49-F238E27FC236}">
                    <a16:creationId xmlns:a16="http://schemas.microsoft.com/office/drawing/2014/main" id="{4B4E25D2-DBFF-A444-9E9E-4FA4DC810F97}"/>
                  </a:ext>
                </a:extLst>
              </p:cNvPr>
              <p:cNvSpPr/>
              <p:nvPr/>
            </p:nvSpPr>
            <p:spPr>
              <a:xfrm>
                <a:off x="8933734" y="5087921"/>
                <a:ext cx="148537" cy="162755"/>
              </a:xfrm>
              <a:custGeom>
                <a:avLst/>
                <a:gdLst>
                  <a:gd name="connsiteX0" fmla="*/ 94631 w 148537"/>
                  <a:gd name="connsiteY0" fmla="*/ 160643 h 162755"/>
                  <a:gd name="connsiteX1" fmla="*/ 3003 w 148537"/>
                  <a:gd name="connsiteY1" fmla="*/ 99558 h 162755"/>
                  <a:gd name="connsiteX2" fmla="*/ 53907 w 148537"/>
                  <a:gd name="connsiteY2" fmla="*/ 2112 h 162755"/>
                  <a:gd name="connsiteX3" fmla="*/ 145535 w 148537"/>
                  <a:gd name="connsiteY3" fmla="*/ 63197 h 162755"/>
                  <a:gd name="connsiteX4" fmla="*/ 94631 w 148537"/>
                  <a:gd name="connsiteY4" fmla="*/ 160643 h 16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37" h="162755">
                    <a:moveTo>
                      <a:pt x="94631" y="160643"/>
                    </a:moveTo>
                    <a:cubicBezTo>
                      <a:pt x="55362" y="170824"/>
                      <a:pt x="14638" y="143190"/>
                      <a:pt x="3003" y="99558"/>
                    </a:cubicBezTo>
                    <a:cubicBezTo>
                      <a:pt x="-8632" y="55925"/>
                      <a:pt x="14638" y="12293"/>
                      <a:pt x="53907" y="2112"/>
                    </a:cubicBezTo>
                    <a:cubicBezTo>
                      <a:pt x="93176" y="-8068"/>
                      <a:pt x="133900" y="19565"/>
                      <a:pt x="145535" y="63197"/>
                    </a:cubicBezTo>
                    <a:cubicBezTo>
                      <a:pt x="157170" y="106830"/>
                      <a:pt x="133900" y="150462"/>
                      <a:pt x="94631" y="160643"/>
                    </a:cubicBezTo>
                  </a:path>
                </a:pathLst>
              </a:custGeom>
              <a:solidFill>
                <a:srgbClr val="000000"/>
              </a:solidFill>
              <a:ln w="14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3" name="フリーフォーム 422">
                <a:extLst>
                  <a:ext uri="{FF2B5EF4-FFF2-40B4-BE49-F238E27FC236}">
                    <a16:creationId xmlns:a16="http://schemas.microsoft.com/office/drawing/2014/main" id="{5B0AF485-6A85-5544-ABA9-B94FD59E6D9A}"/>
                  </a:ext>
                </a:extLst>
              </p:cNvPr>
              <p:cNvSpPr/>
              <p:nvPr/>
            </p:nvSpPr>
            <p:spPr>
              <a:xfrm>
                <a:off x="8933734" y="5087921"/>
                <a:ext cx="148537" cy="162755"/>
              </a:xfrm>
              <a:custGeom>
                <a:avLst/>
                <a:gdLst>
                  <a:gd name="connsiteX0" fmla="*/ 94631 w 148537"/>
                  <a:gd name="connsiteY0" fmla="*/ 160643 h 162755"/>
                  <a:gd name="connsiteX1" fmla="*/ 3003 w 148537"/>
                  <a:gd name="connsiteY1" fmla="*/ 99558 h 162755"/>
                  <a:gd name="connsiteX2" fmla="*/ 53907 w 148537"/>
                  <a:gd name="connsiteY2" fmla="*/ 2112 h 162755"/>
                  <a:gd name="connsiteX3" fmla="*/ 145535 w 148537"/>
                  <a:gd name="connsiteY3" fmla="*/ 63197 h 162755"/>
                  <a:gd name="connsiteX4" fmla="*/ 94631 w 148537"/>
                  <a:gd name="connsiteY4" fmla="*/ 160643 h 16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37" h="162755">
                    <a:moveTo>
                      <a:pt x="94631" y="160643"/>
                    </a:moveTo>
                    <a:cubicBezTo>
                      <a:pt x="55362" y="170824"/>
                      <a:pt x="14638" y="143190"/>
                      <a:pt x="3003" y="99558"/>
                    </a:cubicBezTo>
                    <a:cubicBezTo>
                      <a:pt x="-8632" y="55925"/>
                      <a:pt x="14638" y="12293"/>
                      <a:pt x="53907" y="2112"/>
                    </a:cubicBezTo>
                    <a:cubicBezTo>
                      <a:pt x="93176" y="-8068"/>
                      <a:pt x="133900" y="19565"/>
                      <a:pt x="145535" y="63197"/>
                    </a:cubicBezTo>
                    <a:cubicBezTo>
                      <a:pt x="157170" y="106830"/>
                      <a:pt x="133900" y="150462"/>
                      <a:pt x="94631" y="160643"/>
                    </a:cubicBezTo>
                    <a:close/>
                  </a:path>
                </a:pathLst>
              </a:custGeom>
              <a:noFill/>
              <a:ln w="486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4" name="フリーフォーム 423">
                <a:extLst>
                  <a:ext uri="{FF2B5EF4-FFF2-40B4-BE49-F238E27FC236}">
                    <a16:creationId xmlns:a16="http://schemas.microsoft.com/office/drawing/2014/main" id="{B10F2C92-1CAA-8F4C-A4EA-E84479D16074}"/>
                  </a:ext>
                </a:extLst>
              </p:cNvPr>
              <p:cNvSpPr/>
              <p:nvPr/>
            </p:nvSpPr>
            <p:spPr>
              <a:xfrm>
                <a:off x="8875652" y="5080697"/>
                <a:ext cx="260339" cy="98056"/>
              </a:xfrm>
              <a:custGeom>
                <a:avLst/>
                <a:gdLst>
                  <a:gd name="connsiteX0" fmla="*/ 260339 w 260339"/>
                  <a:gd name="connsiteY0" fmla="*/ 41334 h 98056"/>
                  <a:gd name="connsiteX1" fmla="*/ 0 w 260339"/>
                  <a:gd name="connsiteY1" fmla="*/ 98056 h 9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339" h="98056">
                    <a:moveTo>
                      <a:pt x="260339" y="41334"/>
                    </a:moveTo>
                    <a:cubicBezTo>
                      <a:pt x="260339" y="41334"/>
                      <a:pt x="126533" y="-82291"/>
                      <a:pt x="0" y="98056"/>
                    </a:cubicBezTo>
                  </a:path>
                </a:pathLst>
              </a:custGeom>
              <a:noFill/>
              <a:ln w="964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5" name="フリーフォーム 424">
                <a:extLst>
                  <a:ext uri="{FF2B5EF4-FFF2-40B4-BE49-F238E27FC236}">
                    <a16:creationId xmlns:a16="http://schemas.microsoft.com/office/drawing/2014/main" id="{375D0C21-E0C2-1745-9D03-A5D7DA6EC3AF}"/>
                  </a:ext>
                </a:extLst>
              </p:cNvPr>
              <p:cNvSpPr/>
              <p:nvPr/>
            </p:nvSpPr>
            <p:spPr>
              <a:xfrm>
                <a:off x="8881470" y="5155482"/>
                <a:ext cx="261793" cy="98056"/>
              </a:xfrm>
              <a:custGeom>
                <a:avLst/>
                <a:gdLst>
                  <a:gd name="connsiteX0" fmla="*/ 0 w 261793"/>
                  <a:gd name="connsiteY0" fmla="*/ 56722 h 98056"/>
                  <a:gd name="connsiteX1" fmla="*/ 261793 w 261793"/>
                  <a:gd name="connsiteY1" fmla="*/ 0 h 9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1793" h="98056">
                    <a:moveTo>
                      <a:pt x="0" y="56722"/>
                    </a:moveTo>
                    <a:cubicBezTo>
                      <a:pt x="0" y="56722"/>
                      <a:pt x="135260" y="180347"/>
                      <a:pt x="261793" y="0"/>
                    </a:cubicBezTo>
                  </a:path>
                </a:pathLst>
              </a:custGeom>
              <a:noFill/>
              <a:ln w="964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450" name="グラフィックス 448">
            <a:extLst>
              <a:ext uri="{FF2B5EF4-FFF2-40B4-BE49-F238E27FC236}">
                <a16:creationId xmlns:a16="http://schemas.microsoft.com/office/drawing/2014/main" id="{6657C8A7-2CB3-E64F-BD2C-2EB679BAC033}"/>
              </a:ext>
            </a:extLst>
          </p:cNvPr>
          <p:cNvGrpSpPr/>
          <p:nvPr/>
        </p:nvGrpSpPr>
        <p:grpSpPr>
          <a:xfrm>
            <a:off x="4072310" y="933192"/>
            <a:ext cx="1259200" cy="2206665"/>
            <a:chOff x="8277828" y="1040795"/>
            <a:chExt cx="1051918" cy="1843417"/>
          </a:xfrm>
          <a:solidFill>
            <a:schemeClr val="accent1"/>
          </a:solidFill>
        </p:grpSpPr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5CB22467-8A9C-574E-9498-727CE08D3763}"/>
                </a:ext>
              </a:extLst>
            </p:cNvPr>
            <p:cNvSpPr/>
            <p:nvPr/>
          </p:nvSpPr>
          <p:spPr>
            <a:xfrm>
              <a:off x="8568866" y="2573967"/>
              <a:ext cx="287232" cy="158833"/>
            </a:xfrm>
            <a:custGeom>
              <a:avLst/>
              <a:gdLst>
                <a:gd name="connsiteX0" fmla="*/ 0 w 287232"/>
                <a:gd name="connsiteY0" fmla="*/ 21875 h 158833"/>
                <a:gd name="connsiteX1" fmla="*/ 14267 w 287232"/>
                <a:gd name="connsiteY1" fmla="*/ 130301 h 158833"/>
                <a:gd name="connsiteX2" fmla="*/ 148372 w 287232"/>
                <a:gd name="connsiteY2" fmla="*/ 158834 h 158833"/>
                <a:gd name="connsiteX3" fmla="*/ 287233 w 287232"/>
                <a:gd name="connsiteY3" fmla="*/ 113181 h 158833"/>
                <a:gd name="connsiteX4" fmla="*/ 286281 w 287232"/>
                <a:gd name="connsiteY4" fmla="*/ 0 h 158833"/>
                <a:gd name="connsiteX5" fmla="*/ 134105 w 287232"/>
                <a:gd name="connsiteY5" fmla="*/ 24729 h 1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232" h="158833">
                  <a:moveTo>
                    <a:pt x="0" y="21875"/>
                  </a:moveTo>
                  <a:lnTo>
                    <a:pt x="14267" y="130301"/>
                  </a:lnTo>
                  <a:lnTo>
                    <a:pt x="148372" y="158834"/>
                  </a:lnTo>
                  <a:lnTo>
                    <a:pt x="287233" y="113181"/>
                  </a:lnTo>
                  <a:lnTo>
                    <a:pt x="286281" y="0"/>
                  </a:lnTo>
                  <a:lnTo>
                    <a:pt x="134105" y="24729"/>
                  </a:lnTo>
                  <a:close/>
                </a:path>
              </a:pathLst>
            </a:custGeom>
            <a:solidFill>
              <a:srgbClr val="E5D529"/>
            </a:solidFill>
            <a:ln w="9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3AE34E8B-BC5E-5E47-8FDA-7E067794560D}"/>
                </a:ext>
              </a:extLst>
            </p:cNvPr>
            <p:cNvSpPr/>
            <p:nvPr/>
          </p:nvSpPr>
          <p:spPr>
            <a:xfrm>
              <a:off x="8568866" y="2573967"/>
              <a:ext cx="287232" cy="158833"/>
            </a:xfrm>
            <a:custGeom>
              <a:avLst/>
              <a:gdLst>
                <a:gd name="connsiteX0" fmla="*/ 0 w 287232"/>
                <a:gd name="connsiteY0" fmla="*/ 21875 h 158833"/>
                <a:gd name="connsiteX1" fmla="*/ 14267 w 287232"/>
                <a:gd name="connsiteY1" fmla="*/ 130301 h 158833"/>
                <a:gd name="connsiteX2" fmla="*/ 148372 w 287232"/>
                <a:gd name="connsiteY2" fmla="*/ 158834 h 158833"/>
                <a:gd name="connsiteX3" fmla="*/ 287233 w 287232"/>
                <a:gd name="connsiteY3" fmla="*/ 113181 h 158833"/>
                <a:gd name="connsiteX4" fmla="*/ 286281 w 287232"/>
                <a:gd name="connsiteY4" fmla="*/ 0 h 158833"/>
                <a:gd name="connsiteX5" fmla="*/ 134105 w 287232"/>
                <a:gd name="connsiteY5" fmla="*/ 24729 h 1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232" h="158833">
                  <a:moveTo>
                    <a:pt x="0" y="21875"/>
                  </a:moveTo>
                  <a:lnTo>
                    <a:pt x="14267" y="130301"/>
                  </a:lnTo>
                  <a:lnTo>
                    <a:pt x="148372" y="158834"/>
                  </a:lnTo>
                  <a:lnTo>
                    <a:pt x="287233" y="113181"/>
                  </a:lnTo>
                  <a:lnTo>
                    <a:pt x="286281" y="0"/>
                  </a:lnTo>
                  <a:lnTo>
                    <a:pt x="134105" y="24729"/>
                  </a:lnTo>
                  <a:close/>
                </a:path>
              </a:pathLst>
            </a:custGeom>
            <a:noFill/>
            <a:ln w="711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53" name="グラフィックス 448">
              <a:extLst>
                <a:ext uri="{FF2B5EF4-FFF2-40B4-BE49-F238E27FC236}">
                  <a16:creationId xmlns:a16="http://schemas.microsoft.com/office/drawing/2014/main" id="{6657C8A7-2CB3-E64F-BD2C-2EB679BAC033}"/>
                </a:ext>
              </a:extLst>
            </p:cNvPr>
            <p:cNvGrpSpPr/>
            <p:nvPr/>
          </p:nvGrpSpPr>
          <p:grpSpPr>
            <a:xfrm>
              <a:off x="8277828" y="1040795"/>
              <a:ext cx="1051918" cy="1843417"/>
              <a:chOff x="8277828" y="1040795"/>
              <a:chExt cx="1051918" cy="1843417"/>
            </a:xfrm>
            <a:solidFill>
              <a:schemeClr val="accent1"/>
            </a:solidFill>
          </p:grpSpPr>
          <p:sp>
            <p:nvSpPr>
              <p:cNvPr id="454" name="フリーフォーム 453">
                <a:extLst>
                  <a:ext uri="{FF2B5EF4-FFF2-40B4-BE49-F238E27FC236}">
                    <a16:creationId xmlns:a16="http://schemas.microsoft.com/office/drawing/2014/main" id="{1164B1CD-B1A1-3646-A2B6-6F2659FE3307}"/>
                  </a:ext>
                </a:extLst>
              </p:cNvPr>
              <p:cNvSpPr/>
              <p:nvPr/>
            </p:nvSpPr>
            <p:spPr>
              <a:xfrm>
                <a:off x="8676546" y="1544741"/>
                <a:ext cx="653200" cy="1339471"/>
              </a:xfrm>
              <a:custGeom>
                <a:avLst/>
                <a:gdLst>
                  <a:gd name="connsiteX0" fmla="*/ 745 w 653200"/>
                  <a:gd name="connsiteY0" fmla="*/ 1152869 h 1339471"/>
                  <a:gd name="connsiteX1" fmla="*/ 33083 w 653200"/>
                  <a:gd name="connsiteY1" fmla="*/ 1109118 h 1339471"/>
                  <a:gd name="connsiteX2" fmla="*/ 71127 w 653200"/>
                  <a:gd name="connsiteY2" fmla="*/ 1151918 h 1339471"/>
                  <a:gd name="connsiteX3" fmla="*/ 266103 w 653200"/>
                  <a:gd name="connsiteY3" fmla="*/ 1239419 h 1339471"/>
                  <a:gd name="connsiteX4" fmla="*/ 539069 w 653200"/>
                  <a:gd name="connsiteY4" fmla="*/ 791450 h 1339471"/>
                  <a:gd name="connsiteX5" fmla="*/ 529558 w 653200"/>
                  <a:gd name="connsiteY5" fmla="*/ 113315 h 1339471"/>
                  <a:gd name="connsiteX6" fmla="*/ 496269 w 653200"/>
                  <a:gd name="connsiteY6" fmla="*/ 92391 h 1339471"/>
                  <a:gd name="connsiteX7" fmla="*/ 495318 w 653200"/>
                  <a:gd name="connsiteY7" fmla="*/ 37227 h 1339471"/>
                  <a:gd name="connsiteX8" fmla="*/ 574260 w 653200"/>
                  <a:gd name="connsiteY8" fmla="*/ 134 h 1339471"/>
                  <a:gd name="connsiteX9" fmla="*/ 653201 w 653200"/>
                  <a:gd name="connsiteY9" fmla="*/ 41031 h 1339471"/>
                  <a:gd name="connsiteX10" fmla="*/ 652250 w 653200"/>
                  <a:gd name="connsiteY10" fmla="*/ 92391 h 1339471"/>
                  <a:gd name="connsiteX11" fmla="*/ 620863 w 653200"/>
                  <a:gd name="connsiteY11" fmla="*/ 110461 h 1339471"/>
                  <a:gd name="connsiteX12" fmla="*/ 626570 w 653200"/>
                  <a:gd name="connsiteY12" fmla="*/ 792401 h 1339471"/>
                  <a:gd name="connsiteX13" fmla="*/ 313658 w 653200"/>
                  <a:gd name="connsiteY13" fmla="*/ 1324067 h 1339471"/>
                  <a:gd name="connsiteX14" fmla="*/ 745 w 653200"/>
                  <a:gd name="connsiteY14" fmla="*/ 1152869 h 13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3200" h="1339471">
                    <a:moveTo>
                      <a:pt x="745" y="1152869"/>
                    </a:moveTo>
                    <a:cubicBezTo>
                      <a:pt x="745" y="1152869"/>
                      <a:pt x="-7815" y="1111020"/>
                      <a:pt x="33083" y="1109118"/>
                    </a:cubicBezTo>
                    <a:cubicBezTo>
                      <a:pt x="59714" y="1107216"/>
                      <a:pt x="71127" y="1151918"/>
                      <a:pt x="71127" y="1151918"/>
                    </a:cubicBezTo>
                    <a:cubicBezTo>
                      <a:pt x="71127" y="1151918"/>
                      <a:pt x="94904" y="1266050"/>
                      <a:pt x="266103" y="1239419"/>
                    </a:cubicBezTo>
                    <a:cubicBezTo>
                      <a:pt x="452518" y="1209935"/>
                      <a:pt x="527655" y="937920"/>
                      <a:pt x="539069" y="791450"/>
                    </a:cubicBezTo>
                    <a:cubicBezTo>
                      <a:pt x="550482" y="644980"/>
                      <a:pt x="529558" y="113315"/>
                      <a:pt x="529558" y="113315"/>
                    </a:cubicBezTo>
                    <a:lnTo>
                      <a:pt x="496269" y="92391"/>
                    </a:lnTo>
                    <a:lnTo>
                      <a:pt x="495318" y="37227"/>
                    </a:lnTo>
                    <a:cubicBezTo>
                      <a:pt x="495318" y="37227"/>
                      <a:pt x="528607" y="2987"/>
                      <a:pt x="574260" y="134"/>
                    </a:cubicBezTo>
                    <a:cubicBezTo>
                      <a:pt x="620863" y="-2720"/>
                      <a:pt x="653201" y="41031"/>
                      <a:pt x="653201" y="41031"/>
                    </a:cubicBezTo>
                    <a:lnTo>
                      <a:pt x="652250" y="92391"/>
                    </a:lnTo>
                    <a:lnTo>
                      <a:pt x="620863" y="110461"/>
                    </a:lnTo>
                    <a:lnTo>
                      <a:pt x="626570" y="792401"/>
                    </a:lnTo>
                    <a:cubicBezTo>
                      <a:pt x="626570" y="792401"/>
                      <a:pt x="615157" y="1244174"/>
                      <a:pt x="313658" y="1324067"/>
                    </a:cubicBezTo>
                    <a:cubicBezTo>
                      <a:pt x="13110" y="1403008"/>
                      <a:pt x="745" y="1152869"/>
                      <a:pt x="745" y="1152869"/>
                    </a:cubicBezTo>
                  </a:path>
                </a:pathLst>
              </a:custGeom>
              <a:solidFill>
                <a:srgbClr val="E5D529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5" name="フリーフォーム 454">
                <a:extLst>
                  <a:ext uri="{FF2B5EF4-FFF2-40B4-BE49-F238E27FC236}">
                    <a16:creationId xmlns:a16="http://schemas.microsoft.com/office/drawing/2014/main" id="{FE28A521-80FD-1544-9FBE-4C968B559199}"/>
                  </a:ext>
                </a:extLst>
              </p:cNvPr>
              <p:cNvSpPr/>
              <p:nvPr/>
            </p:nvSpPr>
            <p:spPr>
              <a:xfrm>
                <a:off x="8676546" y="1544741"/>
                <a:ext cx="653200" cy="1339471"/>
              </a:xfrm>
              <a:custGeom>
                <a:avLst/>
                <a:gdLst>
                  <a:gd name="connsiteX0" fmla="*/ 745 w 653200"/>
                  <a:gd name="connsiteY0" fmla="*/ 1152869 h 1339471"/>
                  <a:gd name="connsiteX1" fmla="*/ 33083 w 653200"/>
                  <a:gd name="connsiteY1" fmla="*/ 1109118 h 1339471"/>
                  <a:gd name="connsiteX2" fmla="*/ 71127 w 653200"/>
                  <a:gd name="connsiteY2" fmla="*/ 1151918 h 1339471"/>
                  <a:gd name="connsiteX3" fmla="*/ 266103 w 653200"/>
                  <a:gd name="connsiteY3" fmla="*/ 1239419 h 1339471"/>
                  <a:gd name="connsiteX4" fmla="*/ 539069 w 653200"/>
                  <a:gd name="connsiteY4" fmla="*/ 791450 h 1339471"/>
                  <a:gd name="connsiteX5" fmla="*/ 529558 w 653200"/>
                  <a:gd name="connsiteY5" fmla="*/ 113315 h 1339471"/>
                  <a:gd name="connsiteX6" fmla="*/ 496269 w 653200"/>
                  <a:gd name="connsiteY6" fmla="*/ 92391 h 1339471"/>
                  <a:gd name="connsiteX7" fmla="*/ 495318 w 653200"/>
                  <a:gd name="connsiteY7" fmla="*/ 37227 h 1339471"/>
                  <a:gd name="connsiteX8" fmla="*/ 574260 w 653200"/>
                  <a:gd name="connsiteY8" fmla="*/ 134 h 1339471"/>
                  <a:gd name="connsiteX9" fmla="*/ 653201 w 653200"/>
                  <a:gd name="connsiteY9" fmla="*/ 41031 h 1339471"/>
                  <a:gd name="connsiteX10" fmla="*/ 652250 w 653200"/>
                  <a:gd name="connsiteY10" fmla="*/ 92391 h 1339471"/>
                  <a:gd name="connsiteX11" fmla="*/ 620863 w 653200"/>
                  <a:gd name="connsiteY11" fmla="*/ 110461 h 1339471"/>
                  <a:gd name="connsiteX12" fmla="*/ 626570 w 653200"/>
                  <a:gd name="connsiteY12" fmla="*/ 792401 h 1339471"/>
                  <a:gd name="connsiteX13" fmla="*/ 313658 w 653200"/>
                  <a:gd name="connsiteY13" fmla="*/ 1324067 h 1339471"/>
                  <a:gd name="connsiteX14" fmla="*/ 745 w 653200"/>
                  <a:gd name="connsiteY14" fmla="*/ 1152869 h 13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3200" h="1339471">
                    <a:moveTo>
                      <a:pt x="745" y="1152869"/>
                    </a:moveTo>
                    <a:cubicBezTo>
                      <a:pt x="745" y="1152869"/>
                      <a:pt x="-7815" y="1111020"/>
                      <a:pt x="33083" y="1109118"/>
                    </a:cubicBezTo>
                    <a:cubicBezTo>
                      <a:pt x="59714" y="1107216"/>
                      <a:pt x="71127" y="1151918"/>
                      <a:pt x="71127" y="1151918"/>
                    </a:cubicBezTo>
                    <a:cubicBezTo>
                      <a:pt x="71127" y="1151918"/>
                      <a:pt x="94904" y="1266050"/>
                      <a:pt x="266103" y="1239419"/>
                    </a:cubicBezTo>
                    <a:cubicBezTo>
                      <a:pt x="452518" y="1209935"/>
                      <a:pt x="527655" y="937920"/>
                      <a:pt x="539069" y="791450"/>
                    </a:cubicBezTo>
                    <a:cubicBezTo>
                      <a:pt x="550482" y="644980"/>
                      <a:pt x="529558" y="113315"/>
                      <a:pt x="529558" y="113315"/>
                    </a:cubicBezTo>
                    <a:lnTo>
                      <a:pt x="496269" y="92391"/>
                    </a:lnTo>
                    <a:lnTo>
                      <a:pt x="495318" y="37227"/>
                    </a:lnTo>
                    <a:cubicBezTo>
                      <a:pt x="495318" y="37227"/>
                      <a:pt x="528607" y="2987"/>
                      <a:pt x="574260" y="134"/>
                    </a:cubicBezTo>
                    <a:cubicBezTo>
                      <a:pt x="620863" y="-2720"/>
                      <a:pt x="653201" y="41031"/>
                      <a:pt x="653201" y="41031"/>
                    </a:cubicBezTo>
                    <a:lnTo>
                      <a:pt x="652250" y="92391"/>
                    </a:lnTo>
                    <a:lnTo>
                      <a:pt x="620863" y="110461"/>
                    </a:lnTo>
                    <a:lnTo>
                      <a:pt x="626570" y="792401"/>
                    </a:lnTo>
                    <a:cubicBezTo>
                      <a:pt x="626570" y="792401"/>
                      <a:pt x="615157" y="1244174"/>
                      <a:pt x="313658" y="1324067"/>
                    </a:cubicBezTo>
                    <a:cubicBezTo>
                      <a:pt x="13110" y="1403008"/>
                      <a:pt x="745" y="1152869"/>
                      <a:pt x="745" y="1152869"/>
                    </a:cubicBezTo>
                    <a:close/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6" name="フリーフォーム 455">
                <a:extLst>
                  <a:ext uri="{FF2B5EF4-FFF2-40B4-BE49-F238E27FC236}">
                    <a16:creationId xmlns:a16="http://schemas.microsoft.com/office/drawing/2014/main" id="{BE8E747B-7E83-5A49-8ED1-06A7BC6F6F00}"/>
                  </a:ext>
                </a:extLst>
              </p:cNvPr>
              <p:cNvSpPr/>
              <p:nvPr/>
            </p:nvSpPr>
            <p:spPr>
              <a:xfrm>
                <a:off x="8277828" y="2092709"/>
                <a:ext cx="867404" cy="464764"/>
              </a:xfrm>
              <a:custGeom>
                <a:avLst/>
                <a:gdLst>
                  <a:gd name="connsiteX0" fmla="*/ 0 w 867404"/>
                  <a:gd name="connsiteY0" fmla="*/ 51359 h 464764"/>
                  <a:gd name="connsiteX1" fmla="*/ 844578 w 867404"/>
                  <a:gd name="connsiteY1" fmla="*/ 0 h 464764"/>
                  <a:gd name="connsiteX2" fmla="*/ 867404 w 867404"/>
                  <a:gd name="connsiteY2" fmla="*/ 377587 h 464764"/>
                  <a:gd name="connsiteX3" fmla="*/ 440360 w 867404"/>
                  <a:gd name="connsiteY3" fmla="*/ 298646 h 464764"/>
                  <a:gd name="connsiteX4" fmla="*/ 393756 w 867404"/>
                  <a:gd name="connsiteY4" fmla="*/ 298646 h 464764"/>
                  <a:gd name="connsiteX5" fmla="*/ 951 w 867404"/>
                  <a:gd name="connsiteY5" fmla="*/ 398511 h 464764"/>
                  <a:gd name="connsiteX6" fmla="*/ 0 w 867404"/>
                  <a:gd name="connsiteY6" fmla="*/ 51359 h 46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404" h="464764">
                    <a:moveTo>
                      <a:pt x="0" y="51359"/>
                    </a:moveTo>
                    <a:lnTo>
                      <a:pt x="844578" y="0"/>
                    </a:lnTo>
                    <a:lnTo>
                      <a:pt x="867404" y="377587"/>
                    </a:lnTo>
                    <a:cubicBezTo>
                      <a:pt x="867404" y="377587"/>
                      <a:pt x="463186" y="585878"/>
                      <a:pt x="440360" y="298646"/>
                    </a:cubicBezTo>
                    <a:lnTo>
                      <a:pt x="393756" y="298646"/>
                    </a:lnTo>
                    <a:cubicBezTo>
                      <a:pt x="393756" y="298646"/>
                      <a:pt x="359516" y="592536"/>
                      <a:pt x="951" y="398511"/>
                    </a:cubicBezTo>
                    <a:lnTo>
                      <a:pt x="0" y="51359"/>
                    </a:lnTo>
                    <a:close/>
                  </a:path>
                </a:pathLst>
              </a:custGeom>
              <a:solidFill>
                <a:srgbClr val="0077B4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7" name="フリーフォーム 456">
                <a:extLst>
                  <a:ext uri="{FF2B5EF4-FFF2-40B4-BE49-F238E27FC236}">
                    <a16:creationId xmlns:a16="http://schemas.microsoft.com/office/drawing/2014/main" id="{04434FC8-2A82-D649-AC69-0A17EEA5BB83}"/>
                  </a:ext>
                </a:extLst>
              </p:cNvPr>
              <p:cNvSpPr/>
              <p:nvPr/>
            </p:nvSpPr>
            <p:spPr>
              <a:xfrm>
                <a:off x="8277828" y="2092709"/>
                <a:ext cx="867404" cy="464764"/>
              </a:xfrm>
              <a:custGeom>
                <a:avLst/>
                <a:gdLst>
                  <a:gd name="connsiteX0" fmla="*/ 0 w 867404"/>
                  <a:gd name="connsiteY0" fmla="*/ 51359 h 464764"/>
                  <a:gd name="connsiteX1" fmla="*/ 844578 w 867404"/>
                  <a:gd name="connsiteY1" fmla="*/ 0 h 464764"/>
                  <a:gd name="connsiteX2" fmla="*/ 867404 w 867404"/>
                  <a:gd name="connsiteY2" fmla="*/ 377587 h 464764"/>
                  <a:gd name="connsiteX3" fmla="*/ 440360 w 867404"/>
                  <a:gd name="connsiteY3" fmla="*/ 298646 h 464764"/>
                  <a:gd name="connsiteX4" fmla="*/ 393756 w 867404"/>
                  <a:gd name="connsiteY4" fmla="*/ 298646 h 464764"/>
                  <a:gd name="connsiteX5" fmla="*/ 951 w 867404"/>
                  <a:gd name="connsiteY5" fmla="*/ 398511 h 464764"/>
                  <a:gd name="connsiteX6" fmla="*/ 0 w 867404"/>
                  <a:gd name="connsiteY6" fmla="*/ 51359 h 46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404" h="464764">
                    <a:moveTo>
                      <a:pt x="0" y="51359"/>
                    </a:moveTo>
                    <a:lnTo>
                      <a:pt x="844578" y="0"/>
                    </a:lnTo>
                    <a:lnTo>
                      <a:pt x="867404" y="377587"/>
                    </a:lnTo>
                    <a:cubicBezTo>
                      <a:pt x="867404" y="377587"/>
                      <a:pt x="463186" y="585878"/>
                      <a:pt x="440360" y="298646"/>
                    </a:cubicBezTo>
                    <a:lnTo>
                      <a:pt x="393756" y="298646"/>
                    </a:lnTo>
                    <a:cubicBezTo>
                      <a:pt x="393756" y="298646"/>
                      <a:pt x="359516" y="592536"/>
                      <a:pt x="951" y="398511"/>
                    </a:cubicBezTo>
                    <a:lnTo>
                      <a:pt x="0" y="51359"/>
                    </a:lnTo>
                    <a:close/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8" name="フリーフォーム 457">
                <a:extLst>
                  <a:ext uri="{FF2B5EF4-FFF2-40B4-BE49-F238E27FC236}">
                    <a16:creationId xmlns:a16="http://schemas.microsoft.com/office/drawing/2014/main" id="{11456FD9-1F7A-8444-9098-4C883EEDE061}"/>
                  </a:ext>
                </a:extLst>
              </p:cNvPr>
              <p:cNvSpPr/>
              <p:nvPr/>
            </p:nvSpPr>
            <p:spPr>
              <a:xfrm>
                <a:off x="8332992" y="2125047"/>
                <a:ext cx="755174" cy="390085"/>
              </a:xfrm>
              <a:custGeom>
                <a:avLst/>
                <a:gdLst>
                  <a:gd name="connsiteX0" fmla="*/ 0 w 755174"/>
                  <a:gd name="connsiteY0" fmla="*/ 44702 h 390085"/>
                  <a:gd name="connsiteX1" fmla="*/ 735201 w 755174"/>
                  <a:gd name="connsiteY1" fmla="*/ 0 h 390085"/>
                  <a:gd name="connsiteX2" fmla="*/ 755174 w 755174"/>
                  <a:gd name="connsiteY2" fmla="*/ 329081 h 390085"/>
                  <a:gd name="connsiteX3" fmla="*/ 399463 w 755174"/>
                  <a:gd name="connsiteY3" fmla="*/ 219704 h 390085"/>
                  <a:gd name="connsiteX4" fmla="*/ 326228 w 755174"/>
                  <a:gd name="connsiteY4" fmla="*/ 221607 h 390085"/>
                  <a:gd name="connsiteX5" fmla="*/ 0 w 755174"/>
                  <a:gd name="connsiteY5" fmla="*/ 347152 h 390085"/>
                  <a:gd name="connsiteX6" fmla="*/ 0 w 755174"/>
                  <a:gd name="connsiteY6" fmla="*/ 44702 h 39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174" h="390085">
                    <a:moveTo>
                      <a:pt x="0" y="44702"/>
                    </a:moveTo>
                    <a:lnTo>
                      <a:pt x="735201" y="0"/>
                    </a:lnTo>
                    <a:lnTo>
                      <a:pt x="755174" y="329081"/>
                    </a:lnTo>
                    <a:cubicBezTo>
                      <a:pt x="755174" y="329081"/>
                      <a:pt x="420387" y="469844"/>
                      <a:pt x="399463" y="219704"/>
                    </a:cubicBezTo>
                    <a:lnTo>
                      <a:pt x="326228" y="221607"/>
                    </a:lnTo>
                    <a:cubicBezTo>
                      <a:pt x="326228" y="221607"/>
                      <a:pt x="234922" y="492671"/>
                      <a:pt x="0" y="347152"/>
                    </a:cubicBezTo>
                    <a:lnTo>
                      <a:pt x="0" y="44702"/>
                    </a:lnTo>
                    <a:close/>
                  </a:path>
                </a:pathLst>
              </a:custGeom>
              <a:solidFill>
                <a:srgbClr val="D3EDFB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9" name="フリーフォーム 458">
                <a:extLst>
                  <a:ext uri="{FF2B5EF4-FFF2-40B4-BE49-F238E27FC236}">
                    <a16:creationId xmlns:a16="http://schemas.microsoft.com/office/drawing/2014/main" id="{11CCA07B-A087-1341-8AA8-5415CAAFCF85}"/>
                  </a:ext>
                </a:extLst>
              </p:cNvPr>
              <p:cNvSpPr/>
              <p:nvPr/>
            </p:nvSpPr>
            <p:spPr>
              <a:xfrm>
                <a:off x="8332992" y="2125047"/>
                <a:ext cx="755174" cy="390085"/>
              </a:xfrm>
              <a:custGeom>
                <a:avLst/>
                <a:gdLst>
                  <a:gd name="connsiteX0" fmla="*/ 0 w 755174"/>
                  <a:gd name="connsiteY0" fmla="*/ 44702 h 390085"/>
                  <a:gd name="connsiteX1" fmla="*/ 735201 w 755174"/>
                  <a:gd name="connsiteY1" fmla="*/ 0 h 390085"/>
                  <a:gd name="connsiteX2" fmla="*/ 755174 w 755174"/>
                  <a:gd name="connsiteY2" fmla="*/ 329081 h 390085"/>
                  <a:gd name="connsiteX3" fmla="*/ 399463 w 755174"/>
                  <a:gd name="connsiteY3" fmla="*/ 219704 h 390085"/>
                  <a:gd name="connsiteX4" fmla="*/ 326228 w 755174"/>
                  <a:gd name="connsiteY4" fmla="*/ 221607 h 390085"/>
                  <a:gd name="connsiteX5" fmla="*/ 0 w 755174"/>
                  <a:gd name="connsiteY5" fmla="*/ 347152 h 390085"/>
                  <a:gd name="connsiteX6" fmla="*/ 0 w 755174"/>
                  <a:gd name="connsiteY6" fmla="*/ 44702 h 39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174" h="390085">
                    <a:moveTo>
                      <a:pt x="0" y="44702"/>
                    </a:moveTo>
                    <a:lnTo>
                      <a:pt x="735201" y="0"/>
                    </a:lnTo>
                    <a:lnTo>
                      <a:pt x="755174" y="329081"/>
                    </a:lnTo>
                    <a:cubicBezTo>
                      <a:pt x="755174" y="329081"/>
                      <a:pt x="420387" y="469844"/>
                      <a:pt x="399463" y="219704"/>
                    </a:cubicBezTo>
                    <a:lnTo>
                      <a:pt x="326228" y="221607"/>
                    </a:lnTo>
                    <a:cubicBezTo>
                      <a:pt x="326228" y="221607"/>
                      <a:pt x="234922" y="492671"/>
                      <a:pt x="0" y="347152"/>
                    </a:cubicBezTo>
                    <a:lnTo>
                      <a:pt x="0" y="44702"/>
                    </a:lnTo>
                    <a:close/>
                  </a:path>
                </a:pathLst>
              </a:custGeom>
              <a:noFill/>
              <a:ln w="619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0" name="フリーフォーム 459">
                <a:extLst>
                  <a:ext uri="{FF2B5EF4-FFF2-40B4-BE49-F238E27FC236}">
                    <a16:creationId xmlns:a16="http://schemas.microsoft.com/office/drawing/2014/main" id="{71E856F1-2C7E-874E-AF29-C83E378053AF}"/>
                  </a:ext>
                </a:extLst>
              </p:cNvPr>
              <p:cNvSpPr/>
              <p:nvPr/>
            </p:nvSpPr>
            <p:spPr>
              <a:xfrm>
                <a:off x="9170913" y="1578163"/>
                <a:ext cx="156931" cy="20946"/>
              </a:xfrm>
              <a:custGeom>
                <a:avLst/>
                <a:gdLst>
                  <a:gd name="connsiteX0" fmla="*/ 0 w 156931"/>
                  <a:gd name="connsiteY0" fmla="*/ 0 h 20946"/>
                  <a:gd name="connsiteX1" fmla="*/ 156932 w 156931"/>
                  <a:gd name="connsiteY1" fmla="*/ 9511 h 2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6931" h="20946">
                    <a:moveTo>
                      <a:pt x="0" y="0"/>
                    </a:moveTo>
                    <a:cubicBezTo>
                      <a:pt x="0" y="0"/>
                      <a:pt x="53262" y="39946"/>
                      <a:pt x="156932" y="9511"/>
                    </a:cubicBezTo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1" name="フリーフォーム 460">
                <a:extLst>
                  <a:ext uri="{FF2B5EF4-FFF2-40B4-BE49-F238E27FC236}">
                    <a16:creationId xmlns:a16="http://schemas.microsoft.com/office/drawing/2014/main" id="{072B80D1-B362-7B49-8A7E-455FAE4623D5}"/>
                  </a:ext>
                </a:extLst>
              </p:cNvPr>
              <p:cNvSpPr/>
              <p:nvPr/>
            </p:nvSpPr>
            <p:spPr>
              <a:xfrm>
                <a:off x="9203250" y="1655203"/>
                <a:ext cx="96061" cy="9398"/>
              </a:xfrm>
              <a:custGeom>
                <a:avLst/>
                <a:gdLst>
                  <a:gd name="connsiteX0" fmla="*/ 0 w 96061"/>
                  <a:gd name="connsiteY0" fmla="*/ 1902 h 9398"/>
                  <a:gd name="connsiteX1" fmla="*/ 96061 w 96061"/>
                  <a:gd name="connsiteY1" fmla="*/ 0 h 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061" h="9398">
                    <a:moveTo>
                      <a:pt x="0" y="1902"/>
                    </a:moveTo>
                    <a:cubicBezTo>
                      <a:pt x="0" y="1902"/>
                      <a:pt x="26631" y="19973"/>
                      <a:pt x="96061" y="0"/>
                    </a:cubicBezTo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2" name="フリーフォーム 461">
                <a:extLst>
                  <a:ext uri="{FF2B5EF4-FFF2-40B4-BE49-F238E27FC236}">
                    <a16:creationId xmlns:a16="http://schemas.microsoft.com/office/drawing/2014/main" id="{2EBCF15A-5035-9840-B5B5-5FB218D7E8F1}"/>
                  </a:ext>
                </a:extLst>
              </p:cNvPr>
              <p:cNvSpPr/>
              <p:nvPr/>
            </p:nvSpPr>
            <p:spPr>
              <a:xfrm>
                <a:off x="9145093" y="1040795"/>
                <a:ext cx="143877" cy="408969"/>
              </a:xfrm>
              <a:custGeom>
                <a:avLst/>
                <a:gdLst>
                  <a:gd name="connsiteX0" fmla="*/ 93348 w 143877"/>
                  <a:gd name="connsiteY0" fmla="*/ 408970 h 408969"/>
                  <a:gd name="connsiteX1" fmla="*/ 65766 w 143877"/>
                  <a:gd name="connsiteY1" fmla="*/ 947 h 408969"/>
                  <a:gd name="connsiteX2" fmla="*/ 93348 w 143877"/>
                  <a:gd name="connsiteY2" fmla="*/ 408970 h 40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877" h="408969">
                    <a:moveTo>
                      <a:pt x="93348" y="408970"/>
                    </a:moveTo>
                    <a:cubicBezTo>
                      <a:pt x="93348" y="408970"/>
                      <a:pt x="-96872" y="24725"/>
                      <a:pt x="65766" y="947"/>
                    </a:cubicBezTo>
                    <a:cubicBezTo>
                      <a:pt x="223649" y="-22830"/>
                      <a:pt x="93348" y="408970"/>
                      <a:pt x="93348" y="408970"/>
                    </a:cubicBezTo>
                  </a:path>
                </a:pathLst>
              </a:custGeom>
              <a:solidFill>
                <a:srgbClr val="6FB0C5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3" name="フリーフォーム 462">
                <a:extLst>
                  <a:ext uri="{FF2B5EF4-FFF2-40B4-BE49-F238E27FC236}">
                    <a16:creationId xmlns:a16="http://schemas.microsoft.com/office/drawing/2014/main" id="{16092BEF-1805-E94E-8657-DD73A795EF42}"/>
                  </a:ext>
                </a:extLst>
              </p:cNvPr>
              <p:cNvSpPr/>
              <p:nvPr/>
            </p:nvSpPr>
            <p:spPr>
              <a:xfrm>
                <a:off x="9145093" y="1040795"/>
                <a:ext cx="143877" cy="408969"/>
              </a:xfrm>
              <a:custGeom>
                <a:avLst/>
                <a:gdLst>
                  <a:gd name="connsiteX0" fmla="*/ 93348 w 143877"/>
                  <a:gd name="connsiteY0" fmla="*/ 408970 h 408969"/>
                  <a:gd name="connsiteX1" fmla="*/ 65766 w 143877"/>
                  <a:gd name="connsiteY1" fmla="*/ 947 h 408969"/>
                  <a:gd name="connsiteX2" fmla="*/ 93348 w 143877"/>
                  <a:gd name="connsiteY2" fmla="*/ 408970 h 40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877" h="408969">
                    <a:moveTo>
                      <a:pt x="93348" y="408970"/>
                    </a:moveTo>
                    <a:cubicBezTo>
                      <a:pt x="93348" y="408970"/>
                      <a:pt x="-96872" y="24725"/>
                      <a:pt x="65766" y="947"/>
                    </a:cubicBezTo>
                    <a:cubicBezTo>
                      <a:pt x="223649" y="-22830"/>
                      <a:pt x="93348" y="408970"/>
                      <a:pt x="93348" y="408970"/>
                    </a:cubicBezTo>
                    <a:close/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4" name="フリーフォーム 463">
                <a:extLst>
                  <a:ext uri="{FF2B5EF4-FFF2-40B4-BE49-F238E27FC236}">
                    <a16:creationId xmlns:a16="http://schemas.microsoft.com/office/drawing/2014/main" id="{AF302B0D-68AB-8541-9AB2-8AFB81D02536}"/>
                  </a:ext>
                </a:extLst>
              </p:cNvPr>
              <p:cNvSpPr/>
              <p:nvPr/>
            </p:nvSpPr>
            <p:spPr>
              <a:xfrm>
                <a:off x="8391494" y="2213983"/>
                <a:ext cx="212078" cy="212078"/>
              </a:xfrm>
              <a:custGeom>
                <a:avLst/>
                <a:gdLst>
                  <a:gd name="connsiteX0" fmla="*/ 163105 w 212078"/>
                  <a:gd name="connsiteY0" fmla="*/ 195443 h 212078"/>
                  <a:gd name="connsiteX1" fmla="*/ 16636 w 212078"/>
                  <a:gd name="connsiteY1" fmla="*/ 163105 h 212078"/>
                  <a:gd name="connsiteX2" fmla="*/ 48973 w 212078"/>
                  <a:gd name="connsiteY2" fmla="*/ 16636 h 212078"/>
                  <a:gd name="connsiteX3" fmla="*/ 195443 w 212078"/>
                  <a:gd name="connsiteY3" fmla="*/ 48973 h 212078"/>
                  <a:gd name="connsiteX4" fmla="*/ 163105 w 212078"/>
                  <a:gd name="connsiteY4" fmla="*/ 195443 h 21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78" h="212078">
                    <a:moveTo>
                      <a:pt x="163105" y="195443"/>
                    </a:moveTo>
                    <a:cubicBezTo>
                      <a:pt x="113648" y="226829"/>
                      <a:pt x="48022" y="212563"/>
                      <a:pt x="16636" y="163105"/>
                    </a:cubicBezTo>
                    <a:cubicBezTo>
                      <a:pt x="-14751" y="113648"/>
                      <a:pt x="-484" y="48022"/>
                      <a:pt x="48973" y="16636"/>
                    </a:cubicBezTo>
                    <a:cubicBezTo>
                      <a:pt x="98431" y="-14751"/>
                      <a:pt x="164057" y="-484"/>
                      <a:pt x="195443" y="48973"/>
                    </a:cubicBezTo>
                    <a:cubicBezTo>
                      <a:pt x="226829" y="99382"/>
                      <a:pt x="212563" y="164057"/>
                      <a:pt x="163105" y="195443"/>
                    </a:cubicBezTo>
                  </a:path>
                </a:pathLst>
              </a:custGeom>
              <a:solidFill>
                <a:srgbClr val="FFFFFF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5" name="フリーフォーム 464">
                <a:extLst>
                  <a:ext uri="{FF2B5EF4-FFF2-40B4-BE49-F238E27FC236}">
                    <a16:creationId xmlns:a16="http://schemas.microsoft.com/office/drawing/2014/main" id="{B3A7A857-A275-5844-A2A7-836CDF109D81}"/>
                  </a:ext>
                </a:extLst>
              </p:cNvPr>
              <p:cNvSpPr/>
              <p:nvPr/>
            </p:nvSpPr>
            <p:spPr>
              <a:xfrm>
                <a:off x="8391494" y="2213983"/>
                <a:ext cx="212078" cy="212078"/>
              </a:xfrm>
              <a:custGeom>
                <a:avLst/>
                <a:gdLst>
                  <a:gd name="connsiteX0" fmla="*/ 163105 w 212078"/>
                  <a:gd name="connsiteY0" fmla="*/ 195443 h 212078"/>
                  <a:gd name="connsiteX1" fmla="*/ 16636 w 212078"/>
                  <a:gd name="connsiteY1" fmla="*/ 163105 h 212078"/>
                  <a:gd name="connsiteX2" fmla="*/ 48973 w 212078"/>
                  <a:gd name="connsiteY2" fmla="*/ 16636 h 212078"/>
                  <a:gd name="connsiteX3" fmla="*/ 195443 w 212078"/>
                  <a:gd name="connsiteY3" fmla="*/ 48973 h 212078"/>
                  <a:gd name="connsiteX4" fmla="*/ 163105 w 212078"/>
                  <a:gd name="connsiteY4" fmla="*/ 195443 h 21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78" h="212078">
                    <a:moveTo>
                      <a:pt x="163105" y="195443"/>
                    </a:moveTo>
                    <a:cubicBezTo>
                      <a:pt x="113648" y="226829"/>
                      <a:pt x="48022" y="212563"/>
                      <a:pt x="16636" y="163105"/>
                    </a:cubicBezTo>
                    <a:cubicBezTo>
                      <a:pt x="-14751" y="113648"/>
                      <a:pt x="-484" y="48022"/>
                      <a:pt x="48973" y="16636"/>
                    </a:cubicBezTo>
                    <a:cubicBezTo>
                      <a:pt x="98431" y="-14751"/>
                      <a:pt x="164057" y="-484"/>
                      <a:pt x="195443" y="48973"/>
                    </a:cubicBezTo>
                    <a:cubicBezTo>
                      <a:pt x="226829" y="99382"/>
                      <a:pt x="212563" y="164057"/>
                      <a:pt x="163105" y="195443"/>
                    </a:cubicBezTo>
                    <a:close/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6" name="フリーフォーム 465">
                <a:extLst>
                  <a:ext uri="{FF2B5EF4-FFF2-40B4-BE49-F238E27FC236}">
                    <a16:creationId xmlns:a16="http://schemas.microsoft.com/office/drawing/2014/main" id="{77D71488-6801-E447-A149-35B1F8AF203E}"/>
                  </a:ext>
                </a:extLst>
              </p:cNvPr>
              <p:cNvSpPr/>
              <p:nvPr/>
            </p:nvSpPr>
            <p:spPr>
              <a:xfrm>
                <a:off x="8445675" y="2220609"/>
                <a:ext cx="105618" cy="105618"/>
              </a:xfrm>
              <a:custGeom>
                <a:avLst/>
                <a:gdLst>
                  <a:gd name="connsiteX0" fmla="*/ 81342 w 105618"/>
                  <a:gd name="connsiteY0" fmla="*/ 97511 h 105618"/>
                  <a:gd name="connsiteX1" fmla="*/ 8107 w 105618"/>
                  <a:gd name="connsiteY1" fmla="*/ 81342 h 105618"/>
                  <a:gd name="connsiteX2" fmla="*/ 24276 w 105618"/>
                  <a:gd name="connsiteY2" fmla="*/ 8107 h 105618"/>
                  <a:gd name="connsiteX3" fmla="*/ 97511 w 105618"/>
                  <a:gd name="connsiteY3" fmla="*/ 24276 h 105618"/>
                  <a:gd name="connsiteX4" fmla="*/ 81342 w 105618"/>
                  <a:gd name="connsiteY4" fmla="*/ 97511 h 10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18" h="105618">
                    <a:moveTo>
                      <a:pt x="81342" y="97511"/>
                    </a:moveTo>
                    <a:cubicBezTo>
                      <a:pt x="56614" y="112729"/>
                      <a:pt x="24276" y="106071"/>
                      <a:pt x="8107" y="81342"/>
                    </a:cubicBezTo>
                    <a:cubicBezTo>
                      <a:pt x="-7110" y="56614"/>
                      <a:pt x="-452" y="24276"/>
                      <a:pt x="24276" y="8107"/>
                    </a:cubicBezTo>
                    <a:cubicBezTo>
                      <a:pt x="49005" y="-7110"/>
                      <a:pt x="81342" y="-452"/>
                      <a:pt x="97511" y="24276"/>
                    </a:cubicBezTo>
                    <a:cubicBezTo>
                      <a:pt x="112729" y="49956"/>
                      <a:pt x="106071" y="82293"/>
                      <a:pt x="81342" y="97511"/>
                    </a:cubicBezTo>
                  </a:path>
                </a:pathLst>
              </a:custGeom>
              <a:solidFill>
                <a:srgbClr val="000000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7" name="フリーフォーム 466">
                <a:extLst>
                  <a:ext uri="{FF2B5EF4-FFF2-40B4-BE49-F238E27FC236}">
                    <a16:creationId xmlns:a16="http://schemas.microsoft.com/office/drawing/2014/main" id="{35DA5307-6FB3-4940-94A2-254CDED2779E}"/>
                  </a:ext>
                </a:extLst>
              </p:cNvPr>
              <p:cNvSpPr/>
              <p:nvPr/>
            </p:nvSpPr>
            <p:spPr>
              <a:xfrm>
                <a:off x="8792858" y="2182597"/>
                <a:ext cx="212078" cy="212078"/>
              </a:xfrm>
              <a:custGeom>
                <a:avLst/>
                <a:gdLst>
                  <a:gd name="connsiteX0" fmla="*/ 163105 w 212078"/>
                  <a:gd name="connsiteY0" fmla="*/ 195443 h 212078"/>
                  <a:gd name="connsiteX1" fmla="*/ 16636 w 212078"/>
                  <a:gd name="connsiteY1" fmla="*/ 163105 h 212078"/>
                  <a:gd name="connsiteX2" fmla="*/ 48973 w 212078"/>
                  <a:gd name="connsiteY2" fmla="*/ 16636 h 212078"/>
                  <a:gd name="connsiteX3" fmla="*/ 195443 w 212078"/>
                  <a:gd name="connsiteY3" fmla="*/ 48973 h 212078"/>
                  <a:gd name="connsiteX4" fmla="*/ 163105 w 212078"/>
                  <a:gd name="connsiteY4" fmla="*/ 195443 h 21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78" h="212078">
                    <a:moveTo>
                      <a:pt x="163105" y="195443"/>
                    </a:moveTo>
                    <a:cubicBezTo>
                      <a:pt x="113648" y="226829"/>
                      <a:pt x="48022" y="212563"/>
                      <a:pt x="16636" y="163105"/>
                    </a:cubicBezTo>
                    <a:cubicBezTo>
                      <a:pt x="-14751" y="113648"/>
                      <a:pt x="-484" y="48022"/>
                      <a:pt x="48973" y="16636"/>
                    </a:cubicBezTo>
                    <a:cubicBezTo>
                      <a:pt x="98431" y="-14751"/>
                      <a:pt x="164057" y="-484"/>
                      <a:pt x="195443" y="48973"/>
                    </a:cubicBezTo>
                    <a:cubicBezTo>
                      <a:pt x="226829" y="98430"/>
                      <a:pt x="212563" y="164057"/>
                      <a:pt x="163105" y="195443"/>
                    </a:cubicBezTo>
                  </a:path>
                </a:pathLst>
              </a:custGeom>
              <a:solidFill>
                <a:srgbClr val="FFFFFF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8" name="フリーフォーム 467">
                <a:extLst>
                  <a:ext uri="{FF2B5EF4-FFF2-40B4-BE49-F238E27FC236}">
                    <a16:creationId xmlns:a16="http://schemas.microsoft.com/office/drawing/2014/main" id="{E8805201-90D3-D84A-83AA-C5141A25D778}"/>
                  </a:ext>
                </a:extLst>
              </p:cNvPr>
              <p:cNvSpPr/>
              <p:nvPr/>
            </p:nvSpPr>
            <p:spPr>
              <a:xfrm>
                <a:off x="8792858" y="2182597"/>
                <a:ext cx="212078" cy="212078"/>
              </a:xfrm>
              <a:custGeom>
                <a:avLst/>
                <a:gdLst>
                  <a:gd name="connsiteX0" fmla="*/ 163105 w 212078"/>
                  <a:gd name="connsiteY0" fmla="*/ 195443 h 212078"/>
                  <a:gd name="connsiteX1" fmla="*/ 16636 w 212078"/>
                  <a:gd name="connsiteY1" fmla="*/ 163105 h 212078"/>
                  <a:gd name="connsiteX2" fmla="*/ 48973 w 212078"/>
                  <a:gd name="connsiteY2" fmla="*/ 16636 h 212078"/>
                  <a:gd name="connsiteX3" fmla="*/ 195443 w 212078"/>
                  <a:gd name="connsiteY3" fmla="*/ 48973 h 212078"/>
                  <a:gd name="connsiteX4" fmla="*/ 163105 w 212078"/>
                  <a:gd name="connsiteY4" fmla="*/ 195443 h 21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78" h="212078">
                    <a:moveTo>
                      <a:pt x="163105" y="195443"/>
                    </a:moveTo>
                    <a:cubicBezTo>
                      <a:pt x="113648" y="226829"/>
                      <a:pt x="48022" y="212563"/>
                      <a:pt x="16636" y="163105"/>
                    </a:cubicBezTo>
                    <a:cubicBezTo>
                      <a:pt x="-14751" y="113648"/>
                      <a:pt x="-484" y="48022"/>
                      <a:pt x="48973" y="16636"/>
                    </a:cubicBezTo>
                    <a:cubicBezTo>
                      <a:pt x="98431" y="-14751"/>
                      <a:pt x="164057" y="-484"/>
                      <a:pt x="195443" y="48973"/>
                    </a:cubicBezTo>
                    <a:cubicBezTo>
                      <a:pt x="226829" y="98430"/>
                      <a:pt x="212563" y="164057"/>
                      <a:pt x="163105" y="195443"/>
                    </a:cubicBezTo>
                    <a:close/>
                  </a:path>
                </a:pathLst>
              </a:custGeom>
              <a:noFill/>
              <a:ln w="711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9" name="フリーフォーム 468">
                <a:extLst>
                  <a:ext uri="{FF2B5EF4-FFF2-40B4-BE49-F238E27FC236}">
                    <a16:creationId xmlns:a16="http://schemas.microsoft.com/office/drawing/2014/main" id="{3D9B837E-53B3-894B-B150-ACCCCD1BFF60}"/>
                  </a:ext>
                </a:extLst>
              </p:cNvPr>
              <p:cNvSpPr/>
              <p:nvPr/>
            </p:nvSpPr>
            <p:spPr>
              <a:xfrm>
                <a:off x="8847040" y="2189223"/>
                <a:ext cx="105386" cy="105618"/>
              </a:xfrm>
              <a:custGeom>
                <a:avLst/>
                <a:gdLst>
                  <a:gd name="connsiteX0" fmla="*/ 81342 w 105386"/>
                  <a:gd name="connsiteY0" fmla="*/ 97511 h 105618"/>
                  <a:gd name="connsiteX1" fmla="*/ 8107 w 105386"/>
                  <a:gd name="connsiteY1" fmla="*/ 81342 h 105618"/>
                  <a:gd name="connsiteX2" fmla="*/ 24276 w 105386"/>
                  <a:gd name="connsiteY2" fmla="*/ 8108 h 105618"/>
                  <a:gd name="connsiteX3" fmla="*/ 97511 w 105386"/>
                  <a:gd name="connsiteY3" fmla="*/ 24276 h 105618"/>
                  <a:gd name="connsiteX4" fmla="*/ 81342 w 105386"/>
                  <a:gd name="connsiteY4" fmla="*/ 97511 h 10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386" h="105618">
                    <a:moveTo>
                      <a:pt x="81342" y="97511"/>
                    </a:moveTo>
                    <a:cubicBezTo>
                      <a:pt x="56614" y="112729"/>
                      <a:pt x="24276" y="106071"/>
                      <a:pt x="8107" y="81342"/>
                    </a:cubicBezTo>
                    <a:cubicBezTo>
                      <a:pt x="-7110" y="56614"/>
                      <a:pt x="-452" y="24276"/>
                      <a:pt x="24276" y="8108"/>
                    </a:cubicBezTo>
                    <a:cubicBezTo>
                      <a:pt x="49005" y="-7110"/>
                      <a:pt x="81342" y="-452"/>
                      <a:pt x="97511" y="24276"/>
                    </a:cubicBezTo>
                    <a:cubicBezTo>
                      <a:pt x="112729" y="49005"/>
                      <a:pt x="105120" y="81342"/>
                      <a:pt x="81342" y="97511"/>
                    </a:cubicBezTo>
                  </a:path>
                </a:pathLst>
              </a:custGeom>
              <a:solidFill>
                <a:srgbClr val="000000"/>
              </a:solidFill>
              <a:ln w="9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798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Illustration abstrakt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38428F8-2095-4CC6-8A66-8D4E6F8255F7}"/>
              </a:ext>
            </a:extLst>
          </p:cNvPr>
          <p:cNvGrpSpPr>
            <a:grpSpLocks noChangeAspect="1"/>
          </p:cNvGrpSpPr>
          <p:nvPr/>
        </p:nvGrpSpPr>
        <p:grpSpPr>
          <a:xfrm>
            <a:off x="6190975" y="1085140"/>
            <a:ext cx="4068764" cy="2139951"/>
            <a:chOff x="6049963" y="1290638"/>
            <a:chExt cx="4068764" cy="2139951"/>
          </a:xfrm>
        </p:grpSpPr>
        <p:sp>
          <p:nvSpPr>
            <p:cNvPr id="4" name="Freeform 302">
              <a:extLst>
                <a:ext uri="{FF2B5EF4-FFF2-40B4-BE49-F238E27FC236}">
                  <a16:creationId xmlns:a16="http://schemas.microsoft.com/office/drawing/2014/main" id="{01BC63DA-3C30-41FD-B4BB-E188815A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9" y="1316038"/>
              <a:ext cx="3108326" cy="1963739"/>
            </a:xfrm>
            <a:custGeom>
              <a:avLst/>
              <a:gdLst>
                <a:gd name="T0" fmla="*/ 0 w 3264"/>
                <a:gd name="T1" fmla="*/ 408 h 2060"/>
                <a:gd name="T2" fmla="*/ 0 w 3264"/>
                <a:gd name="T3" fmla="*/ 408 h 2060"/>
                <a:gd name="T4" fmla="*/ 1135 w 3264"/>
                <a:gd name="T5" fmla="*/ 1173 h 2060"/>
                <a:gd name="T6" fmla="*/ 2183 w 3264"/>
                <a:gd name="T7" fmla="*/ 773 h 2060"/>
                <a:gd name="T8" fmla="*/ 2426 w 3264"/>
                <a:gd name="T9" fmla="*/ 1942 h 2060"/>
                <a:gd name="T10" fmla="*/ 2600 w 3264"/>
                <a:gd name="T11" fmla="*/ 2060 h 2060"/>
                <a:gd name="T12" fmla="*/ 2298 w 3264"/>
                <a:gd name="T13" fmla="*/ 602 h 2060"/>
                <a:gd name="T14" fmla="*/ 1094 w 3264"/>
                <a:gd name="T15" fmla="*/ 859 h 2060"/>
                <a:gd name="T16" fmla="*/ 184 w 3264"/>
                <a:gd name="T17" fmla="*/ 135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4" h="2060">
                  <a:moveTo>
                    <a:pt x="0" y="408"/>
                  </a:moveTo>
                  <a:lnTo>
                    <a:pt x="0" y="408"/>
                  </a:lnTo>
                  <a:cubicBezTo>
                    <a:pt x="0" y="408"/>
                    <a:pt x="792" y="1147"/>
                    <a:pt x="1135" y="1173"/>
                  </a:cubicBezTo>
                  <a:cubicBezTo>
                    <a:pt x="1335" y="1188"/>
                    <a:pt x="1511" y="320"/>
                    <a:pt x="2183" y="773"/>
                  </a:cubicBezTo>
                  <a:cubicBezTo>
                    <a:pt x="2854" y="1226"/>
                    <a:pt x="2426" y="1942"/>
                    <a:pt x="2426" y="1942"/>
                  </a:cubicBezTo>
                  <a:lnTo>
                    <a:pt x="2600" y="2060"/>
                  </a:lnTo>
                  <a:cubicBezTo>
                    <a:pt x="2600" y="2060"/>
                    <a:pt x="3264" y="1264"/>
                    <a:pt x="2298" y="602"/>
                  </a:cubicBezTo>
                  <a:cubicBezTo>
                    <a:pt x="1420" y="0"/>
                    <a:pt x="1282" y="875"/>
                    <a:pt x="1094" y="859"/>
                  </a:cubicBezTo>
                  <a:cubicBezTo>
                    <a:pt x="803" y="834"/>
                    <a:pt x="184" y="135"/>
                    <a:pt x="184" y="135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303">
              <a:extLst>
                <a:ext uri="{FF2B5EF4-FFF2-40B4-BE49-F238E27FC236}">
                  <a16:creationId xmlns:a16="http://schemas.microsoft.com/office/drawing/2014/main" id="{EB27B598-A967-4FC5-B57E-2233E479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9" y="1316038"/>
              <a:ext cx="3108326" cy="1963739"/>
            </a:xfrm>
            <a:custGeom>
              <a:avLst/>
              <a:gdLst>
                <a:gd name="T0" fmla="*/ 0 w 3264"/>
                <a:gd name="T1" fmla="*/ 408 h 2060"/>
                <a:gd name="T2" fmla="*/ 0 w 3264"/>
                <a:gd name="T3" fmla="*/ 408 h 2060"/>
                <a:gd name="T4" fmla="*/ 1135 w 3264"/>
                <a:gd name="T5" fmla="*/ 1173 h 2060"/>
                <a:gd name="T6" fmla="*/ 2183 w 3264"/>
                <a:gd name="T7" fmla="*/ 773 h 2060"/>
                <a:gd name="T8" fmla="*/ 2426 w 3264"/>
                <a:gd name="T9" fmla="*/ 1942 h 2060"/>
                <a:gd name="T10" fmla="*/ 2600 w 3264"/>
                <a:gd name="T11" fmla="*/ 2060 h 2060"/>
                <a:gd name="T12" fmla="*/ 2298 w 3264"/>
                <a:gd name="T13" fmla="*/ 602 h 2060"/>
                <a:gd name="T14" fmla="*/ 1094 w 3264"/>
                <a:gd name="T15" fmla="*/ 859 h 2060"/>
                <a:gd name="T16" fmla="*/ 184 w 3264"/>
                <a:gd name="T17" fmla="*/ 135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4" h="2060">
                  <a:moveTo>
                    <a:pt x="0" y="408"/>
                  </a:moveTo>
                  <a:lnTo>
                    <a:pt x="0" y="408"/>
                  </a:lnTo>
                  <a:cubicBezTo>
                    <a:pt x="0" y="408"/>
                    <a:pt x="792" y="1147"/>
                    <a:pt x="1135" y="1173"/>
                  </a:cubicBezTo>
                  <a:cubicBezTo>
                    <a:pt x="1335" y="1188"/>
                    <a:pt x="1511" y="320"/>
                    <a:pt x="2183" y="773"/>
                  </a:cubicBezTo>
                  <a:cubicBezTo>
                    <a:pt x="2854" y="1226"/>
                    <a:pt x="2426" y="1942"/>
                    <a:pt x="2426" y="1942"/>
                  </a:cubicBezTo>
                  <a:lnTo>
                    <a:pt x="2600" y="2060"/>
                  </a:lnTo>
                  <a:cubicBezTo>
                    <a:pt x="2600" y="2060"/>
                    <a:pt x="3264" y="1264"/>
                    <a:pt x="2298" y="602"/>
                  </a:cubicBezTo>
                  <a:cubicBezTo>
                    <a:pt x="1420" y="0"/>
                    <a:pt x="1282" y="875"/>
                    <a:pt x="1094" y="859"/>
                  </a:cubicBezTo>
                  <a:cubicBezTo>
                    <a:pt x="803" y="834"/>
                    <a:pt x="184" y="135"/>
                    <a:pt x="184" y="135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304">
              <a:extLst>
                <a:ext uri="{FF2B5EF4-FFF2-40B4-BE49-F238E27FC236}">
                  <a16:creationId xmlns:a16="http://schemas.microsoft.com/office/drawing/2014/main" id="{1FD0D4E9-69C8-48DF-8552-116B143DC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1314451"/>
              <a:ext cx="396875" cy="419100"/>
            </a:xfrm>
            <a:custGeom>
              <a:avLst/>
              <a:gdLst>
                <a:gd name="T0" fmla="*/ 69 w 417"/>
                <a:gd name="T1" fmla="*/ 361 h 440"/>
                <a:gd name="T2" fmla="*/ 69 w 417"/>
                <a:gd name="T3" fmla="*/ 361 h 440"/>
                <a:gd name="T4" fmla="*/ 186 w 417"/>
                <a:gd name="T5" fmla="*/ 440 h 440"/>
                <a:gd name="T6" fmla="*/ 395 w 417"/>
                <a:gd name="T7" fmla="*/ 144 h 440"/>
                <a:gd name="T8" fmla="*/ 285 w 417"/>
                <a:gd name="T9" fmla="*/ 40 h 440"/>
                <a:gd name="T10" fmla="*/ 108 w 417"/>
                <a:gd name="T11" fmla="*/ 142 h 440"/>
                <a:gd name="T12" fmla="*/ 69 w 417"/>
                <a:gd name="T13" fmla="*/ 36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440">
                  <a:moveTo>
                    <a:pt x="69" y="361"/>
                  </a:moveTo>
                  <a:lnTo>
                    <a:pt x="69" y="361"/>
                  </a:lnTo>
                  <a:lnTo>
                    <a:pt x="186" y="440"/>
                  </a:lnTo>
                  <a:cubicBezTo>
                    <a:pt x="186" y="440"/>
                    <a:pt x="417" y="314"/>
                    <a:pt x="395" y="144"/>
                  </a:cubicBezTo>
                  <a:lnTo>
                    <a:pt x="285" y="40"/>
                  </a:lnTo>
                  <a:cubicBezTo>
                    <a:pt x="285" y="40"/>
                    <a:pt x="215" y="0"/>
                    <a:pt x="108" y="142"/>
                  </a:cubicBezTo>
                  <a:cubicBezTo>
                    <a:pt x="0" y="285"/>
                    <a:pt x="69" y="361"/>
                    <a:pt x="69" y="361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305">
              <a:extLst>
                <a:ext uri="{FF2B5EF4-FFF2-40B4-BE49-F238E27FC236}">
                  <a16:creationId xmlns:a16="http://schemas.microsoft.com/office/drawing/2014/main" id="{ACB75DD1-7741-4F2B-84AD-CBD4DAF01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1314451"/>
              <a:ext cx="396875" cy="419100"/>
            </a:xfrm>
            <a:custGeom>
              <a:avLst/>
              <a:gdLst>
                <a:gd name="T0" fmla="*/ 69 w 417"/>
                <a:gd name="T1" fmla="*/ 361 h 440"/>
                <a:gd name="T2" fmla="*/ 69 w 417"/>
                <a:gd name="T3" fmla="*/ 361 h 440"/>
                <a:gd name="T4" fmla="*/ 186 w 417"/>
                <a:gd name="T5" fmla="*/ 440 h 440"/>
                <a:gd name="T6" fmla="*/ 395 w 417"/>
                <a:gd name="T7" fmla="*/ 144 h 440"/>
                <a:gd name="T8" fmla="*/ 285 w 417"/>
                <a:gd name="T9" fmla="*/ 40 h 440"/>
                <a:gd name="T10" fmla="*/ 108 w 417"/>
                <a:gd name="T11" fmla="*/ 142 h 440"/>
                <a:gd name="T12" fmla="*/ 69 w 417"/>
                <a:gd name="T13" fmla="*/ 361 h 440"/>
                <a:gd name="T14" fmla="*/ 69 w 417"/>
                <a:gd name="T15" fmla="*/ 36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" h="440">
                  <a:moveTo>
                    <a:pt x="69" y="361"/>
                  </a:moveTo>
                  <a:lnTo>
                    <a:pt x="69" y="361"/>
                  </a:lnTo>
                  <a:lnTo>
                    <a:pt x="186" y="440"/>
                  </a:lnTo>
                  <a:cubicBezTo>
                    <a:pt x="186" y="440"/>
                    <a:pt x="417" y="314"/>
                    <a:pt x="395" y="144"/>
                  </a:cubicBezTo>
                  <a:lnTo>
                    <a:pt x="285" y="40"/>
                  </a:lnTo>
                  <a:cubicBezTo>
                    <a:pt x="285" y="40"/>
                    <a:pt x="215" y="0"/>
                    <a:pt x="108" y="142"/>
                  </a:cubicBezTo>
                  <a:cubicBezTo>
                    <a:pt x="0" y="285"/>
                    <a:pt x="69" y="361"/>
                    <a:pt x="69" y="361"/>
                  </a:cubicBezTo>
                  <a:lnTo>
                    <a:pt x="69" y="36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306">
              <a:extLst>
                <a:ext uri="{FF2B5EF4-FFF2-40B4-BE49-F238E27FC236}">
                  <a16:creationId xmlns:a16="http://schemas.microsoft.com/office/drawing/2014/main" id="{CDEB9CD9-416B-460C-9691-D6AC9A21D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1" y="3040064"/>
              <a:ext cx="392113" cy="390525"/>
            </a:xfrm>
            <a:custGeom>
              <a:avLst/>
              <a:gdLst>
                <a:gd name="T0" fmla="*/ 332 w 412"/>
                <a:gd name="T1" fmla="*/ 339 h 410"/>
                <a:gd name="T2" fmla="*/ 332 w 412"/>
                <a:gd name="T3" fmla="*/ 339 h 410"/>
                <a:gd name="T4" fmla="*/ 412 w 412"/>
                <a:gd name="T5" fmla="*/ 220 h 410"/>
                <a:gd name="T6" fmla="*/ 145 w 412"/>
                <a:gd name="T7" fmla="*/ 30 h 410"/>
                <a:gd name="T8" fmla="*/ 42 w 412"/>
                <a:gd name="T9" fmla="*/ 143 h 410"/>
                <a:gd name="T10" fmla="*/ 128 w 412"/>
                <a:gd name="T11" fmla="*/ 312 h 410"/>
                <a:gd name="T12" fmla="*/ 332 w 412"/>
                <a:gd name="T13" fmla="*/ 33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410">
                  <a:moveTo>
                    <a:pt x="332" y="339"/>
                  </a:moveTo>
                  <a:lnTo>
                    <a:pt x="332" y="339"/>
                  </a:lnTo>
                  <a:lnTo>
                    <a:pt x="412" y="220"/>
                  </a:lnTo>
                  <a:cubicBezTo>
                    <a:pt x="412" y="220"/>
                    <a:pt x="306" y="0"/>
                    <a:pt x="145" y="30"/>
                  </a:cubicBezTo>
                  <a:lnTo>
                    <a:pt x="42" y="143"/>
                  </a:lnTo>
                  <a:cubicBezTo>
                    <a:pt x="42" y="143"/>
                    <a:pt x="0" y="214"/>
                    <a:pt x="128" y="312"/>
                  </a:cubicBezTo>
                  <a:cubicBezTo>
                    <a:pt x="257" y="410"/>
                    <a:pt x="332" y="339"/>
                    <a:pt x="332" y="339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307">
              <a:extLst>
                <a:ext uri="{FF2B5EF4-FFF2-40B4-BE49-F238E27FC236}">
                  <a16:creationId xmlns:a16="http://schemas.microsoft.com/office/drawing/2014/main" id="{4FFFC783-167E-46AA-833B-8CB3BFE9A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1" y="3040064"/>
              <a:ext cx="392113" cy="390525"/>
            </a:xfrm>
            <a:custGeom>
              <a:avLst/>
              <a:gdLst>
                <a:gd name="T0" fmla="*/ 332 w 412"/>
                <a:gd name="T1" fmla="*/ 339 h 410"/>
                <a:gd name="T2" fmla="*/ 332 w 412"/>
                <a:gd name="T3" fmla="*/ 339 h 410"/>
                <a:gd name="T4" fmla="*/ 412 w 412"/>
                <a:gd name="T5" fmla="*/ 220 h 410"/>
                <a:gd name="T6" fmla="*/ 145 w 412"/>
                <a:gd name="T7" fmla="*/ 30 h 410"/>
                <a:gd name="T8" fmla="*/ 42 w 412"/>
                <a:gd name="T9" fmla="*/ 143 h 410"/>
                <a:gd name="T10" fmla="*/ 128 w 412"/>
                <a:gd name="T11" fmla="*/ 312 h 410"/>
                <a:gd name="T12" fmla="*/ 332 w 412"/>
                <a:gd name="T13" fmla="*/ 339 h 410"/>
                <a:gd name="T14" fmla="*/ 332 w 412"/>
                <a:gd name="T15" fmla="*/ 33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410">
                  <a:moveTo>
                    <a:pt x="332" y="339"/>
                  </a:moveTo>
                  <a:lnTo>
                    <a:pt x="332" y="339"/>
                  </a:lnTo>
                  <a:lnTo>
                    <a:pt x="412" y="220"/>
                  </a:lnTo>
                  <a:cubicBezTo>
                    <a:pt x="412" y="220"/>
                    <a:pt x="306" y="0"/>
                    <a:pt x="145" y="30"/>
                  </a:cubicBezTo>
                  <a:lnTo>
                    <a:pt x="42" y="143"/>
                  </a:lnTo>
                  <a:cubicBezTo>
                    <a:pt x="42" y="143"/>
                    <a:pt x="0" y="214"/>
                    <a:pt x="128" y="312"/>
                  </a:cubicBezTo>
                  <a:cubicBezTo>
                    <a:pt x="257" y="410"/>
                    <a:pt x="332" y="339"/>
                    <a:pt x="332" y="339"/>
                  </a:cubicBezTo>
                  <a:lnTo>
                    <a:pt x="332" y="33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308">
              <a:extLst>
                <a:ext uri="{FF2B5EF4-FFF2-40B4-BE49-F238E27FC236}">
                  <a16:creationId xmlns:a16="http://schemas.microsoft.com/office/drawing/2014/main" id="{0DF4067E-1B25-4EB2-803C-A4D0C77F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9" y="1290638"/>
              <a:ext cx="2741613" cy="1273176"/>
            </a:xfrm>
            <a:custGeom>
              <a:avLst/>
              <a:gdLst>
                <a:gd name="T0" fmla="*/ 2856 w 2879"/>
                <a:gd name="T1" fmla="*/ 79 h 1337"/>
                <a:gd name="T2" fmla="*/ 2856 w 2879"/>
                <a:gd name="T3" fmla="*/ 79 h 1337"/>
                <a:gd name="T4" fmla="*/ 1594 w 2879"/>
                <a:gd name="T5" fmla="*/ 178 h 1337"/>
                <a:gd name="T6" fmla="*/ 1065 w 2879"/>
                <a:gd name="T7" fmla="*/ 1071 h 1337"/>
                <a:gd name="T8" fmla="*/ 217 w 2879"/>
                <a:gd name="T9" fmla="*/ 365 h 1337"/>
                <a:gd name="T10" fmla="*/ 23 w 2879"/>
                <a:gd name="T11" fmla="*/ 380 h 1337"/>
                <a:gd name="T12" fmla="*/ 1080 w 2879"/>
                <a:gd name="T13" fmla="*/ 1261 h 1337"/>
                <a:gd name="T14" fmla="*/ 1804 w 2879"/>
                <a:gd name="T15" fmla="*/ 382 h 1337"/>
                <a:gd name="T16" fmla="*/ 2879 w 2879"/>
                <a:gd name="T17" fmla="*/ 38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9" h="1337">
                  <a:moveTo>
                    <a:pt x="2856" y="79"/>
                  </a:moveTo>
                  <a:lnTo>
                    <a:pt x="2856" y="79"/>
                  </a:lnTo>
                  <a:cubicBezTo>
                    <a:pt x="2856" y="79"/>
                    <a:pt x="1857" y="0"/>
                    <a:pt x="1594" y="178"/>
                  </a:cubicBezTo>
                  <a:cubicBezTo>
                    <a:pt x="1440" y="283"/>
                    <a:pt x="1812" y="1012"/>
                    <a:pt x="1065" y="1071"/>
                  </a:cubicBezTo>
                  <a:cubicBezTo>
                    <a:pt x="319" y="1130"/>
                    <a:pt x="217" y="365"/>
                    <a:pt x="217" y="365"/>
                  </a:cubicBezTo>
                  <a:lnTo>
                    <a:pt x="23" y="380"/>
                  </a:lnTo>
                  <a:cubicBezTo>
                    <a:pt x="23" y="380"/>
                    <a:pt x="0" y="1337"/>
                    <a:pt x="1080" y="1261"/>
                  </a:cubicBezTo>
                  <a:cubicBezTo>
                    <a:pt x="2063" y="1191"/>
                    <a:pt x="1659" y="478"/>
                    <a:pt x="1804" y="382"/>
                  </a:cubicBezTo>
                  <a:cubicBezTo>
                    <a:pt x="2029" y="232"/>
                    <a:pt x="2879" y="382"/>
                    <a:pt x="2879" y="382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309">
              <a:extLst>
                <a:ext uri="{FF2B5EF4-FFF2-40B4-BE49-F238E27FC236}">
                  <a16:creationId xmlns:a16="http://schemas.microsoft.com/office/drawing/2014/main" id="{AD9E3F68-EEA3-4A80-B179-3005599E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9" y="1290638"/>
              <a:ext cx="2741613" cy="1273176"/>
            </a:xfrm>
            <a:custGeom>
              <a:avLst/>
              <a:gdLst>
                <a:gd name="T0" fmla="*/ 2856 w 2879"/>
                <a:gd name="T1" fmla="*/ 79 h 1337"/>
                <a:gd name="T2" fmla="*/ 2856 w 2879"/>
                <a:gd name="T3" fmla="*/ 79 h 1337"/>
                <a:gd name="T4" fmla="*/ 1594 w 2879"/>
                <a:gd name="T5" fmla="*/ 178 h 1337"/>
                <a:gd name="T6" fmla="*/ 1065 w 2879"/>
                <a:gd name="T7" fmla="*/ 1071 h 1337"/>
                <a:gd name="T8" fmla="*/ 217 w 2879"/>
                <a:gd name="T9" fmla="*/ 365 h 1337"/>
                <a:gd name="T10" fmla="*/ 23 w 2879"/>
                <a:gd name="T11" fmla="*/ 380 h 1337"/>
                <a:gd name="T12" fmla="*/ 1080 w 2879"/>
                <a:gd name="T13" fmla="*/ 1261 h 1337"/>
                <a:gd name="T14" fmla="*/ 1804 w 2879"/>
                <a:gd name="T15" fmla="*/ 382 h 1337"/>
                <a:gd name="T16" fmla="*/ 2879 w 2879"/>
                <a:gd name="T17" fmla="*/ 38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9" h="1337">
                  <a:moveTo>
                    <a:pt x="2856" y="79"/>
                  </a:moveTo>
                  <a:lnTo>
                    <a:pt x="2856" y="79"/>
                  </a:lnTo>
                  <a:cubicBezTo>
                    <a:pt x="2856" y="79"/>
                    <a:pt x="1857" y="0"/>
                    <a:pt x="1594" y="178"/>
                  </a:cubicBezTo>
                  <a:cubicBezTo>
                    <a:pt x="1440" y="283"/>
                    <a:pt x="1812" y="1012"/>
                    <a:pt x="1065" y="1071"/>
                  </a:cubicBezTo>
                  <a:cubicBezTo>
                    <a:pt x="319" y="1130"/>
                    <a:pt x="217" y="365"/>
                    <a:pt x="217" y="365"/>
                  </a:cubicBezTo>
                  <a:lnTo>
                    <a:pt x="23" y="380"/>
                  </a:lnTo>
                  <a:cubicBezTo>
                    <a:pt x="23" y="380"/>
                    <a:pt x="0" y="1337"/>
                    <a:pt x="1080" y="1261"/>
                  </a:cubicBezTo>
                  <a:cubicBezTo>
                    <a:pt x="2063" y="1191"/>
                    <a:pt x="1659" y="478"/>
                    <a:pt x="1804" y="382"/>
                  </a:cubicBezTo>
                  <a:cubicBezTo>
                    <a:pt x="2029" y="232"/>
                    <a:pt x="2879" y="382"/>
                    <a:pt x="2879" y="38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310">
              <a:extLst>
                <a:ext uri="{FF2B5EF4-FFF2-40B4-BE49-F238E27FC236}">
                  <a16:creationId xmlns:a16="http://schemas.microsoft.com/office/drawing/2014/main" id="{B1B6BBC2-6250-4C9D-A195-10E25CD9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7577" y="1336676"/>
              <a:ext cx="311150" cy="339725"/>
            </a:xfrm>
            <a:custGeom>
              <a:avLst/>
              <a:gdLst>
                <a:gd name="T0" fmla="*/ 225 w 327"/>
                <a:gd name="T1" fmla="*/ 0 h 356"/>
                <a:gd name="T2" fmla="*/ 225 w 327"/>
                <a:gd name="T3" fmla="*/ 0 h 356"/>
                <a:gd name="T4" fmla="*/ 95 w 327"/>
                <a:gd name="T5" fmla="*/ 10 h 356"/>
                <a:gd name="T6" fmla="*/ 114 w 327"/>
                <a:gd name="T7" fmla="*/ 344 h 356"/>
                <a:gd name="T8" fmla="*/ 253 w 327"/>
                <a:gd name="T9" fmla="*/ 356 h 356"/>
                <a:gd name="T10" fmla="*/ 323 w 327"/>
                <a:gd name="T11" fmla="*/ 180 h 356"/>
                <a:gd name="T12" fmla="*/ 225 w 327"/>
                <a:gd name="T1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356">
                  <a:moveTo>
                    <a:pt x="225" y="0"/>
                  </a:moveTo>
                  <a:lnTo>
                    <a:pt x="225" y="0"/>
                  </a:lnTo>
                  <a:lnTo>
                    <a:pt x="95" y="10"/>
                  </a:lnTo>
                  <a:cubicBezTo>
                    <a:pt x="95" y="10"/>
                    <a:pt x="0" y="234"/>
                    <a:pt x="114" y="344"/>
                  </a:cubicBezTo>
                  <a:lnTo>
                    <a:pt x="253" y="356"/>
                  </a:lnTo>
                  <a:cubicBezTo>
                    <a:pt x="253" y="356"/>
                    <a:pt x="327" y="345"/>
                    <a:pt x="323" y="180"/>
                  </a:cubicBezTo>
                  <a:cubicBezTo>
                    <a:pt x="319" y="15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311">
              <a:extLst>
                <a:ext uri="{FF2B5EF4-FFF2-40B4-BE49-F238E27FC236}">
                  <a16:creationId xmlns:a16="http://schemas.microsoft.com/office/drawing/2014/main" id="{4674EDD2-2DD5-410E-BD80-944B90060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7577" y="1336676"/>
              <a:ext cx="311150" cy="339725"/>
            </a:xfrm>
            <a:custGeom>
              <a:avLst/>
              <a:gdLst>
                <a:gd name="T0" fmla="*/ 225 w 327"/>
                <a:gd name="T1" fmla="*/ 0 h 356"/>
                <a:gd name="T2" fmla="*/ 225 w 327"/>
                <a:gd name="T3" fmla="*/ 0 h 356"/>
                <a:gd name="T4" fmla="*/ 95 w 327"/>
                <a:gd name="T5" fmla="*/ 10 h 356"/>
                <a:gd name="T6" fmla="*/ 114 w 327"/>
                <a:gd name="T7" fmla="*/ 344 h 356"/>
                <a:gd name="T8" fmla="*/ 253 w 327"/>
                <a:gd name="T9" fmla="*/ 356 h 356"/>
                <a:gd name="T10" fmla="*/ 323 w 327"/>
                <a:gd name="T11" fmla="*/ 180 h 356"/>
                <a:gd name="T12" fmla="*/ 225 w 327"/>
                <a:gd name="T13" fmla="*/ 0 h 356"/>
                <a:gd name="T14" fmla="*/ 225 w 327"/>
                <a:gd name="T1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56">
                  <a:moveTo>
                    <a:pt x="225" y="0"/>
                  </a:moveTo>
                  <a:lnTo>
                    <a:pt x="225" y="0"/>
                  </a:lnTo>
                  <a:lnTo>
                    <a:pt x="95" y="10"/>
                  </a:lnTo>
                  <a:cubicBezTo>
                    <a:pt x="95" y="10"/>
                    <a:pt x="0" y="234"/>
                    <a:pt x="114" y="344"/>
                  </a:cubicBezTo>
                  <a:lnTo>
                    <a:pt x="253" y="356"/>
                  </a:lnTo>
                  <a:cubicBezTo>
                    <a:pt x="253" y="356"/>
                    <a:pt x="327" y="345"/>
                    <a:pt x="323" y="180"/>
                  </a:cubicBezTo>
                  <a:cubicBezTo>
                    <a:pt x="319" y="15"/>
                    <a:pt x="225" y="0"/>
                    <a:pt x="225" y="0"/>
                  </a:cubicBezTo>
                  <a:lnTo>
                    <a:pt x="22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312">
              <a:extLst>
                <a:ext uri="{FF2B5EF4-FFF2-40B4-BE49-F238E27FC236}">
                  <a16:creationId xmlns:a16="http://schemas.microsoft.com/office/drawing/2014/main" id="{CA34A01A-E52B-4ABC-A8B8-792D79C8F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9" y="1495426"/>
              <a:ext cx="306388" cy="314325"/>
            </a:xfrm>
            <a:custGeom>
              <a:avLst/>
              <a:gdLst>
                <a:gd name="T0" fmla="*/ 0 w 322"/>
                <a:gd name="T1" fmla="*/ 100 h 330"/>
                <a:gd name="T2" fmla="*/ 0 w 322"/>
                <a:gd name="T3" fmla="*/ 100 h 330"/>
                <a:gd name="T4" fmla="*/ 10 w 322"/>
                <a:gd name="T5" fmla="*/ 232 h 330"/>
                <a:gd name="T6" fmla="*/ 313 w 322"/>
                <a:gd name="T7" fmla="*/ 216 h 330"/>
                <a:gd name="T8" fmla="*/ 322 w 322"/>
                <a:gd name="T9" fmla="*/ 75 h 330"/>
                <a:gd name="T10" fmla="*/ 162 w 322"/>
                <a:gd name="T11" fmla="*/ 2 h 330"/>
                <a:gd name="T12" fmla="*/ 0 w 322"/>
                <a:gd name="T13" fmla="*/ 10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30">
                  <a:moveTo>
                    <a:pt x="0" y="100"/>
                  </a:moveTo>
                  <a:lnTo>
                    <a:pt x="0" y="100"/>
                  </a:lnTo>
                  <a:lnTo>
                    <a:pt x="10" y="232"/>
                  </a:lnTo>
                  <a:cubicBezTo>
                    <a:pt x="10" y="232"/>
                    <a:pt x="213" y="330"/>
                    <a:pt x="313" y="216"/>
                  </a:cubicBezTo>
                  <a:lnTo>
                    <a:pt x="322" y="75"/>
                  </a:lnTo>
                  <a:cubicBezTo>
                    <a:pt x="322" y="75"/>
                    <a:pt x="311" y="0"/>
                    <a:pt x="162" y="2"/>
                  </a:cubicBezTo>
                  <a:cubicBezTo>
                    <a:pt x="13" y="5"/>
                    <a:pt x="0" y="100"/>
                    <a:pt x="0" y="100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313">
              <a:extLst>
                <a:ext uri="{FF2B5EF4-FFF2-40B4-BE49-F238E27FC236}">
                  <a16:creationId xmlns:a16="http://schemas.microsoft.com/office/drawing/2014/main" id="{0AF7DAEB-8DF4-4451-8C13-6A66628E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9" y="1495426"/>
              <a:ext cx="306388" cy="314325"/>
            </a:xfrm>
            <a:custGeom>
              <a:avLst/>
              <a:gdLst>
                <a:gd name="T0" fmla="*/ 0 w 322"/>
                <a:gd name="T1" fmla="*/ 100 h 330"/>
                <a:gd name="T2" fmla="*/ 0 w 322"/>
                <a:gd name="T3" fmla="*/ 100 h 330"/>
                <a:gd name="T4" fmla="*/ 10 w 322"/>
                <a:gd name="T5" fmla="*/ 232 h 330"/>
                <a:gd name="T6" fmla="*/ 313 w 322"/>
                <a:gd name="T7" fmla="*/ 216 h 330"/>
                <a:gd name="T8" fmla="*/ 322 w 322"/>
                <a:gd name="T9" fmla="*/ 75 h 330"/>
                <a:gd name="T10" fmla="*/ 162 w 322"/>
                <a:gd name="T11" fmla="*/ 2 h 330"/>
                <a:gd name="T12" fmla="*/ 0 w 322"/>
                <a:gd name="T13" fmla="*/ 100 h 330"/>
                <a:gd name="T14" fmla="*/ 0 w 322"/>
                <a:gd name="T15" fmla="*/ 10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330">
                  <a:moveTo>
                    <a:pt x="0" y="100"/>
                  </a:moveTo>
                  <a:lnTo>
                    <a:pt x="0" y="100"/>
                  </a:lnTo>
                  <a:lnTo>
                    <a:pt x="10" y="232"/>
                  </a:lnTo>
                  <a:cubicBezTo>
                    <a:pt x="10" y="232"/>
                    <a:pt x="213" y="330"/>
                    <a:pt x="313" y="216"/>
                  </a:cubicBezTo>
                  <a:lnTo>
                    <a:pt x="322" y="75"/>
                  </a:lnTo>
                  <a:cubicBezTo>
                    <a:pt x="322" y="75"/>
                    <a:pt x="311" y="0"/>
                    <a:pt x="162" y="2"/>
                  </a:cubicBezTo>
                  <a:cubicBezTo>
                    <a:pt x="13" y="5"/>
                    <a:pt x="0" y="100"/>
                    <a:pt x="0" y="100"/>
                  </a:cubicBezTo>
                  <a:lnTo>
                    <a:pt x="0" y="10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5739782-8400-494F-8354-4309D0005B85}"/>
              </a:ext>
            </a:extLst>
          </p:cNvPr>
          <p:cNvGrpSpPr>
            <a:grpSpLocks noChangeAspect="1"/>
          </p:cNvGrpSpPr>
          <p:nvPr/>
        </p:nvGrpSpPr>
        <p:grpSpPr>
          <a:xfrm>
            <a:off x="8093595" y="4362687"/>
            <a:ext cx="738188" cy="427038"/>
            <a:chOff x="8531226" y="3910015"/>
            <a:chExt cx="738188" cy="427038"/>
          </a:xfrm>
        </p:grpSpPr>
        <p:sp>
          <p:nvSpPr>
            <p:cNvPr id="17" name="Freeform 349">
              <a:extLst>
                <a:ext uri="{FF2B5EF4-FFF2-40B4-BE49-F238E27FC236}">
                  <a16:creationId xmlns:a16="http://schemas.microsoft.com/office/drawing/2014/main" id="{3D64DF2F-63AF-4D00-92E4-F56575EF9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6" y="4027490"/>
              <a:ext cx="547688" cy="160338"/>
            </a:xfrm>
            <a:custGeom>
              <a:avLst/>
              <a:gdLst>
                <a:gd name="T0" fmla="*/ 0 w 574"/>
                <a:gd name="T1" fmla="*/ 168 h 168"/>
                <a:gd name="T2" fmla="*/ 0 w 574"/>
                <a:gd name="T3" fmla="*/ 168 h 168"/>
                <a:gd name="T4" fmla="*/ 574 w 574"/>
                <a:gd name="T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168">
                  <a:moveTo>
                    <a:pt x="0" y="168"/>
                  </a:moveTo>
                  <a:lnTo>
                    <a:pt x="0" y="168"/>
                  </a:lnTo>
                  <a:lnTo>
                    <a:pt x="574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350">
              <a:extLst>
                <a:ext uri="{FF2B5EF4-FFF2-40B4-BE49-F238E27FC236}">
                  <a16:creationId xmlns:a16="http://schemas.microsoft.com/office/drawing/2014/main" id="{9E490419-4F13-4092-A972-8E06847FD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226" y="4073528"/>
              <a:ext cx="263525" cy="263525"/>
            </a:xfrm>
            <a:custGeom>
              <a:avLst/>
              <a:gdLst>
                <a:gd name="T0" fmla="*/ 271 w 278"/>
                <a:gd name="T1" fmla="*/ 127 h 277"/>
                <a:gd name="T2" fmla="*/ 271 w 278"/>
                <a:gd name="T3" fmla="*/ 127 h 277"/>
                <a:gd name="T4" fmla="*/ 127 w 278"/>
                <a:gd name="T5" fmla="*/ 6 h 277"/>
                <a:gd name="T6" fmla="*/ 7 w 278"/>
                <a:gd name="T7" fmla="*/ 150 h 277"/>
                <a:gd name="T8" fmla="*/ 151 w 278"/>
                <a:gd name="T9" fmla="*/ 270 h 277"/>
                <a:gd name="T10" fmla="*/ 271 w 278"/>
                <a:gd name="T11" fmla="*/ 12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7">
                  <a:moveTo>
                    <a:pt x="271" y="127"/>
                  </a:moveTo>
                  <a:lnTo>
                    <a:pt x="271" y="127"/>
                  </a:lnTo>
                  <a:cubicBezTo>
                    <a:pt x="265" y="54"/>
                    <a:pt x="200" y="0"/>
                    <a:pt x="127" y="6"/>
                  </a:cubicBezTo>
                  <a:cubicBezTo>
                    <a:pt x="54" y="12"/>
                    <a:pt x="0" y="77"/>
                    <a:pt x="7" y="150"/>
                  </a:cubicBezTo>
                  <a:cubicBezTo>
                    <a:pt x="13" y="223"/>
                    <a:pt x="78" y="277"/>
                    <a:pt x="151" y="270"/>
                  </a:cubicBezTo>
                  <a:cubicBezTo>
                    <a:pt x="224" y="264"/>
                    <a:pt x="278" y="200"/>
                    <a:pt x="271" y="127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351">
              <a:extLst>
                <a:ext uri="{FF2B5EF4-FFF2-40B4-BE49-F238E27FC236}">
                  <a16:creationId xmlns:a16="http://schemas.microsoft.com/office/drawing/2014/main" id="{E8DAF5F1-CA2C-40AC-936C-A69369CD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226" y="4073528"/>
              <a:ext cx="263525" cy="263525"/>
            </a:xfrm>
            <a:custGeom>
              <a:avLst/>
              <a:gdLst>
                <a:gd name="T0" fmla="*/ 271 w 278"/>
                <a:gd name="T1" fmla="*/ 127 h 277"/>
                <a:gd name="T2" fmla="*/ 271 w 278"/>
                <a:gd name="T3" fmla="*/ 127 h 277"/>
                <a:gd name="T4" fmla="*/ 127 w 278"/>
                <a:gd name="T5" fmla="*/ 6 h 277"/>
                <a:gd name="T6" fmla="*/ 7 w 278"/>
                <a:gd name="T7" fmla="*/ 150 h 277"/>
                <a:gd name="T8" fmla="*/ 151 w 278"/>
                <a:gd name="T9" fmla="*/ 270 h 277"/>
                <a:gd name="T10" fmla="*/ 271 w 278"/>
                <a:gd name="T11" fmla="*/ 127 h 277"/>
                <a:gd name="T12" fmla="*/ 271 w 278"/>
                <a:gd name="T13" fmla="*/ 12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77">
                  <a:moveTo>
                    <a:pt x="271" y="127"/>
                  </a:moveTo>
                  <a:lnTo>
                    <a:pt x="271" y="127"/>
                  </a:lnTo>
                  <a:cubicBezTo>
                    <a:pt x="265" y="54"/>
                    <a:pt x="200" y="0"/>
                    <a:pt x="127" y="6"/>
                  </a:cubicBezTo>
                  <a:cubicBezTo>
                    <a:pt x="54" y="12"/>
                    <a:pt x="0" y="77"/>
                    <a:pt x="7" y="150"/>
                  </a:cubicBezTo>
                  <a:cubicBezTo>
                    <a:pt x="13" y="223"/>
                    <a:pt x="78" y="277"/>
                    <a:pt x="151" y="270"/>
                  </a:cubicBezTo>
                  <a:cubicBezTo>
                    <a:pt x="224" y="264"/>
                    <a:pt x="278" y="200"/>
                    <a:pt x="271" y="127"/>
                  </a:cubicBezTo>
                  <a:lnTo>
                    <a:pt x="271" y="1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352">
              <a:extLst>
                <a:ext uri="{FF2B5EF4-FFF2-40B4-BE49-F238E27FC236}">
                  <a16:creationId xmlns:a16="http://schemas.microsoft.com/office/drawing/2014/main" id="{37517B44-F6BB-486C-8589-CC5679EA1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9" y="3910015"/>
              <a:ext cx="263525" cy="265113"/>
            </a:xfrm>
            <a:custGeom>
              <a:avLst/>
              <a:gdLst>
                <a:gd name="T0" fmla="*/ 270 w 277"/>
                <a:gd name="T1" fmla="*/ 127 h 278"/>
                <a:gd name="T2" fmla="*/ 270 w 277"/>
                <a:gd name="T3" fmla="*/ 127 h 278"/>
                <a:gd name="T4" fmla="*/ 127 w 277"/>
                <a:gd name="T5" fmla="*/ 7 h 278"/>
                <a:gd name="T6" fmla="*/ 6 w 277"/>
                <a:gd name="T7" fmla="*/ 151 h 278"/>
                <a:gd name="T8" fmla="*/ 150 w 277"/>
                <a:gd name="T9" fmla="*/ 271 h 278"/>
                <a:gd name="T10" fmla="*/ 270 w 277"/>
                <a:gd name="T11" fmla="*/ 12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78">
                  <a:moveTo>
                    <a:pt x="270" y="127"/>
                  </a:moveTo>
                  <a:lnTo>
                    <a:pt x="270" y="127"/>
                  </a:lnTo>
                  <a:cubicBezTo>
                    <a:pt x="264" y="54"/>
                    <a:pt x="200" y="0"/>
                    <a:pt x="127" y="7"/>
                  </a:cubicBezTo>
                  <a:cubicBezTo>
                    <a:pt x="54" y="13"/>
                    <a:pt x="0" y="78"/>
                    <a:pt x="6" y="151"/>
                  </a:cubicBezTo>
                  <a:cubicBezTo>
                    <a:pt x="12" y="224"/>
                    <a:pt x="77" y="278"/>
                    <a:pt x="150" y="271"/>
                  </a:cubicBezTo>
                  <a:cubicBezTo>
                    <a:pt x="223" y="265"/>
                    <a:pt x="277" y="201"/>
                    <a:pt x="270" y="127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353">
              <a:extLst>
                <a:ext uri="{FF2B5EF4-FFF2-40B4-BE49-F238E27FC236}">
                  <a16:creationId xmlns:a16="http://schemas.microsoft.com/office/drawing/2014/main" id="{B9EA0DBC-27AB-4D92-8508-042710B2E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9" y="3910015"/>
              <a:ext cx="263525" cy="265113"/>
            </a:xfrm>
            <a:custGeom>
              <a:avLst/>
              <a:gdLst>
                <a:gd name="T0" fmla="*/ 270 w 277"/>
                <a:gd name="T1" fmla="*/ 127 h 278"/>
                <a:gd name="T2" fmla="*/ 270 w 277"/>
                <a:gd name="T3" fmla="*/ 127 h 278"/>
                <a:gd name="T4" fmla="*/ 127 w 277"/>
                <a:gd name="T5" fmla="*/ 7 h 278"/>
                <a:gd name="T6" fmla="*/ 6 w 277"/>
                <a:gd name="T7" fmla="*/ 151 h 278"/>
                <a:gd name="T8" fmla="*/ 150 w 277"/>
                <a:gd name="T9" fmla="*/ 271 h 278"/>
                <a:gd name="T10" fmla="*/ 270 w 277"/>
                <a:gd name="T11" fmla="*/ 127 h 278"/>
                <a:gd name="T12" fmla="*/ 270 w 277"/>
                <a:gd name="T13" fmla="*/ 12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78">
                  <a:moveTo>
                    <a:pt x="270" y="127"/>
                  </a:moveTo>
                  <a:lnTo>
                    <a:pt x="270" y="127"/>
                  </a:lnTo>
                  <a:cubicBezTo>
                    <a:pt x="264" y="54"/>
                    <a:pt x="200" y="0"/>
                    <a:pt x="127" y="7"/>
                  </a:cubicBezTo>
                  <a:cubicBezTo>
                    <a:pt x="54" y="13"/>
                    <a:pt x="0" y="78"/>
                    <a:pt x="6" y="151"/>
                  </a:cubicBezTo>
                  <a:cubicBezTo>
                    <a:pt x="12" y="224"/>
                    <a:pt x="77" y="278"/>
                    <a:pt x="150" y="271"/>
                  </a:cubicBezTo>
                  <a:cubicBezTo>
                    <a:pt x="223" y="265"/>
                    <a:pt x="277" y="201"/>
                    <a:pt x="270" y="127"/>
                  </a:cubicBezTo>
                  <a:lnTo>
                    <a:pt x="270" y="1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C58C283-D239-413E-9C4B-501C635F4F56}"/>
              </a:ext>
            </a:extLst>
          </p:cNvPr>
          <p:cNvGrpSpPr>
            <a:grpSpLocks noChangeAspect="1"/>
          </p:cNvGrpSpPr>
          <p:nvPr/>
        </p:nvGrpSpPr>
        <p:grpSpPr>
          <a:xfrm>
            <a:off x="8272983" y="4915137"/>
            <a:ext cx="1033463" cy="596901"/>
            <a:chOff x="8710614" y="4462465"/>
            <a:chExt cx="1033463" cy="596901"/>
          </a:xfrm>
        </p:grpSpPr>
        <p:sp>
          <p:nvSpPr>
            <p:cNvPr id="23" name="Freeform 354">
              <a:extLst>
                <a:ext uri="{FF2B5EF4-FFF2-40B4-BE49-F238E27FC236}">
                  <a16:creationId xmlns:a16="http://schemas.microsoft.com/office/drawing/2014/main" id="{30DAE906-787D-4704-8C45-B59042CD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464" y="4625978"/>
              <a:ext cx="765175" cy="223838"/>
            </a:xfrm>
            <a:custGeom>
              <a:avLst/>
              <a:gdLst>
                <a:gd name="T0" fmla="*/ 0 w 803"/>
                <a:gd name="T1" fmla="*/ 235 h 235"/>
                <a:gd name="T2" fmla="*/ 0 w 803"/>
                <a:gd name="T3" fmla="*/ 235 h 235"/>
                <a:gd name="T4" fmla="*/ 803 w 803"/>
                <a:gd name="T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3" h="235">
                  <a:moveTo>
                    <a:pt x="0" y="235"/>
                  </a:moveTo>
                  <a:lnTo>
                    <a:pt x="0" y="235"/>
                  </a:lnTo>
                  <a:lnTo>
                    <a:pt x="803" y="0"/>
                  </a:ln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355">
              <a:extLst>
                <a:ext uri="{FF2B5EF4-FFF2-40B4-BE49-F238E27FC236}">
                  <a16:creationId xmlns:a16="http://schemas.microsoft.com/office/drawing/2014/main" id="{E0C96C39-AD0B-4862-992D-9F5164D6A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4" y="4689478"/>
              <a:ext cx="369888" cy="369888"/>
            </a:xfrm>
            <a:custGeom>
              <a:avLst/>
              <a:gdLst>
                <a:gd name="T0" fmla="*/ 379 w 388"/>
                <a:gd name="T1" fmla="*/ 178 h 388"/>
                <a:gd name="T2" fmla="*/ 379 w 388"/>
                <a:gd name="T3" fmla="*/ 178 h 388"/>
                <a:gd name="T4" fmla="*/ 178 w 388"/>
                <a:gd name="T5" fmla="*/ 9 h 388"/>
                <a:gd name="T6" fmla="*/ 9 w 388"/>
                <a:gd name="T7" fmla="*/ 211 h 388"/>
                <a:gd name="T8" fmla="*/ 210 w 388"/>
                <a:gd name="T9" fmla="*/ 379 h 388"/>
                <a:gd name="T10" fmla="*/ 379 w 388"/>
                <a:gd name="T11" fmla="*/ 1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388">
                  <a:moveTo>
                    <a:pt x="379" y="178"/>
                  </a:moveTo>
                  <a:lnTo>
                    <a:pt x="379" y="178"/>
                  </a:lnTo>
                  <a:cubicBezTo>
                    <a:pt x="370" y="76"/>
                    <a:pt x="280" y="0"/>
                    <a:pt x="178" y="9"/>
                  </a:cubicBezTo>
                  <a:cubicBezTo>
                    <a:pt x="75" y="18"/>
                    <a:pt x="0" y="108"/>
                    <a:pt x="9" y="211"/>
                  </a:cubicBezTo>
                  <a:cubicBezTo>
                    <a:pt x="18" y="313"/>
                    <a:pt x="108" y="388"/>
                    <a:pt x="210" y="379"/>
                  </a:cubicBezTo>
                  <a:cubicBezTo>
                    <a:pt x="312" y="371"/>
                    <a:pt x="388" y="280"/>
                    <a:pt x="379" y="178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356">
              <a:extLst>
                <a:ext uri="{FF2B5EF4-FFF2-40B4-BE49-F238E27FC236}">
                  <a16:creationId xmlns:a16="http://schemas.microsoft.com/office/drawing/2014/main" id="{B0F91996-C61F-4772-8B01-E31E82780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4" y="4689478"/>
              <a:ext cx="369888" cy="369888"/>
            </a:xfrm>
            <a:custGeom>
              <a:avLst/>
              <a:gdLst>
                <a:gd name="T0" fmla="*/ 379 w 388"/>
                <a:gd name="T1" fmla="*/ 178 h 388"/>
                <a:gd name="T2" fmla="*/ 379 w 388"/>
                <a:gd name="T3" fmla="*/ 178 h 388"/>
                <a:gd name="T4" fmla="*/ 178 w 388"/>
                <a:gd name="T5" fmla="*/ 9 h 388"/>
                <a:gd name="T6" fmla="*/ 9 w 388"/>
                <a:gd name="T7" fmla="*/ 211 h 388"/>
                <a:gd name="T8" fmla="*/ 210 w 388"/>
                <a:gd name="T9" fmla="*/ 379 h 388"/>
                <a:gd name="T10" fmla="*/ 379 w 388"/>
                <a:gd name="T11" fmla="*/ 178 h 388"/>
                <a:gd name="T12" fmla="*/ 379 w 388"/>
                <a:gd name="T13" fmla="*/ 1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388">
                  <a:moveTo>
                    <a:pt x="379" y="178"/>
                  </a:moveTo>
                  <a:lnTo>
                    <a:pt x="379" y="178"/>
                  </a:lnTo>
                  <a:cubicBezTo>
                    <a:pt x="370" y="76"/>
                    <a:pt x="280" y="0"/>
                    <a:pt x="178" y="9"/>
                  </a:cubicBezTo>
                  <a:cubicBezTo>
                    <a:pt x="75" y="18"/>
                    <a:pt x="0" y="108"/>
                    <a:pt x="9" y="211"/>
                  </a:cubicBezTo>
                  <a:cubicBezTo>
                    <a:pt x="18" y="313"/>
                    <a:pt x="108" y="388"/>
                    <a:pt x="210" y="379"/>
                  </a:cubicBezTo>
                  <a:cubicBezTo>
                    <a:pt x="312" y="371"/>
                    <a:pt x="388" y="280"/>
                    <a:pt x="379" y="178"/>
                  </a:cubicBezTo>
                  <a:lnTo>
                    <a:pt x="379" y="17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357">
              <a:extLst>
                <a:ext uri="{FF2B5EF4-FFF2-40B4-BE49-F238E27FC236}">
                  <a16:creationId xmlns:a16="http://schemas.microsoft.com/office/drawing/2014/main" id="{F90289D1-B2AF-4574-9137-E613DC7B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189" y="4462465"/>
              <a:ext cx="369888" cy="368300"/>
            </a:xfrm>
            <a:custGeom>
              <a:avLst/>
              <a:gdLst>
                <a:gd name="T0" fmla="*/ 379 w 388"/>
                <a:gd name="T1" fmla="*/ 178 h 388"/>
                <a:gd name="T2" fmla="*/ 379 w 388"/>
                <a:gd name="T3" fmla="*/ 178 h 388"/>
                <a:gd name="T4" fmla="*/ 178 w 388"/>
                <a:gd name="T5" fmla="*/ 9 h 388"/>
                <a:gd name="T6" fmla="*/ 9 w 388"/>
                <a:gd name="T7" fmla="*/ 210 h 388"/>
                <a:gd name="T8" fmla="*/ 210 w 388"/>
                <a:gd name="T9" fmla="*/ 379 h 388"/>
                <a:gd name="T10" fmla="*/ 379 w 388"/>
                <a:gd name="T11" fmla="*/ 1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388">
                  <a:moveTo>
                    <a:pt x="379" y="178"/>
                  </a:moveTo>
                  <a:lnTo>
                    <a:pt x="379" y="178"/>
                  </a:lnTo>
                  <a:cubicBezTo>
                    <a:pt x="370" y="75"/>
                    <a:pt x="280" y="0"/>
                    <a:pt x="178" y="9"/>
                  </a:cubicBezTo>
                  <a:cubicBezTo>
                    <a:pt x="76" y="18"/>
                    <a:pt x="0" y="108"/>
                    <a:pt x="9" y="210"/>
                  </a:cubicBezTo>
                  <a:cubicBezTo>
                    <a:pt x="18" y="312"/>
                    <a:pt x="108" y="388"/>
                    <a:pt x="210" y="379"/>
                  </a:cubicBezTo>
                  <a:cubicBezTo>
                    <a:pt x="313" y="370"/>
                    <a:pt x="388" y="280"/>
                    <a:pt x="379" y="178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358">
              <a:extLst>
                <a:ext uri="{FF2B5EF4-FFF2-40B4-BE49-F238E27FC236}">
                  <a16:creationId xmlns:a16="http://schemas.microsoft.com/office/drawing/2014/main" id="{A6D00ADF-6996-4D33-BB2B-DE23D8B79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189" y="4462465"/>
              <a:ext cx="369888" cy="368300"/>
            </a:xfrm>
            <a:custGeom>
              <a:avLst/>
              <a:gdLst>
                <a:gd name="T0" fmla="*/ 379 w 388"/>
                <a:gd name="T1" fmla="*/ 178 h 388"/>
                <a:gd name="T2" fmla="*/ 379 w 388"/>
                <a:gd name="T3" fmla="*/ 178 h 388"/>
                <a:gd name="T4" fmla="*/ 178 w 388"/>
                <a:gd name="T5" fmla="*/ 9 h 388"/>
                <a:gd name="T6" fmla="*/ 9 w 388"/>
                <a:gd name="T7" fmla="*/ 210 h 388"/>
                <a:gd name="T8" fmla="*/ 210 w 388"/>
                <a:gd name="T9" fmla="*/ 379 h 388"/>
                <a:gd name="T10" fmla="*/ 379 w 388"/>
                <a:gd name="T11" fmla="*/ 178 h 388"/>
                <a:gd name="T12" fmla="*/ 379 w 388"/>
                <a:gd name="T13" fmla="*/ 1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388">
                  <a:moveTo>
                    <a:pt x="379" y="178"/>
                  </a:moveTo>
                  <a:lnTo>
                    <a:pt x="379" y="178"/>
                  </a:lnTo>
                  <a:cubicBezTo>
                    <a:pt x="370" y="75"/>
                    <a:pt x="280" y="0"/>
                    <a:pt x="178" y="9"/>
                  </a:cubicBezTo>
                  <a:cubicBezTo>
                    <a:pt x="76" y="18"/>
                    <a:pt x="0" y="108"/>
                    <a:pt x="9" y="210"/>
                  </a:cubicBezTo>
                  <a:cubicBezTo>
                    <a:pt x="18" y="312"/>
                    <a:pt x="108" y="388"/>
                    <a:pt x="210" y="379"/>
                  </a:cubicBezTo>
                  <a:cubicBezTo>
                    <a:pt x="313" y="370"/>
                    <a:pt x="388" y="280"/>
                    <a:pt x="379" y="178"/>
                  </a:cubicBezTo>
                  <a:lnTo>
                    <a:pt x="379" y="17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E94BCF9-8321-4212-95D6-B2D157E75562}"/>
              </a:ext>
            </a:extLst>
          </p:cNvPr>
          <p:cNvGrpSpPr>
            <a:grpSpLocks noChangeAspect="1"/>
          </p:cNvGrpSpPr>
          <p:nvPr/>
        </p:nvGrpSpPr>
        <p:grpSpPr>
          <a:xfrm>
            <a:off x="8626996" y="5483463"/>
            <a:ext cx="1447800" cy="836612"/>
            <a:chOff x="9064627" y="5030791"/>
            <a:chExt cx="1447800" cy="836612"/>
          </a:xfrm>
        </p:grpSpPr>
        <p:sp>
          <p:nvSpPr>
            <p:cNvPr id="29" name="Freeform 359">
              <a:extLst>
                <a:ext uri="{FF2B5EF4-FFF2-40B4-BE49-F238E27FC236}">
                  <a16:creationId xmlns:a16="http://schemas.microsoft.com/office/drawing/2014/main" id="{3E9E6FEA-A6B8-4277-A1E8-FF93788B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9" y="5260978"/>
              <a:ext cx="1069975" cy="312738"/>
            </a:xfrm>
            <a:custGeom>
              <a:avLst/>
              <a:gdLst>
                <a:gd name="T0" fmla="*/ 0 w 1124"/>
                <a:gd name="T1" fmla="*/ 329 h 329"/>
                <a:gd name="T2" fmla="*/ 0 w 1124"/>
                <a:gd name="T3" fmla="*/ 329 h 329"/>
                <a:gd name="T4" fmla="*/ 1124 w 1124"/>
                <a:gd name="T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4" h="329">
                  <a:moveTo>
                    <a:pt x="0" y="329"/>
                  </a:moveTo>
                  <a:lnTo>
                    <a:pt x="0" y="329"/>
                  </a:lnTo>
                  <a:lnTo>
                    <a:pt x="1124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60">
              <a:extLst>
                <a:ext uri="{FF2B5EF4-FFF2-40B4-BE49-F238E27FC236}">
                  <a16:creationId xmlns:a16="http://schemas.microsoft.com/office/drawing/2014/main" id="{C1E254EE-A6E4-4B67-86C5-348A3473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27" y="5349878"/>
              <a:ext cx="517525" cy="517525"/>
            </a:xfrm>
            <a:custGeom>
              <a:avLst/>
              <a:gdLst>
                <a:gd name="T0" fmla="*/ 531 w 544"/>
                <a:gd name="T1" fmla="*/ 249 h 543"/>
                <a:gd name="T2" fmla="*/ 531 w 544"/>
                <a:gd name="T3" fmla="*/ 249 h 543"/>
                <a:gd name="T4" fmla="*/ 249 w 544"/>
                <a:gd name="T5" fmla="*/ 12 h 543"/>
                <a:gd name="T6" fmla="*/ 13 w 544"/>
                <a:gd name="T7" fmla="*/ 294 h 543"/>
                <a:gd name="T8" fmla="*/ 295 w 544"/>
                <a:gd name="T9" fmla="*/ 531 h 543"/>
                <a:gd name="T10" fmla="*/ 531 w 544"/>
                <a:gd name="T11" fmla="*/ 24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543">
                  <a:moveTo>
                    <a:pt x="531" y="249"/>
                  </a:moveTo>
                  <a:lnTo>
                    <a:pt x="531" y="249"/>
                  </a:lnTo>
                  <a:cubicBezTo>
                    <a:pt x="519" y="106"/>
                    <a:pt x="393" y="0"/>
                    <a:pt x="249" y="12"/>
                  </a:cubicBezTo>
                  <a:cubicBezTo>
                    <a:pt x="106" y="25"/>
                    <a:pt x="0" y="151"/>
                    <a:pt x="13" y="294"/>
                  </a:cubicBezTo>
                  <a:cubicBezTo>
                    <a:pt x="26" y="437"/>
                    <a:pt x="152" y="543"/>
                    <a:pt x="295" y="531"/>
                  </a:cubicBezTo>
                  <a:cubicBezTo>
                    <a:pt x="438" y="518"/>
                    <a:pt x="544" y="392"/>
                    <a:pt x="531" y="249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61">
              <a:extLst>
                <a:ext uri="{FF2B5EF4-FFF2-40B4-BE49-F238E27FC236}">
                  <a16:creationId xmlns:a16="http://schemas.microsoft.com/office/drawing/2014/main" id="{5CEBE21E-B961-4E0B-BF0E-0E9EF9D9A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27" y="5349878"/>
              <a:ext cx="517525" cy="517525"/>
            </a:xfrm>
            <a:custGeom>
              <a:avLst/>
              <a:gdLst>
                <a:gd name="T0" fmla="*/ 531 w 544"/>
                <a:gd name="T1" fmla="*/ 249 h 543"/>
                <a:gd name="T2" fmla="*/ 531 w 544"/>
                <a:gd name="T3" fmla="*/ 249 h 543"/>
                <a:gd name="T4" fmla="*/ 249 w 544"/>
                <a:gd name="T5" fmla="*/ 12 h 543"/>
                <a:gd name="T6" fmla="*/ 13 w 544"/>
                <a:gd name="T7" fmla="*/ 294 h 543"/>
                <a:gd name="T8" fmla="*/ 295 w 544"/>
                <a:gd name="T9" fmla="*/ 531 h 543"/>
                <a:gd name="T10" fmla="*/ 531 w 544"/>
                <a:gd name="T11" fmla="*/ 249 h 543"/>
                <a:gd name="T12" fmla="*/ 531 w 544"/>
                <a:gd name="T13" fmla="*/ 24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543">
                  <a:moveTo>
                    <a:pt x="531" y="249"/>
                  </a:moveTo>
                  <a:lnTo>
                    <a:pt x="531" y="249"/>
                  </a:lnTo>
                  <a:cubicBezTo>
                    <a:pt x="519" y="106"/>
                    <a:pt x="393" y="0"/>
                    <a:pt x="249" y="12"/>
                  </a:cubicBezTo>
                  <a:cubicBezTo>
                    <a:pt x="106" y="25"/>
                    <a:pt x="0" y="151"/>
                    <a:pt x="13" y="294"/>
                  </a:cubicBezTo>
                  <a:cubicBezTo>
                    <a:pt x="26" y="437"/>
                    <a:pt x="152" y="543"/>
                    <a:pt x="295" y="531"/>
                  </a:cubicBezTo>
                  <a:cubicBezTo>
                    <a:pt x="438" y="518"/>
                    <a:pt x="544" y="392"/>
                    <a:pt x="531" y="249"/>
                  </a:cubicBezTo>
                  <a:lnTo>
                    <a:pt x="531" y="249"/>
                  </a:lnTo>
                  <a:close/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62">
              <a:extLst>
                <a:ext uri="{FF2B5EF4-FFF2-40B4-BE49-F238E27FC236}">
                  <a16:creationId xmlns:a16="http://schemas.microsoft.com/office/drawing/2014/main" id="{83679283-477B-4684-B3A2-62E6E630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2" y="5030791"/>
              <a:ext cx="517525" cy="517525"/>
            </a:xfrm>
            <a:custGeom>
              <a:avLst/>
              <a:gdLst>
                <a:gd name="T0" fmla="*/ 531 w 543"/>
                <a:gd name="T1" fmla="*/ 249 h 544"/>
                <a:gd name="T2" fmla="*/ 531 w 543"/>
                <a:gd name="T3" fmla="*/ 249 h 544"/>
                <a:gd name="T4" fmla="*/ 249 w 543"/>
                <a:gd name="T5" fmla="*/ 13 h 544"/>
                <a:gd name="T6" fmla="*/ 12 w 543"/>
                <a:gd name="T7" fmla="*/ 295 h 544"/>
                <a:gd name="T8" fmla="*/ 294 w 543"/>
                <a:gd name="T9" fmla="*/ 531 h 544"/>
                <a:gd name="T10" fmla="*/ 531 w 543"/>
                <a:gd name="T11" fmla="*/ 24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544">
                  <a:moveTo>
                    <a:pt x="531" y="249"/>
                  </a:moveTo>
                  <a:lnTo>
                    <a:pt x="531" y="249"/>
                  </a:lnTo>
                  <a:cubicBezTo>
                    <a:pt x="518" y="106"/>
                    <a:pt x="392" y="0"/>
                    <a:pt x="249" y="13"/>
                  </a:cubicBezTo>
                  <a:cubicBezTo>
                    <a:pt x="106" y="25"/>
                    <a:pt x="0" y="152"/>
                    <a:pt x="12" y="295"/>
                  </a:cubicBezTo>
                  <a:cubicBezTo>
                    <a:pt x="25" y="438"/>
                    <a:pt x="151" y="544"/>
                    <a:pt x="294" y="531"/>
                  </a:cubicBezTo>
                  <a:cubicBezTo>
                    <a:pt x="437" y="519"/>
                    <a:pt x="543" y="393"/>
                    <a:pt x="531" y="249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63">
              <a:extLst>
                <a:ext uri="{FF2B5EF4-FFF2-40B4-BE49-F238E27FC236}">
                  <a16:creationId xmlns:a16="http://schemas.microsoft.com/office/drawing/2014/main" id="{45E3DA01-71BD-4BEF-A9BF-8D5F48061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2" y="5030791"/>
              <a:ext cx="517525" cy="517525"/>
            </a:xfrm>
            <a:custGeom>
              <a:avLst/>
              <a:gdLst>
                <a:gd name="T0" fmla="*/ 531 w 543"/>
                <a:gd name="T1" fmla="*/ 249 h 544"/>
                <a:gd name="T2" fmla="*/ 531 w 543"/>
                <a:gd name="T3" fmla="*/ 249 h 544"/>
                <a:gd name="T4" fmla="*/ 249 w 543"/>
                <a:gd name="T5" fmla="*/ 13 h 544"/>
                <a:gd name="T6" fmla="*/ 12 w 543"/>
                <a:gd name="T7" fmla="*/ 295 h 544"/>
                <a:gd name="T8" fmla="*/ 294 w 543"/>
                <a:gd name="T9" fmla="*/ 531 h 544"/>
                <a:gd name="T10" fmla="*/ 531 w 543"/>
                <a:gd name="T11" fmla="*/ 249 h 544"/>
                <a:gd name="T12" fmla="*/ 531 w 543"/>
                <a:gd name="T13" fmla="*/ 24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544">
                  <a:moveTo>
                    <a:pt x="531" y="249"/>
                  </a:moveTo>
                  <a:lnTo>
                    <a:pt x="531" y="249"/>
                  </a:lnTo>
                  <a:cubicBezTo>
                    <a:pt x="518" y="106"/>
                    <a:pt x="392" y="0"/>
                    <a:pt x="249" y="13"/>
                  </a:cubicBezTo>
                  <a:cubicBezTo>
                    <a:pt x="106" y="25"/>
                    <a:pt x="0" y="152"/>
                    <a:pt x="12" y="295"/>
                  </a:cubicBezTo>
                  <a:cubicBezTo>
                    <a:pt x="25" y="438"/>
                    <a:pt x="151" y="544"/>
                    <a:pt x="294" y="531"/>
                  </a:cubicBezTo>
                  <a:cubicBezTo>
                    <a:pt x="437" y="519"/>
                    <a:pt x="543" y="393"/>
                    <a:pt x="531" y="249"/>
                  </a:cubicBezTo>
                  <a:lnTo>
                    <a:pt x="531" y="249"/>
                  </a:lnTo>
                  <a:close/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C26BF7-FCCD-4A98-95B5-A91095896807}"/>
              </a:ext>
            </a:extLst>
          </p:cNvPr>
          <p:cNvGrpSpPr>
            <a:grpSpLocks noChangeAspect="1"/>
          </p:cNvGrpSpPr>
          <p:nvPr/>
        </p:nvGrpSpPr>
        <p:grpSpPr>
          <a:xfrm>
            <a:off x="4826520" y="3176824"/>
            <a:ext cx="1457325" cy="1447801"/>
            <a:chOff x="5264151" y="2724152"/>
            <a:chExt cx="1457325" cy="1447801"/>
          </a:xfrm>
        </p:grpSpPr>
        <p:sp>
          <p:nvSpPr>
            <p:cNvPr id="35" name="Freeform 364">
              <a:extLst>
                <a:ext uri="{FF2B5EF4-FFF2-40B4-BE49-F238E27FC236}">
                  <a16:creationId xmlns:a16="http://schemas.microsoft.com/office/drawing/2014/main" id="{F35FC877-E452-4F66-AC71-B329EAA3D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1" y="2724152"/>
              <a:ext cx="1457325" cy="1447801"/>
            </a:xfrm>
            <a:custGeom>
              <a:avLst/>
              <a:gdLst>
                <a:gd name="T0" fmla="*/ 765 w 1530"/>
                <a:gd name="T1" fmla="*/ 0 h 1519"/>
                <a:gd name="T2" fmla="*/ 765 w 1530"/>
                <a:gd name="T3" fmla="*/ 0 h 1519"/>
                <a:gd name="T4" fmla="*/ 0 w 1530"/>
                <a:gd name="T5" fmla="*/ 759 h 1519"/>
                <a:gd name="T6" fmla="*/ 765 w 1530"/>
                <a:gd name="T7" fmla="*/ 1519 h 1519"/>
                <a:gd name="T8" fmla="*/ 1530 w 1530"/>
                <a:gd name="T9" fmla="*/ 759 h 1519"/>
                <a:gd name="T10" fmla="*/ 765 w 1530"/>
                <a:gd name="T11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1519">
                  <a:moveTo>
                    <a:pt x="765" y="0"/>
                  </a:moveTo>
                  <a:lnTo>
                    <a:pt x="765" y="0"/>
                  </a:lnTo>
                  <a:cubicBezTo>
                    <a:pt x="343" y="0"/>
                    <a:pt x="0" y="340"/>
                    <a:pt x="0" y="759"/>
                  </a:cubicBezTo>
                  <a:cubicBezTo>
                    <a:pt x="0" y="1179"/>
                    <a:pt x="343" y="1519"/>
                    <a:pt x="765" y="1519"/>
                  </a:cubicBezTo>
                  <a:cubicBezTo>
                    <a:pt x="1188" y="1519"/>
                    <a:pt x="1530" y="1179"/>
                    <a:pt x="1530" y="759"/>
                  </a:cubicBezTo>
                  <a:cubicBezTo>
                    <a:pt x="1530" y="340"/>
                    <a:pt x="1188" y="0"/>
                    <a:pt x="765" y="0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65">
              <a:extLst>
                <a:ext uri="{FF2B5EF4-FFF2-40B4-BE49-F238E27FC236}">
                  <a16:creationId xmlns:a16="http://schemas.microsoft.com/office/drawing/2014/main" id="{E4E02391-733D-4AF0-BB10-927A820F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1" y="2724152"/>
              <a:ext cx="1457325" cy="1447801"/>
            </a:xfrm>
            <a:custGeom>
              <a:avLst/>
              <a:gdLst>
                <a:gd name="T0" fmla="*/ 765 w 1530"/>
                <a:gd name="T1" fmla="*/ 0 h 1519"/>
                <a:gd name="T2" fmla="*/ 765 w 1530"/>
                <a:gd name="T3" fmla="*/ 0 h 1519"/>
                <a:gd name="T4" fmla="*/ 0 w 1530"/>
                <a:gd name="T5" fmla="*/ 759 h 1519"/>
                <a:gd name="T6" fmla="*/ 765 w 1530"/>
                <a:gd name="T7" fmla="*/ 1519 h 1519"/>
                <a:gd name="T8" fmla="*/ 1530 w 1530"/>
                <a:gd name="T9" fmla="*/ 759 h 1519"/>
                <a:gd name="T10" fmla="*/ 765 w 1530"/>
                <a:gd name="T11" fmla="*/ 0 h 1519"/>
                <a:gd name="T12" fmla="*/ 765 w 1530"/>
                <a:gd name="T1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" h="1519">
                  <a:moveTo>
                    <a:pt x="765" y="0"/>
                  </a:moveTo>
                  <a:lnTo>
                    <a:pt x="765" y="0"/>
                  </a:lnTo>
                  <a:cubicBezTo>
                    <a:pt x="343" y="0"/>
                    <a:pt x="0" y="340"/>
                    <a:pt x="0" y="759"/>
                  </a:cubicBezTo>
                  <a:cubicBezTo>
                    <a:pt x="0" y="1179"/>
                    <a:pt x="343" y="1519"/>
                    <a:pt x="765" y="1519"/>
                  </a:cubicBezTo>
                  <a:cubicBezTo>
                    <a:pt x="1188" y="1519"/>
                    <a:pt x="1530" y="1179"/>
                    <a:pt x="1530" y="759"/>
                  </a:cubicBezTo>
                  <a:cubicBezTo>
                    <a:pt x="1530" y="340"/>
                    <a:pt x="1188" y="0"/>
                    <a:pt x="765" y="0"/>
                  </a:cubicBezTo>
                  <a:lnTo>
                    <a:pt x="76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66">
              <a:extLst>
                <a:ext uri="{FF2B5EF4-FFF2-40B4-BE49-F238E27FC236}">
                  <a16:creationId xmlns:a16="http://schemas.microsoft.com/office/drawing/2014/main" id="{D09BB9DD-6B5B-4BF0-B762-9CA8DDF22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51" y="2820989"/>
              <a:ext cx="1254125" cy="1254126"/>
            </a:xfrm>
            <a:custGeom>
              <a:avLst/>
              <a:gdLst>
                <a:gd name="T0" fmla="*/ 658 w 1316"/>
                <a:gd name="T1" fmla="*/ 0 h 1316"/>
                <a:gd name="T2" fmla="*/ 658 w 1316"/>
                <a:gd name="T3" fmla="*/ 0 h 1316"/>
                <a:gd name="T4" fmla="*/ 0 w 1316"/>
                <a:gd name="T5" fmla="*/ 658 h 1316"/>
                <a:gd name="T6" fmla="*/ 658 w 1316"/>
                <a:gd name="T7" fmla="*/ 1316 h 1316"/>
                <a:gd name="T8" fmla="*/ 1316 w 1316"/>
                <a:gd name="T9" fmla="*/ 658 h 1316"/>
                <a:gd name="T10" fmla="*/ 658 w 1316"/>
                <a:gd name="T11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6" h="1316">
                  <a:moveTo>
                    <a:pt x="658" y="0"/>
                  </a:moveTo>
                  <a:lnTo>
                    <a:pt x="658" y="0"/>
                  </a:lnTo>
                  <a:cubicBezTo>
                    <a:pt x="295" y="0"/>
                    <a:pt x="0" y="295"/>
                    <a:pt x="0" y="658"/>
                  </a:cubicBezTo>
                  <a:cubicBezTo>
                    <a:pt x="0" y="1022"/>
                    <a:pt x="295" y="1316"/>
                    <a:pt x="658" y="1316"/>
                  </a:cubicBezTo>
                  <a:cubicBezTo>
                    <a:pt x="1022" y="1316"/>
                    <a:pt x="1316" y="1022"/>
                    <a:pt x="1316" y="658"/>
                  </a:cubicBezTo>
                  <a:cubicBezTo>
                    <a:pt x="1316" y="295"/>
                    <a:pt x="1022" y="0"/>
                    <a:pt x="658" y="0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67">
              <a:extLst>
                <a:ext uri="{FF2B5EF4-FFF2-40B4-BE49-F238E27FC236}">
                  <a16:creationId xmlns:a16="http://schemas.microsoft.com/office/drawing/2014/main" id="{37FF6D99-811D-4271-B9C2-686A7363D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51" y="2820989"/>
              <a:ext cx="1254125" cy="1254126"/>
            </a:xfrm>
            <a:custGeom>
              <a:avLst/>
              <a:gdLst>
                <a:gd name="T0" fmla="*/ 658 w 1316"/>
                <a:gd name="T1" fmla="*/ 0 h 1316"/>
                <a:gd name="T2" fmla="*/ 658 w 1316"/>
                <a:gd name="T3" fmla="*/ 0 h 1316"/>
                <a:gd name="T4" fmla="*/ 0 w 1316"/>
                <a:gd name="T5" fmla="*/ 658 h 1316"/>
                <a:gd name="T6" fmla="*/ 658 w 1316"/>
                <a:gd name="T7" fmla="*/ 1316 h 1316"/>
                <a:gd name="T8" fmla="*/ 1316 w 1316"/>
                <a:gd name="T9" fmla="*/ 658 h 1316"/>
                <a:gd name="T10" fmla="*/ 658 w 1316"/>
                <a:gd name="T11" fmla="*/ 0 h 1316"/>
                <a:gd name="T12" fmla="*/ 658 w 1316"/>
                <a:gd name="T13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1316">
                  <a:moveTo>
                    <a:pt x="658" y="0"/>
                  </a:moveTo>
                  <a:lnTo>
                    <a:pt x="658" y="0"/>
                  </a:lnTo>
                  <a:cubicBezTo>
                    <a:pt x="295" y="0"/>
                    <a:pt x="0" y="295"/>
                    <a:pt x="0" y="658"/>
                  </a:cubicBezTo>
                  <a:cubicBezTo>
                    <a:pt x="0" y="1022"/>
                    <a:pt x="295" y="1316"/>
                    <a:pt x="658" y="1316"/>
                  </a:cubicBezTo>
                  <a:cubicBezTo>
                    <a:pt x="1022" y="1316"/>
                    <a:pt x="1316" y="1022"/>
                    <a:pt x="1316" y="658"/>
                  </a:cubicBezTo>
                  <a:cubicBezTo>
                    <a:pt x="1316" y="295"/>
                    <a:pt x="1022" y="0"/>
                    <a:pt x="658" y="0"/>
                  </a:cubicBezTo>
                  <a:lnTo>
                    <a:pt x="658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68">
              <a:extLst>
                <a:ext uri="{FF2B5EF4-FFF2-40B4-BE49-F238E27FC236}">
                  <a16:creationId xmlns:a16="http://schemas.microsoft.com/office/drawing/2014/main" id="{CC5FB01A-6043-4336-AADA-242D5106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588" y="3044827"/>
              <a:ext cx="806450" cy="806451"/>
            </a:xfrm>
            <a:custGeom>
              <a:avLst/>
              <a:gdLst>
                <a:gd name="T0" fmla="*/ 423 w 847"/>
                <a:gd name="T1" fmla="*/ 0 h 847"/>
                <a:gd name="T2" fmla="*/ 423 w 847"/>
                <a:gd name="T3" fmla="*/ 0 h 847"/>
                <a:gd name="T4" fmla="*/ 0 w 847"/>
                <a:gd name="T5" fmla="*/ 423 h 847"/>
                <a:gd name="T6" fmla="*/ 423 w 847"/>
                <a:gd name="T7" fmla="*/ 847 h 847"/>
                <a:gd name="T8" fmla="*/ 847 w 847"/>
                <a:gd name="T9" fmla="*/ 423 h 847"/>
                <a:gd name="T10" fmla="*/ 423 w 84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423" y="0"/>
                  </a:moveTo>
                  <a:lnTo>
                    <a:pt x="423" y="0"/>
                  </a:lnTo>
                  <a:cubicBezTo>
                    <a:pt x="189" y="0"/>
                    <a:pt x="0" y="189"/>
                    <a:pt x="0" y="423"/>
                  </a:cubicBezTo>
                  <a:cubicBezTo>
                    <a:pt x="0" y="657"/>
                    <a:pt x="189" y="847"/>
                    <a:pt x="423" y="847"/>
                  </a:cubicBezTo>
                  <a:cubicBezTo>
                    <a:pt x="657" y="847"/>
                    <a:pt x="847" y="657"/>
                    <a:pt x="847" y="423"/>
                  </a:cubicBezTo>
                  <a:cubicBezTo>
                    <a:pt x="847" y="189"/>
                    <a:pt x="657" y="0"/>
                    <a:pt x="423" y="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69">
              <a:extLst>
                <a:ext uri="{FF2B5EF4-FFF2-40B4-BE49-F238E27FC236}">
                  <a16:creationId xmlns:a16="http://schemas.microsoft.com/office/drawing/2014/main" id="{F11F3744-E923-466D-BF4C-BAECE49CC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588" y="3044827"/>
              <a:ext cx="806450" cy="806451"/>
            </a:xfrm>
            <a:custGeom>
              <a:avLst/>
              <a:gdLst>
                <a:gd name="T0" fmla="*/ 423 w 847"/>
                <a:gd name="T1" fmla="*/ 0 h 847"/>
                <a:gd name="T2" fmla="*/ 423 w 847"/>
                <a:gd name="T3" fmla="*/ 0 h 847"/>
                <a:gd name="T4" fmla="*/ 0 w 847"/>
                <a:gd name="T5" fmla="*/ 423 h 847"/>
                <a:gd name="T6" fmla="*/ 423 w 847"/>
                <a:gd name="T7" fmla="*/ 847 h 847"/>
                <a:gd name="T8" fmla="*/ 847 w 847"/>
                <a:gd name="T9" fmla="*/ 423 h 847"/>
                <a:gd name="T10" fmla="*/ 423 w 847"/>
                <a:gd name="T11" fmla="*/ 0 h 847"/>
                <a:gd name="T12" fmla="*/ 423 w 847"/>
                <a:gd name="T13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47">
                  <a:moveTo>
                    <a:pt x="423" y="0"/>
                  </a:moveTo>
                  <a:lnTo>
                    <a:pt x="423" y="0"/>
                  </a:lnTo>
                  <a:cubicBezTo>
                    <a:pt x="189" y="0"/>
                    <a:pt x="0" y="189"/>
                    <a:pt x="0" y="423"/>
                  </a:cubicBezTo>
                  <a:cubicBezTo>
                    <a:pt x="0" y="657"/>
                    <a:pt x="189" y="847"/>
                    <a:pt x="423" y="847"/>
                  </a:cubicBezTo>
                  <a:cubicBezTo>
                    <a:pt x="657" y="847"/>
                    <a:pt x="847" y="657"/>
                    <a:pt x="847" y="423"/>
                  </a:cubicBezTo>
                  <a:cubicBezTo>
                    <a:pt x="847" y="189"/>
                    <a:pt x="657" y="0"/>
                    <a:pt x="423" y="0"/>
                  </a:cubicBezTo>
                  <a:lnTo>
                    <a:pt x="423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70">
              <a:extLst>
                <a:ext uri="{FF2B5EF4-FFF2-40B4-BE49-F238E27FC236}">
                  <a16:creationId xmlns:a16="http://schemas.microsoft.com/office/drawing/2014/main" id="{E0C52927-C358-4794-B3E9-9C1F9CD30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1" y="3181352"/>
              <a:ext cx="530225" cy="534988"/>
            </a:xfrm>
            <a:custGeom>
              <a:avLst/>
              <a:gdLst>
                <a:gd name="T0" fmla="*/ 278 w 557"/>
                <a:gd name="T1" fmla="*/ 0 h 561"/>
                <a:gd name="T2" fmla="*/ 278 w 557"/>
                <a:gd name="T3" fmla="*/ 0 h 561"/>
                <a:gd name="T4" fmla="*/ 0 w 557"/>
                <a:gd name="T5" fmla="*/ 280 h 561"/>
                <a:gd name="T6" fmla="*/ 278 w 557"/>
                <a:gd name="T7" fmla="*/ 561 h 561"/>
                <a:gd name="T8" fmla="*/ 557 w 557"/>
                <a:gd name="T9" fmla="*/ 280 h 561"/>
                <a:gd name="T10" fmla="*/ 278 w 557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7" h="561">
                  <a:moveTo>
                    <a:pt x="278" y="0"/>
                  </a:moveTo>
                  <a:lnTo>
                    <a:pt x="278" y="0"/>
                  </a:lnTo>
                  <a:cubicBezTo>
                    <a:pt x="125" y="0"/>
                    <a:pt x="0" y="125"/>
                    <a:pt x="0" y="280"/>
                  </a:cubicBezTo>
                  <a:cubicBezTo>
                    <a:pt x="0" y="435"/>
                    <a:pt x="125" y="561"/>
                    <a:pt x="278" y="561"/>
                  </a:cubicBezTo>
                  <a:cubicBezTo>
                    <a:pt x="432" y="561"/>
                    <a:pt x="557" y="435"/>
                    <a:pt x="557" y="280"/>
                  </a:cubicBezTo>
                  <a:cubicBezTo>
                    <a:pt x="557" y="125"/>
                    <a:pt x="432" y="0"/>
                    <a:pt x="278" y="0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71">
              <a:extLst>
                <a:ext uri="{FF2B5EF4-FFF2-40B4-BE49-F238E27FC236}">
                  <a16:creationId xmlns:a16="http://schemas.microsoft.com/office/drawing/2014/main" id="{DC44BBFC-0DE8-4D1B-B224-AD9F9B00D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1" y="3181352"/>
              <a:ext cx="530225" cy="534988"/>
            </a:xfrm>
            <a:custGeom>
              <a:avLst/>
              <a:gdLst>
                <a:gd name="T0" fmla="*/ 278 w 557"/>
                <a:gd name="T1" fmla="*/ 0 h 561"/>
                <a:gd name="T2" fmla="*/ 278 w 557"/>
                <a:gd name="T3" fmla="*/ 0 h 561"/>
                <a:gd name="T4" fmla="*/ 0 w 557"/>
                <a:gd name="T5" fmla="*/ 280 h 561"/>
                <a:gd name="T6" fmla="*/ 278 w 557"/>
                <a:gd name="T7" fmla="*/ 561 h 561"/>
                <a:gd name="T8" fmla="*/ 557 w 557"/>
                <a:gd name="T9" fmla="*/ 280 h 561"/>
                <a:gd name="T10" fmla="*/ 278 w 557"/>
                <a:gd name="T11" fmla="*/ 0 h 561"/>
                <a:gd name="T12" fmla="*/ 278 w 557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61">
                  <a:moveTo>
                    <a:pt x="278" y="0"/>
                  </a:moveTo>
                  <a:lnTo>
                    <a:pt x="278" y="0"/>
                  </a:lnTo>
                  <a:cubicBezTo>
                    <a:pt x="125" y="0"/>
                    <a:pt x="0" y="125"/>
                    <a:pt x="0" y="280"/>
                  </a:cubicBezTo>
                  <a:cubicBezTo>
                    <a:pt x="0" y="435"/>
                    <a:pt x="125" y="561"/>
                    <a:pt x="278" y="561"/>
                  </a:cubicBezTo>
                  <a:cubicBezTo>
                    <a:pt x="432" y="561"/>
                    <a:pt x="557" y="435"/>
                    <a:pt x="557" y="280"/>
                  </a:cubicBezTo>
                  <a:cubicBezTo>
                    <a:pt x="557" y="125"/>
                    <a:pt x="432" y="0"/>
                    <a:pt x="278" y="0"/>
                  </a:cubicBezTo>
                  <a:lnTo>
                    <a:pt x="278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72">
              <a:extLst>
                <a:ext uri="{FF2B5EF4-FFF2-40B4-BE49-F238E27FC236}">
                  <a16:creationId xmlns:a16="http://schemas.microsoft.com/office/drawing/2014/main" id="{4918669E-FD29-419A-9636-093B11B5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1" y="2724152"/>
              <a:ext cx="1457325" cy="725488"/>
            </a:xfrm>
            <a:custGeom>
              <a:avLst/>
              <a:gdLst>
                <a:gd name="T0" fmla="*/ 1530 w 1530"/>
                <a:gd name="T1" fmla="*/ 760 h 760"/>
                <a:gd name="T2" fmla="*/ 1530 w 1530"/>
                <a:gd name="T3" fmla="*/ 760 h 760"/>
                <a:gd name="T4" fmla="*/ 1530 w 1530"/>
                <a:gd name="T5" fmla="*/ 759 h 760"/>
                <a:gd name="T6" fmla="*/ 765 w 1530"/>
                <a:gd name="T7" fmla="*/ 0 h 760"/>
                <a:gd name="T8" fmla="*/ 0 w 1530"/>
                <a:gd name="T9" fmla="*/ 759 h 760"/>
                <a:gd name="T10" fmla="*/ 0 w 1530"/>
                <a:gd name="T11" fmla="*/ 760 h 760"/>
                <a:gd name="T12" fmla="*/ 1530 w 1530"/>
                <a:gd name="T13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" h="760">
                  <a:moveTo>
                    <a:pt x="1530" y="760"/>
                  </a:moveTo>
                  <a:lnTo>
                    <a:pt x="1530" y="760"/>
                  </a:lnTo>
                  <a:cubicBezTo>
                    <a:pt x="1530" y="760"/>
                    <a:pt x="1530" y="760"/>
                    <a:pt x="1530" y="759"/>
                  </a:cubicBezTo>
                  <a:cubicBezTo>
                    <a:pt x="1530" y="340"/>
                    <a:pt x="1188" y="0"/>
                    <a:pt x="765" y="0"/>
                  </a:cubicBezTo>
                  <a:cubicBezTo>
                    <a:pt x="343" y="0"/>
                    <a:pt x="0" y="340"/>
                    <a:pt x="0" y="759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1530" y="76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73">
              <a:extLst>
                <a:ext uri="{FF2B5EF4-FFF2-40B4-BE49-F238E27FC236}">
                  <a16:creationId xmlns:a16="http://schemas.microsoft.com/office/drawing/2014/main" id="{7258659B-7296-4652-B677-2A975F1A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1" y="2724152"/>
              <a:ext cx="1457325" cy="725488"/>
            </a:xfrm>
            <a:custGeom>
              <a:avLst/>
              <a:gdLst>
                <a:gd name="T0" fmla="*/ 1530 w 1530"/>
                <a:gd name="T1" fmla="*/ 760 h 760"/>
                <a:gd name="T2" fmla="*/ 1530 w 1530"/>
                <a:gd name="T3" fmla="*/ 760 h 760"/>
                <a:gd name="T4" fmla="*/ 1530 w 1530"/>
                <a:gd name="T5" fmla="*/ 759 h 760"/>
                <a:gd name="T6" fmla="*/ 765 w 1530"/>
                <a:gd name="T7" fmla="*/ 0 h 760"/>
                <a:gd name="T8" fmla="*/ 0 w 1530"/>
                <a:gd name="T9" fmla="*/ 759 h 760"/>
                <a:gd name="T10" fmla="*/ 0 w 1530"/>
                <a:gd name="T11" fmla="*/ 760 h 760"/>
                <a:gd name="T12" fmla="*/ 1530 w 1530"/>
                <a:gd name="T13" fmla="*/ 760 h 760"/>
                <a:gd name="T14" fmla="*/ 1530 w 1530"/>
                <a:gd name="T15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760">
                  <a:moveTo>
                    <a:pt x="1530" y="760"/>
                  </a:moveTo>
                  <a:lnTo>
                    <a:pt x="1530" y="760"/>
                  </a:lnTo>
                  <a:cubicBezTo>
                    <a:pt x="1530" y="760"/>
                    <a:pt x="1530" y="760"/>
                    <a:pt x="1530" y="759"/>
                  </a:cubicBezTo>
                  <a:cubicBezTo>
                    <a:pt x="1530" y="340"/>
                    <a:pt x="1188" y="0"/>
                    <a:pt x="765" y="0"/>
                  </a:cubicBezTo>
                  <a:cubicBezTo>
                    <a:pt x="343" y="0"/>
                    <a:pt x="0" y="340"/>
                    <a:pt x="0" y="759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1530" y="760"/>
                  </a:lnTo>
                  <a:lnTo>
                    <a:pt x="1530" y="76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74">
              <a:extLst>
                <a:ext uri="{FF2B5EF4-FFF2-40B4-BE49-F238E27FC236}">
                  <a16:creationId xmlns:a16="http://schemas.microsoft.com/office/drawing/2014/main" id="{805809F5-D2C4-4C18-A30B-3744CEEF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2792414"/>
              <a:ext cx="290513" cy="293688"/>
            </a:xfrm>
            <a:custGeom>
              <a:avLst/>
              <a:gdLst>
                <a:gd name="T0" fmla="*/ 153 w 306"/>
                <a:gd name="T1" fmla="*/ 0 h 308"/>
                <a:gd name="T2" fmla="*/ 153 w 306"/>
                <a:gd name="T3" fmla="*/ 0 h 308"/>
                <a:gd name="T4" fmla="*/ 0 w 306"/>
                <a:gd name="T5" fmla="*/ 154 h 308"/>
                <a:gd name="T6" fmla="*/ 153 w 306"/>
                <a:gd name="T7" fmla="*/ 308 h 308"/>
                <a:gd name="T8" fmla="*/ 306 w 306"/>
                <a:gd name="T9" fmla="*/ 154 h 308"/>
                <a:gd name="T10" fmla="*/ 153 w 306"/>
                <a:gd name="T1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308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9"/>
                    <a:pt x="0" y="154"/>
                  </a:cubicBezTo>
                  <a:cubicBezTo>
                    <a:pt x="0" y="239"/>
                    <a:pt x="68" y="308"/>
                    <a:pt x="153" y="308"/>
                  </a:cubicBezTo>
                  <a:cubicBezTo>
                    <a:pt x="237" y="308"/>
                    <a:pt x="306" y="239"/>
                    <a:pt x="306" y="154"/>
                  </a:cubicBezTo>
                  <a:cubicBezTo>
                    <a:pt x="306" y="69"/>
                    <a:pt x="237" y="0"/>
                    <a:pt x="153" y="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375">
              <a:extLst>
                <a:ext uri="{FF2B5EF4-FFF2-40B4-BE49-F238E27FC236}">
                  <a16:creationId xmlns:a16="http://schemas.microsoft.com/office/drawing/2014/main" id="{D491D7BD-E26C-4E47-A66B-EE5C69C48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2792414"/>
              <a:ext cx="290513" cy="293688"/>
            </a:xfrm>
            <a:custGeom>
              <a:avLst/>
              <a:gdLst>
                <a:gd name="T0" fmla="*/ 153 w 306"/>
                <a:gd name="T1" fmla="*/ 0 h 308"/>
                <a:gd name="T2" fmla="*/ 153 w 306"/>
                <a:gd name="T3" fmla="*/ 0 h 308"/>
                <a:gd name="T4" fmla="*/ 0 w 306"/>
                <a:gd name="T5" fmla="*/ 154 h 308"/>
                <a:gd name="T6" fmla="*/ 153 w 306"/>
                <a:gd name="T7" fmla="*/ 308 h 308"/>
                <a:gd name="T8" fmla="*/ 306 w 306"/>
                <a:gd name="T9" fmla="*/ 154 h 308"/>
                <a:gd name="T10" fmla="*/ 153 w 306"/>
                <a:gd name="T11" fmla="*/ 0 h 308"/>
                <a:gd name="T12" fmla="*/ 153 w 306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308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9"/>
                    <a:pt x="0" y="154"/>
                  </a:cubicBezTo>
                  <a:cubicBezTo>
                    <a:pt x="0" y="239"/>
                    <a:pt x="68" y="308"/>
                    <a:pt x="153" y="308"/>
                  </a:cubicBezTo>
                  <a:cubicBezTo>
                    <a:pt x="237" y="308"/>
                    <a:pt x="306" y="239"/>
                    <a:pt x="306" y="154"/>
                  </a:cubicBezTo>
                  <a:cubicBezTo>
                    <a:pt x="306" y="69"/>
                    <a:pt x="237" y="0"/>
                    <a:pt x="153" y="0"/>
                  </a:cubicBezTo>
                  <a:lnTo>
                    <a:pt x="153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2173ECA-AEAB-4A36-8B91-36B417741609}"/>
              </a:ext>
            </a:extLst>
          </p:cNvPr>
          <p:cNvGrpSpPr>
            <a:grpSpLocks noChangeAspect="1"/>
          </p:cNvGrpSpPr>
          <p:nvPr/>
        </p:nvGrpSpPr>
        <p:grpSpPr>
          <a:xfrm>
            <a:off x="5890145" y="4959587"/>
            <a:ext cx="1985963" cy="2160590"/>
            <a:chOff x="6327776" y="4506915"/>
            <a:chExt cx="1985963" cy="2160590"/>
          </a:xfrm>
        </p:grpSpPr>
        <p:sp>
          <p:nvSpPr>
            <p:cNvPr id="48" name="Freeform 376">
              <a:extLst>
                <a:ext uri="{FF2B5EF4-FFF2-40B4-BE49-F238E27FC236}">
                  <a16:creationId xmlns:a16="http://schemas.microsoft.com/office/drawing/2014/main" id="{B9E5CA33-DCAB-4A75-93F6-ABEE08134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689" y="4506915"/>
              <a:ext cx="339725" cy="341313"/>
            </a:xfrm>
            <a:custGeom>
              <a:avLst/>
              <a:gdLst>
                <a:gd name="T0" fmla="*/ 179 w 358"/>
                <a:gd name="T1" fmla="*/ 358 h 358"/>
                <a:gd name="T2" fmla="*/ 179 w 358"/>
                <a:gd name="T3" fmla="*/ 358 h 358"/>
                <a:gd name="T4" fmla="*/ 358 w 358"/>
                <a:gd name="T5" fmla="*/ 179 h 358"/>
                <a:gd name="T6" fmla="*/ 179 w 358"/>
                <a:gd name="T7" fmla="*/ 0 h 358"/>
                <a:gd name="T8" fmla="*/ 0 w 358"/>
                <a:gd name="T9" fmla="*/ 179 h 358"/>
                <a:gd name="T10" fmla="*/ 179 w 358"/>
                <a:gd name="T11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358">
                  <a:moveTo>
                    <a:pt x="179" y="358"/>
                  </a:moveTo>
                  <a:lnTo>
                    <a:pt x="179" y="358"/>
                  </a:lnTo>
                  <a:cubicBezTo>
                    <a:pt x="278" y="358"/>
                    <a:pt x="358" y="278"/>
                    <a:pt x="358" y="179"/>
                  </a:cubicBezTo>
                  <a:cubicBezTo>
                    <a:pt x="358" y="80"/>
                    <a:pt x="278" y="0"/>
                    <a:pt x="179" y="0"/>
                  </a:cubicBezTo>
                  <a:cubicBezTo>
                    <a:pt x="80" y="0"/>
                    <a:pt x="0" y="80"/>
                    <a:pt x="0" y="179"/>
                  </a:cubicBezTo>
                  <a:cubicBezTo>
                    <a:pt x="0" y="278"/>
                    <a:pt x="80" y="358"/>
                    <a:pt x="179" y="358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377">
              <a:extLst>
                <a:ext uri="{FF2B5EF4-FFF2-40B4-BE49-F238E27FC236}">
                  <a16:creationId xmlns:a16="http://schemas.microsoft.com/office/drawing/2014/main" id="{75489B46-4593-4820-9E7A-033A8FC9E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689" y="4506915"/>
              <a:ext cx="339725" cy="341313"/>
            </a:xfrm>
            <a:custGeom>
              <a:avLst/>
              <a:gdLst>
                <a:gd name="T0" fmla="*/ 179 w 358"/>
                <a:gd name="T1" fmla="*/ 358 h 358"/>
                <a:gd name="T2" fmla="*/ 179 w 358"/>
                <a:gd name="T3" fmla="*/ 358 h 358"/>
                <a:gd name="T4" fmla="*/ 358 w 358"/>
                <a:gd name="T5" fmla="*/ 179 h 358"/>
                <a:gd name="T6" fmla="*/ 179 w 358"/>
                <a:gd name="T7" fmla="*/ 0 h 358"/>
                <a:gd name="T8" fmla="*/ 0 w 358"/>
                <a:gd name="T9" fmla="*/ 179 h 358"/>
                <a:gd name="T10" fmla="*/ 179 w 358"/>
                <a:gd name="T11" fmla="*/ 358 h 358"/>
                <a:gd name="T12" fmla="*/ 179 w 358"/>
                <a:gd name="T13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358">
                  <a:moveTo>
                    <a:pt x="179" y="358"/>
                  </a:moveTo>
                  <a:lnTo>
                    <a:pt x="179" y="358"/>
                  </a:lnTo>
                  <a:cubicBezTo>
                    <a:pt x="278" y="358"/>
                    <a:pt x="358" y="278"/>
                    <a:pt x="358" y="179"/>
                  </a:cubicBezTo>
                  <a:cubicBezTo>
                    <a:pt x="358" y="80"/>
                    <a:pt x="278" y="0"/>
                    <a:pt x="179" y="0"/>
                  </a:cubicBezTo>
                  <a:cubicBezTo>
                    <a:pt x="80" y="0"/>
                    <a:pt x="0" y="80"/>
                    <a:pt x="0" y="179"/>
                  </a:cubicBezTo>
                  <a:cubicBezTo>
                    <a:pt x="0" y="278"/>
                    <a:pt x="80" y="358"/>
                    <a:pt x="179" y="358"/>
                  </a:cubicBezTo>
                  <a:lnTo>
                    <a:pt x="179" y="358"/>
                  </a:lnTo>
                  <a:close/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78">
              <a:extLst>
                <a:ext uri="{FF2B5EF4-FFF2-40B4-BE49-F238E27FC236}">
                  <a16:creationId xmlns:a16="http://schemas.microsoft.com/office/drawing/2014/main" id="{B06B3E2C-FE4B-4A53-BB1A-107FB81C2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6240467"/>
              <a:ext cx="427038" cy="427038"/>
            </a:xfrm>
            <a:custGeom>
              <a:avLst/>
              <a:gdLst>
                <a:gd name="T0" fmla="*/ 225 w 449"/>
                <a:gd name="T1" fmla="*/ 449 h 449"/>
                <a:gd name="T2" fmla="*/ 225 w 449"/>
                <a:gd name="T3" fmla="*/ 449 h 449"/>
                <a:gd name="T4" fmla="*/ 449 w 449"/>
                <a:gd name="T5" fmla="*/ 224 h 449"/>
                <a:gd name="T6" fmla="*/ 225 w 449"/>
                <a:gd name="T7" fmla="*/ 0 h 449"/>
                <a:gd name="T8" fmla="*/ 0 w 449"/>
                <a:gd name="T9" fmla="*/ 224 h 449"/>
                <a:gd name="T10" fmla="*/ 225 w 449"/>
                <a:gd name="T1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449">
                  <a:moveTo>
                    <a:pt x="225" y="449"/>
                  </a:moveTo>
                  <a:lnTo>
                    <a:pt x="225" y="449"/>
                  </a:lnTo>
                  <a:cubicBezTo>
                    <a:pt x="349" y="449"/>
                    <a:pt x="449" y="348"/>
                    <a:pt x="449" y="224"/>
                  </a:cubicBezTo>
                  <a:cubicBezTo>
                    <a:pt x="449" y="101"/>
                    <a:pt x="349" y="0"/>
                    <a:pt x="225" y="0"/>
                  </a:cubicBezTo>
                  <a:cubicBezTo>
                    <a:pt x="101" y="0"/>
                    <a:pt x="0" y="101"/>
                    <a:pt x="0" y="224"/>
                  </a:cubicBezTo>
                  <a:cubicBezTo>
                    <a:pt x="0" y="348"/>
                    <a:pt x="101" y="449"/>
                    <a:pt x="225" y="449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79">
              <a:extLst>
                <a:ext uri="{FF2B5EF4-FFF2-40B4-BE49-F238E27FC236}">
                  <a16:creationId xmlns:a16="http://schemas.microsoft.com/office/drawing/2014/main" id="{B6268589-E907-48C1-AD9A-67F03D351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6240467"/>
              <a:ext cx="427038" cy="427038"/>
            </a:xfrm>
            <a:custGeom>
              <a:avLst/>
              <a:gdLst>
                <a:gd name="T0" fmla="*/ 225 w 449"/>
                <a:gd name="T1" fmla="*/ 449 h 449"/>
                <a:gd name="T2" fmla="*/ 225 w 449"/>
                <a:gd name="T3" fmla="*/ 449 h 449"/>
                <a:gd name="T4" fmla="*/ 449 w 449"/>
                <a:gd name="T5" fmla="*/ 224 h 449"/>
                <a:gd name="T6" fmla="*/ 225 w 449"/>
                <a:gd name="T7" fmla="*/ 0 h 449"/>
                <a:gd name="T8" fmla="*/ 0 w 449"/>
                <a:gd name="T9" fmla="*/ 224 h 449"/>
                <a:gd name="T10" fmla="*/ 225 w 449"/>
                <a:gd name="T11" fmla="*/ 449 h 449"/>
                <a:gd name="T12" fmla="*/ 225 w 449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449">
                  <a:moveTo>
                    <a:pt x="225" y="449"/>
                  </a:moveTo>
                  <a:lnTo>
                    <a:pt x="225" y="449"/>
                  </a:lnTo>
                  <a:cubicBezTo>
                    <a:pt x="349" y="449"/>
                    <a:pt x="449" y="348"/>
                    <a:pt x="449" y="224"/>
                  </a:cubicBezTo>
                  <a:cubicBezTo>
                    <a:pt x="449" y="101"/>
                    <a:pt x="349" y="0"/>
                    <a:pt x="225" y="0"/>
                  </a:cubicBezTo>
                  <a:cubicBezTo>
                    <a:pt x="101" y="0"/>
                    <a:pt x="0" y="101"/>
                    <a:pt x="0" y="224"/>
                  </a:cubicBezTo>
                  <a:cubicBezTo>
                    <a:pt x="0" y="348"/>
                    <a:pt x="101" y="449"/>
                    <a:pt x="225" y="449"/>
                  </a:cubicBezTo>
                  <a:lnTo>
                    <a:pt x="225" y="449"/>
                  </a:lnTo>
                  <a:close/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380">
              <a:extLst>
                <a:ext uri="{FF2B5EF4-FFF2-40B4-BE49-F238E27FC236}">
                  <a16:creationId xmlns:a16="http://schemas.microsoft.com/office/drawing/2014/main" id="{0DF23885-2020-448A-A676-279250EC4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776" y="6240467"/>
              <a:ext cx="427038" cy="427038"/>
            </a:xfrm>
            <a:custGeom>
              <a:avLst/>
              <a:gdLst>
                <a:gd name="T0" fmla="*/ 224 w 448"/>
                <a:gd name="T1" fmla="*/ 449 h 449"/>
                <a:gd name="T2" fmla="*/ 224 w 448"/>
                <a:gd name="T3" fmla="*/ 449 h 449"/>
                <a:gd name="T4" fmla="*/ 448 w 448"/>
                <a:gd name="T5" fmla="*/ 224 h 449"/>
                <a:gd name="T6" fmla="*/ 224 w 448"/>
                <a:gd name="T7" fmla="*/ 0 h 449"/>
                <a:gd name="T8" fmla="*/ 0 w 448"/>
                <a:gd name="T9" fmla="*/ 224 h 449"/>
                <a:gd name="T10" fmla="*/ 224 w 448"/>
                <a:gd name="T1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449">
                  <a:moveTo>
                    <a:pt x="224" y="449"/>
                  </a:moveTo>
                  <a:lnTo>
                    <a:pt x="224" y="449"/>
                  </a:lnTo>
                  <a:cubicBezTo>
                    <a:pt x="348" y="449"/>
                    <a:pt x="448" y="348"/>
                    <a:pt x="448" y="224"/>
                  </a:cubicBezTo>
                  <a:cubicBezTo>
                    <a:pt x="448" y="101"/>
                    <a:pt x="348" y="0"/>
                    <a:pt x="224" y="0"/>
                  </a:cubicBezTo>
                  <a:cubicBezTo>
                    <a:pt x="100" y="0"/>
                    <a:pt x="0" y="101"/>
                    <a:pt x="0" y="224"/>
                  </a:cubicBezTo>
                  <a:cubicBezTo>
                    <a:pt x="0" y="348"/>
                    <a:pt x="100" y="449"/>
                    <a:pt x="224" y="449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381">
              <a:extLst>
                <a:ext uri="{FF2B5EF4-FFF2-40B4-BE49-F238E27FC236}">
                  <a16:creationId xmlns:a16="http://schemas.microsoft.com/office/drawing/2014/main" id="{5F12DD95-3C66-4EF4-80DB-5C42A709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776" y="6240467"/>
              <a:ext cx="427038" cy="427038"/>
            </a:xfrm>
            <a:custGeom>
              <a:avLst/>
              <a:gdLst>
                <a:gd name="T0" fmla="*/ 224 w 448"/>
                <a:gd name="T1" fmla="*/ 449 h 449"/>
                <a:gd name="T2" fmla="*/ 224 w 448"/>
                <a:gd name="T3" fmla="*/ 449 h 449"/>
                <a:gd name="T4" fmla="*/ 448 w 448"/>
                <a:gd name="T5" fmla="*/ 224 h 449"/>
                <a:gd name="T6" fmla="*/ 224 w 448"/>
                <a:gd name="T7" fmla="*/ 0 h 449"/>
                <a:gd name="T8" fmla="*/ 0 w 448"/>
                <a:gd name="T9" fmla="*/ 224 h 449"/>
                <a:gd name="T10" fmla="*/ 224 w 448"/>
                <a:gd name="T11" fmla="*/ 449 h 449"/>
                <a:gd name="T12" fmla="*/ 224 w 448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449">
                  <a:moveTo>
                    <a:pt x="224" y="449"/>
                  </a:moveTo>
                  <a:lnTo>
                    <a:pt x="224" y="449"/>
                  </a:lnTo>
                  <a:cubicBezTo>
                    <a:pt x="348" y="449"/>
                    <a:pt x="448" y="348"/>
                    <a:pt x="448" y="224"/>
                  </a:cubicBezTo>
                  <a:cubicBezTo>
                    <a:pt x="448" y="101"/>
                    <a:pt x="348" y="0"/>
                    <a:pt x="224" y="0"/>
                  </a:cubicBezTo>
                  <a:cubicBezTo>
                    <a:pt x="100" y="0"/>
                    <a:pt x="0" y="101"/>
                    <a:pt x="0" y="224"/>
                  </a:cubicBezTo>
                  <a:cubicBezTo>
                    <a:pt x="0" y="348"/>
                    <a:pt x="100" y="449"/>
                    <a:pt x="224" y="449"/>
                  </a:cubicBezTo>
                  <a:lnTo>
                    <a:pt x="224" y="449"/>
                  </a:lnTo>
                  <a:close/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382">
              <a:extLst>
                <a:ext uri="{FF2B5EF4-FFF2-40B4-BE49-F238E27FC236}">
                  <a16:creationId xmlns:a16="http://schemas.microsoft.com/office/drawing/2014/main" id="{F063653D-C5CE-4766-8C33-8AB14B2ED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4687891"/>
              <a:ext cx="1554163" cy="1778001"/>
            </a:xfrm>
            <a:custGeom>
              <a:avLst/>
              <a:gdLst>
                <a:gd name="T0" fmla="*/ 0 w 1631"/>
                <a:gd name="T1" fmla="*/ 1867 h 1867"/>
                <a:gd name="T2" fmla="*/ 0 w 1631"/>
                <a:gd name="T3" fmla="*/ 1867 h 1867"/>
                <a:gd name="T4" fmla="*/ 1631 w 1631"/>
                <a:gd name="T5" fmla="*/ 1867 h 1867"/>
                <a:gd name="T6" fmla="*/ 819 w 1631"/>
                <a:gd name="T7" fmla="*/ 0 h 1867"/>
                <a:gd name="T8" fmla="*/ 0 w 1631"/>
                <a:gd name="T9" fmla="*/ 186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1" h="1867">
                  <a:moveTo>
                    <a:pt x="0" y="1867"/>
                  </a:moveTo>
                  <a:lnTo>
                    <a:pt x="0" y="1867"/>
                  </a:lnTo>
                  <a:lnTo>
                    <a:pt x="1631" y="1867"/>
                  </a:lnTo>
                  <a:lnTo>
                    <a:pt x="819" y="0"/>
                  </a:lnTo>
                  <a:lnTo>
                    <a:pt x="0" y="1867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383">
              <a:extLst>
                <a:ext uri="{FF2B5EF4-FFF2-40B4-BE49-F238E27FC236}">
                  <a16:creationId xmlns:a16="http://schemas.microsoft.com/office/drawing/2014/main" id="{0E53F8F8-E1D0-437A-828B-0D4109A4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4687891"/>
              <a:ext cx="1554163" cy="1778001"/>
            </a:xfrm>
            <a:custGeom>
              <a:avLst/>
              <a:gdLst>
                <a:gd name="T0" fmla="*/ 0 w 1631"/>
                <a:gd name="T1" fmla="*/ 1867 h 1867"/>
                <a:gd name="T2" fmla="*/ 0 w 1631"/>
                <a:gd name="T3" fmla="*/ 1867 h 1867"/>
                <a:gd name="T4" fmla="*/ 1631 w 1631"/>
                <a:gd name="T5" fmla="*/ 1867 h 1867"/>
                <a:gd name="T6" fmla="*/ 819 w 1631"/>
                <a:gd name="T7" fmla="*/ 0 h 1867"/>
                <a:gd name="T8" fmla="*/ 0 w 1631"/>
                <a:gd name="T9" fmla="*/ 1867 h 1867"/>
                <a:gd name="T10" fmla="*/ 0 w 1631"/>
                <a:gd name="T11" fmla="*/ 186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1867">
                  <a:moveTo>
                    <a:pt x="0" y="1867"/>
                  </a:moveTo>
                  <a:lnTo>
                    <a:pt x="0" y="1867"/>
                  </a:lnTo>
                  <a:lnTo>
                    <a:pt x="1631" y="1867"/>
                  </a:lnTo>
                  <a:lnTo>
                    <a:pt x="819" y="0"/>
                  </a:lnTo>
                  <a:lnTo>
                    <a:pt x="0" y="1867"/>
                  </a:lnTo>
                  <a:lnTo>
                    <a:pt x="0" y="1867"/>
                  </a:lnTo>
                  <a:close/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56" name="Grafik 55">
            <a:extLst>
              <a:ext uri="{FF2B5EF4-FFF2-40B4-BE49-F238E27FC236}">
                <a16:creationId xmlns:a16="http://schemas.microsoft.com/office/drawing/2014/main" id="{BFB8A226-30BE-41B0-AA88-BB072DFA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14" y="1234459"/>
            <a:ext cx="2743200" cy="2095500"/>
          </a:xfrm>
          <a:prstGeom prst="rect">
            <a:avLst/>
          </a:prstGeom>
        </p:spPr>
      </p:pic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20EB0A3C-469E-4539-95F8-EEFAF454A33B}"/>
              </a:ext>
            </a:extLst>
          </p:cNvPr>
          <p:cNvGrpSpPr>
            <a:grpSpLocks noChangeAspect="1"/>
          </p:cNvGrpSpPr>
          <p:nvPr/>
        </p:nvGrpSpPr>
        <p:grpSpPr>
          <a:xfrm>
            <a:off x="498575" y="5183422"/>
            <a:ext cx="1662532" cy="1943105"/>
            <a:chOff x="936206" y="4730750"/>
            <a:chExt cx="1662532" cy="1943105"/>
          </a:xfrm>
        </p:grpSpPr>
        <p:sp>
          <p:nvSpPr>
            <p:cNvPr id="58" name="Freeform 334">
              <a:extLst>
                <a:ext uri="{FF2B5EF4-FFF2-40B4-BE49-F238E27FC236}">
                  <a16:creationId xmlns:a16="http://schemas.microsoft.com/office/drawing/2014/main" id="{10140D24-6B92-42A8-A5A2-B9FA617D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425" y="5776916"/>
              <a:ext cx="122238" cy="122238"/>
            </a:xfrm>
            <a:custGeom>
              <a:avLst/>
              <a:gdLst>
                <a:gd name="T0" fmla="*/ 64 w 128"/>
                <a:gd name="T1" fmla="*/ 128 h 128"/>
                <a:gd name="T2" fmla="*/ 64 w 128"/>
                <a:gd name="T3" fmla="*/ 128 h 128"/>
                <a:gd name="T4" fmla="*/ 128 w 128"/>
                <a:gd name="T5" fmla="*/ 64 h 128"/>
                <a:gd name="T6" fmla="*/ 64 w 128"/>
                <a:gd name="T7" fmla="*/ 0 h 128"/>
                <a:gd name="T8" fmla="*/ 0 w 128"/>
                <a:gd name="T9" fmla="*/ 64 h 128"/>
                <a:gd name="T10" fmla="*/ 64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lnTo>
                    <a:pt x="64" y="128"/>
                  </a:lnTo>
                  <a:cubicBezTo>
                    <a:pt x="100" y="128"/>
                    <a:pt x="128" y="99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335">
              <a:extLst>
                <a:ext uri="{FF2B5EF4-FFF2-40B4-BE49-F238E27FC236}">
                  <a16:creationId xmlns:a16="http://schemas.microsoft.com/office/drawing/2014/main" id="{B7F167EB-9DC6-4919-93C4-8BB70B6CD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6032504"/>
              <a:ext cx="136525" cy="138113"/>
            </a:xfrm>
            <a:custGeom>
              <a:avLst/>
              <a:gdLst>
                <a:gd name="T0" fmla="*/ 72 w 143"/>
                <a:gd name="T1" fmla="*/ 144 h 144"/>
                <a:gd name="T2" fmla="*/ 72 w 143"/>
                <a:gd name="T3" fmla="*/ 144 h 144"/>
                <a:gd name="T4" fmla="*/ 143 w 143"/>
                <a:gd name="T5" fmla="*/ 72 h 144"/>
                <a:gd name="T6" fmla="*/ 72 w 143"/>
                <a:gd name="T7" fmla="*/ 0 h 144"/>
                <a:gd name="T8" fmla="*/ 0 w 143"/>
                <a:gd name="T9" fmla="*/ 72 h 144"/>
                <a:gd name="T10" fmla="*/ 72 w 143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44">
                  <a:moveTo>
                    <a:pt x="72" y="144"/>
                  </a:moveTo>
                  <a:lnTo>
                    <a:pt x="72" y="144"/>
                  </a:lnTo>
                  <a:cubicBezTo>
                    <a:pt x="111" y="144"/>
                    <a:pt x="143" y="111"/>
                    <a:pt x="143" y="72"/>
                  </a:cubicBezTo>
                  <a:cubicBezTo>
                    <a:pt x="143" y="32"/>
                    <a:pt x="111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1"/>
                    <a:pt x="32" y="144"/>
                    <a:pt x="72" y="14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338">
              <a:extLst>
                <a:ext uri="{FF2B5EF4-FFF2-40B4-BE49-F238E27FC236}">
                  <a16:creationId xmlns:a16="http://schemas.microsoft.com/office/drawing/2014/main" id="{E422C565-5A04-4ECA-85AD-C986474B0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5859466"/>
              <a:ext cx="36513" cy="36513"/>
            </a:xfrm>
            <a:custGeom>
              <a:avLst/>
              <a:gdLst>
                <a:gd name="T0" fmla="*/ 19 w 38"/>
                <a:gd name="T1" fmla="*/ 39 h 39"/>
                <a:gd name="T2" fmla="*/ 19 w 38"/>
                <a:gd name="T3" fmla="*/ 39 h 39"/>
                <a:gd name="T4" fmla="*/ 38 w 38"/>
                <a:gd name="T5" fmla="*/ 19 h 39"/>
                <a:gd name="T6" fmla="*/ 19 w 38"/>
                <a:gd name="T7" fmla="*/ 0 h 39"/>
                <a:gd name="T8" fmla="*/ 0 w 38"/>
                <a:gd name="T9" fmla="*/ 19 h 39"/>
                <a:gd name="T10" fmla="*/ 19 w 38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lnTo>
                    <a:pt x="19" y="39"/>
                  </a:lnTo>
                  <a:cubicBezTo>
                    <a:pt x="30" y="39"/>
                    <a:pt x="38" y="30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339">
              <a:extLst>
                <a:ext uri="{FF2B5EF4-FFF2-40B4-BE49-F238E27FC236}">
                  <a16:creationId xmlns:a16="http://schemas.microsoft.com/office/drawing/2014/main" id="{92298ACD-2CF2-469D-8684-24DAD1B9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63" y="5478466"/>
              <a:ext cx="36513" cy="36513"/>
            </a:xfrm>
            <a:custGeom>
              <a:avLst/>
              <a:gdLst>
                <a:gd name="T0" fmla="*/ 19 w 38"/>
                <a:gd name="T1" fmla="*/ 39 h 39"/>
                <a:gd name="T2" fmla="*/ 19 w 38"/>
                <a:gd name="T3" fmla="*/ 39 h 39"/>
                <a:gd name="T4" fmla="*/ 38 w 38"/>
                <a:gd name="T5" fmla="*/ 19 h 39"/>
                <a:gd name="T6" fmla="*/ 19 w 38"/>
                <a:gd name="T7" fmla="*/ 0 h 39"/>
                <a:gd name="T8" fmla="*/ 0 w 38"/>
                <a:gd name="T9" fmla="*/ 19 h 39"/>
                <a:gd name="T10" fmla="*/ 19 w 38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lnTo>
                    <a:pt x="19" y="39"/>
                  </a:lnTo>
                  <a:cubicBezTo>
                    <a:pt x="30" y="39"/>
                    <a:pt x="38" y="30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340">
              <a:extLst>
                <a:ext uri="{FF2B5EF4-FFF2-40B4-BE49-F238E27FC236}">
                  <a16:creationId xmlns:a16="http://schemas.microsoft.com/office/drawing/2014/main" id="{76CFB961-0F4C-492E-A5FB-681229183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5637216"/>
              <a:ext cx="36513" cy="38100"/>
            </a:xfrm>
            <a:custGeom>
              <a:avLst/>
              <a:gdLst>
                <a:gd name="T0" fmla="*/ 19 w 38"/>
                <a:gd name="T1" fmla="*/ 39 h 39"/>
                <a:gd name="T2" fmla="*/ 19 w 38"/>
                <a:gd name="T3" fmla="*/ 39 h 39"/>
                <a:gd name="T4" fmla="*/ 38 w 38"/>
                <a:gd name="T5" fmla="*/ 19 h 39"/>
                <a:gd name="T6" fmla="*/ 19 w 38"/>
                <a:gd name="T7" fmla="*/ 0 h 39"/>
                <a:gd name="T8" fmla="*/ 0 w 38"/>
                <a:gd name="T9" fmla="*/ 19 h 39"/>
                <a:gd name="T10" fmla="*/ 19 w 38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lnTo>
                    <a:pt x="19" y="39"/>
                  </a:lnTo>
                  <a:cubicBezTo>
                    <a:pt x="29" y="39"/>
                    <a:pt x="38" y="30"/>
                    <a:pt x="38" y="19"/>
                  </a:cubicBezTo>
                  <a:cubicBezTo>
                    <a:pt x="38" y="9"/>
                    <a:pt x="2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341">
              <a:extLst>
                <a:ext uri="{FF2B5EF4-FFF2-40B4-BE49-F238E27FC236}">
                  <a16:creationId xmlns:a16="http://schemas.microsoft.com/office/drawing/2014/main" id="{F5107B92-260B-48E2-9781-38E9B092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0" y="6130929"/>
              <a:ext cx="87313" cy="87313"/>
            </a:xfrm>
            <a:custGeom>
              <a:avLst/>
              <a:gdLst>
                <a:gd name="T0" fmla="*/ 46 w 92"/>
                <a:gd name="T1" fmla="*/ 92 h 92"/>
                <a:gd name="T2" fmla="*/ 46 w 92"/>
                <a:gd name="T3" fmla="*/ 92 h 92"/>
                <a:gd name="T4" fmla="*/ 92 w 92"/>
                <a:gd name="T5" fmla="*/ 46 h 92"/>
                <a:gd name="T6" fmla="*/ 46 w 92"/>
                <a:gd name="T7" fmla="*/ 0 h 92"/>
                <a:gd name="T8" fmla="*/ 0 w 92"/>
                <a:gd name="T9" fmla="*/ 46 h 92"/>
                <a:gd name="T10" fmla="*/ 46 w 92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lnTo>
                    <a:pt x="46" y="92"/>
                  </a:lnTo>
                  <a:cubicBezTo>
                    <a:pt x="72" y="92"/>
                    <a:pt x="92" y="72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343">
              <a:extLst>
                <a:ext uri="{FF2B5EF4-FFF2-40B4-BE49-F238E27FC236}">
                  <a16:creationId xmlns:a16="http://schemas.microsoft.com/office/drawing/2014/main" id="{B3A7C9B3-AF2C-4FCB-AFEA-1E3CD9F7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375" y="6359529"/>
              <a:ext cx="160338" cy="150813"/>
            </a:xfrm>
            <a:custGeom>
              <a:avLst/>
              <a:gdLst>
                <a:gd name="T0" fmla="*/ 84 w 168"/>
                <a:gd name="T1" fmla="*/ 158 h 158"/>
                <a:gd name="T2" fmla="*/ 84 w 168"/>
                <a:gd name="T3" fmla="*/ 158 h 158"/>
                <a:gd name="T4" fmla="*/ 168 w 168"/>
                <a:gd name="T5" fmla="*/ 79 h 158"/>
                <a:gd name="T6" fmla="*/ 84 w 168"/>
                <a:gd name="T7" fmla="*/ 0 h 158"/>
                <a:gd name="T8" fmla="*/ 0 w 168"/>
                <a:gd name="T9" fmla="*/ 79 h 158"/>
                <a:gd name="T10" fmla="*/ 84 w 168"/>
                <a:gd name="T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58">
                  <a:moveTo>
                    <a:pt x="84" y="158"/>
                  </a:moveTo>
                  <a:lnTo>
                    <a:pt x="84" y="158"/>
                  </a:lnTo>
                  <a:cubicBezTo>
                    <a:pt x="130" y="158"/>
                    <a:pt x="168" y="123"/>
                    <a:pt x="168" y="79"/>
                  </a:cubicBezTo>
                  <a:cubicBezTo>
                    <a:pt x="168" y="36"/>
                    <a:pt x="130" y="0"/>
                    <a:pt x="84" y="0"/>
                  </a:cubicBezTo>
                  <a:cubicBezTo>
                    <a:pt x="38" y="0"/>
                    <a:pt x="0" y="36"/>
                    <a:pt x="0" y="79"/>
                  </a:cubicBezTo>
                  <a:cubicBezTo>
                    <a:pt x="0" y="123"/>
                    <a:pt x="38" y="158"/>
                    <a:pt x="84" y="15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344">
              <a:extLst>
                <a:ext uri="{FF2B5EF4-FFF2-40B4-BE49-F238E27FC236}">
                  <a16:creationId xmlns:a16="http://schemas.microsoft.com/office/drawing/2014/main" id="{E721CE64-7D01-46D1-8F02-324CEF888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088" y="6557967"/>
              <a:ext cx="120650" cy="115888"/>
            </a:xfrm>
            <a:custGeom>
              <a:avLst/>
              <a:gdLst>
                <a:gd name="T0" fmla="*/ 64 w 128"/>
                <a:gd name="T1" fmla="*/ 121 h 121"/>
                <a:gd name="T2" fmla="*/ 64 w 128"/>
                <a:gd name="T3" fmla="*/ 121 h 121"/>
                <a:gd name="T4" fmla="*/ 128 w 128"/>
                <a:gd name="T5" fmla="*/ 60 h 121"/>
                <a:gd name="T6" fmla="*/ 64 w 128"/>
                <a:gd name="T7" fmla="*/ 0 h 121"/>
                <a:gd name="T8" fmla="*/ 0 w 128"/>
                <a:gd name="T9" fmla="*/ 60 h 121"/>
                <a:gd name="T10" fmla="*/ 64 w 128"/>
                <a:gd name="T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1">
                  <a:moveTo>
                    <a:pt x="64" y="121"/>
                  </a:moveTo>
                  <a:lnTo>
                    <a:pt x="64" y="121"/>
                  </a:lnTo>
                  <a:cubicBezTo>
                    <a:pt x="99" y="121"/>
                    <a:pt x="128" y="94"/>
                    <a:pt x="128" y="60"/>
                  </a:cubicBezTo>
                  <a:cubicBezTo>
                    <a:pt x="128" y="27"/>
                    <a:pt x="99" y="0"/>
                    <a:pt x="64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4"/>
                    <a:pt x="28" y="121"/>
                    <a:pt x="64" y="12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346">
              <a:extLst>
                <a:ext uri="{FF2B5EF4-FFF2-40B4-BE49-F238E27FC236}">
                  <a16:creationId xmlns:a16="http://schemas.microsoft.com/office/drawing/2014/main" id="{CB344BE1-CE77-4BFF-A1B2-8D2319719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5668966"/>
              <a:ext cx="49213" cy="49213"/>
            </a:xfrm>
            <a:custGeom>
              <a:avLst/>
              <a:gdLst>
                <a:gd name="T0" fmla="*/ 26 w 51"/>
                <a:gd name="T1" fmla="*/ 51 h 51"/>
                <a:gd name="T2" fmla="*/ 26 w 51"/>
                <a:gd name="T3" fmla="*/ 51 h 51"/>
                <a:gd name="T4" fmla="*/ 51 w 51"/>
                <a:gd name="T5" fmla="*/ 25 h 51"/>
                <a:gd name="T6" fmla="*/ 26 w 51"/>
                <a:gd name="T7" fmla="*/ 0 h 51"/>
                <a:gd name="T8" fmla="*/ 0 w 51"/>
                <a:gd name="T9" fmla="*/ 25 h 51"/>
                <a:gd name="T10" fmla="*/ 26 w 5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lnTo>
                    <a:pt x="26" y="51"/>
                  </a:lnTo>
                  <a:cubicBezTo>
                    <a:pt x="40" y="51"/>
                    <a:pt x="51" y="40"/>
                    <a:pt x="51" y="25"/>
                  </a:cubicBezTo>
                  <a:cubicBezTo>
                    <a:pt x="51" y="11"/>
                    <a:pt x="40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0"/>
                    <a:pt x="12" y="51"/>
                    <a:pt x="26" y="5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66049E09-E374-4CBF-B987-6399256FE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6" y="4937125"/>
              <a:ext cx="1636713" cy="1730375"/>
            </a:xfrm>
            <a:custGeom>
              <a:avLst/>
              <a:gdLst>
                <a:gd name="T0" fmla="*/ 0 w 1710"/>
                <a:gd name="T1" fmla="*/ 0 h 1801"/>
                <a:gd name="T2" fmla="*/ 0 w 1710"/>
                <a:gd name="T3" fmla="*/ 0 h 1801"/>
                <a:gd name="T4" fmla="*/ 245 w 1710"/>
                <a:gd name="T5" fmla="*/ 1801 h 1801"/>
                <a:gd name="T6" fmla="*/ 1487 w 1710"/>
                <a:gd name="T7" fmla="*/ 1801 h 1801"/>
                <a:gd name="T8" fmla="*/ 1710 w 1710"/>
                <a:gd name="T9" fmla="*/ 1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0" h="1801">
                  <a:moveTo>
                    <a:pt x="0" y="0"/>
                  </a:moveTo>
                  <a:lnTo>
                    <a:pt x="0" y="0"/>
                  </a:lnTo>
                  <a:cubicBezTo>
                    <a:pt x="82" y="600"/>
                    <a:pt x="164" y="1201"/>
                    <a:pt x="245" y="1801"/>
                  </a:cubicBezTo>
                  <a:lnTo>
                    <a:pt x="1487" y="1801"/>
                  </a:lnTo>
                  <a:cubicBezTo>
                    <a:pt x="1561" y="1205"/>
                    <a:pt x="1635" y="608"/>
                    <a:pt x="1710" y="1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81BA47B6-7C50-433E-B061-25C434A28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6" y="5257800"/>
              <a:ext cx="1528763" cy="1404938"/>
            </a:xfrm>
            <a:custGeom>
              <a:avLst/>
              <a:gdLst>
                <a:gd name="T0" fmla="*/ 0 w 1595"/>
                <a:gd name="T1" fmla="*/ 99 h 1462"/>
                <a:gd name="T2" fmla="*/ 0 w 1595"/>
                <a:gd name="T3" fmla="*/ 99 h 1462"/>
                <a:gd name="T4" fmla="*/ 295 w 1595"/>
                <a:gd name="T5" fmla="*/ 91 h 1462"/>
                <a:gd name="T6" fmla="*/ 1229 w 1595"/>
                <a:gd name="T7" fmla="*/ 91 h 1462"/>
                <a:gd name="T8" fmla="*/ 1595 w 1595"/>
                <a:gd name="T9" fmla="*/ 91 h 1462"/>
                <a:gd name="T10" fmla="*/ 1422 w 1595"/>
                <a:gd name="T11" fmla="*/ 1462 h 1462"/>
                <a:gd name="T12" fmla="*/ 187 w 1595"/>
                <a:gd name="T13" fmla="*/ 1462 h 1462"/>
                <a:gd name="T14" fmla="*/ 0 w 1595"/>
                <a:gd name="T15" fmla="*/ 99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5" h="1462">
                  <a:moveTo>
                    <a:pt x="0" y="99"/>
                  </a:moveTo>
                  <a:lnTo>
                    <a:pt x="0" y="99"/>
                  </a:lnTo>
                  <a:cubicBezTo>
                    <a:pt x="0" y="99"/>
                    <a:pt x="99" y="174"/>
                    <a:pt x="295" y="91"/>
                  </a:cubicBezTo>
                  <a:cubicBezTo>
                    <a:pt x="511" y="0"/>
                    <a:pt x="886" y="245"/>
                    <a:pt x="1229" y="91"/>
                  </a:cubicBezTo>
                  <a:cubicBezTo>
                    <a:pt x="1380" y="23"/>
                    <a:pt x="1465" y="55"/>
                    <a:pt x="1595" y="91"/>
                  </a:cubicBezTo>
                  <a:lnTo>
                    <a:pt x="1422" y="1462"/>
                  </a:lnTo>
                  <a:lnTo>
                    <a:pt x="187" y="1462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506647B9-2680-4242-B759-1D06E6C33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851" y="5829300"/>
              <a:ext cx="98425" cy="96838"/>
            </a:xfrm>
            <a:custGeom>
              <a:avLst/>
              <a:gdLst>
                <a:gd name="T0" fmla="*/ 51 w 102"/>
                <a:gd name="T1" fmla="*/ 102 h 102"/>
                <a:gd name="T2" fmla="*/ 51 w 102"/>
                <a:gd name="T3" fmla="*/ 102 h 102"/>
                <a:gd name="T4" fmla="*/ 102 w 102"/>
                <a:gd name="T5" fmla="*/ 51 h 102"/>
                <a:gd name="T6" fmla="*/ 51 w 102"/>
                <a:gd name="T7" fmla="*/ 0 h 102"/>
                <a:gd name="T8" fmla="*/ 0 w 102"/>
                <a:gd name="T9" fmla="*/ 51 h 102"/>
                <a:gd name="T10" fmla="*/ 51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lnTo>
                    <a:pt x="51" y="102"/>
                  </a:ln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1A056C88-FC92-4A47-8A72-B56F1F5C1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1" y="5689600"/>
              <a:ext cx="122238" cy="123825"/>
            </a:xfrm>
            <a:custGeom>
              <a:avLst/>
              <a:gdLst>
                <a:gd name="T0" fmla="*/ 65 w 129"/>
                <a:gd name="T1" fmla="*/ 129 h 129"/>
                <a:gd name="T2" fmla="*/ 65 w 129"/>
                <a:gd name="T3" fmla="*/ 129 h 129"/>
                <a:gd name="T4" fmla="*/ 129 w 129"/>
                <a:gd name="T5" fmla="*/ 65 h 129"/>
                <a:gd name="T6" fmla="*/ 65 w 129"/>
                <a:gd name="T7" fmla="*/ 0 h 129"/>
                <a:gd name="T8" fmla="*/ 0 w 129"/>
                <a:gd name="T9" fmla="*/ 65 h 129"/>
                <a:gd name="T10" fmla="*/ 65 w 129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29">
                  <a:moveTo>
                    <a:pt x="65" y="129"/>
                  </a:moveTo>
                  <a:lnTo>
                    <a:pt x="65" y="129"/>
                  </a:ln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CAE786D9-64E7-4766-B03B-D178B791F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5948363"/>
              <a:ext cx="136525" cy="136525"/>
            </a:xfrm>
            <a:custGeom>
              <a:avLst/>
              <a:gdLst>
                <a:gd name="T0" fmla="*/ 71 w 143"/>
                <a:gd name="T1" fmla="*/ 143 h 143"/>
                <a:gd name="T2" fmla="*/ 71 w 143"/>
                <a:gd name="T3" fmla="*/ 143 h 143"/>
                <a:gd name="T4" fmla="*/ 143 w 143"/>
                <a:gd name="T5" fmla="*/ 71 h 143"/>
                <a:gd name="T6" fmla="*/ 71 w 143"/>
                <a:gd name="T7" fmla="*/ 0 h 143"/>
                <a:gd name="T8" fmla="*/ 0 w 143"/>
                <a:gd name="T9" fmla="*/ 71 h 143"/>
                <a:gd name="T10" fmla="*/ 71 w 143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lnTo>
                    <a:pt x="71" y="143"/>
                  </a:lnTo>
                  <a:cubicBezTo>
                    <a:pt x="111" y="143"/>
                    <a:pt x="143" y="111"/>
                    <a:pt x="143" y="71"/>
                  </a:cubicBezTo>
                  <a:cubicBezTo>
                    <a:pt x="143" y="32"/>
                    <a:pt x="11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1"/>
                    <a:pt x="32" y="143"/>
                    <a:pt x="71" y="143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8EE0F4F2-7E43-428E-BB79-4479C20A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6" y="5667375"/>
              <a:ext cx="49213" cy="49213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51 w 51"/>
                <a:gd name="T5" fmla="*/ 26 h 51"/>
                <a:gd name="T6" fmla="*/ 25 w 51"/>
                <a:gd name="T7" fmla="*/ 0 h 51"/>
                <a:gd name="T8" fmla="*/ 0 w 51"/>
                <a:gd name="T9" fmla="*/ 26 h 51"/>
                <a:gd name="T10" fmla="*/ 25 w 5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9" y="51"/>
                    <a:pt x="51" y="40"/>
                    <a:pt x="51" y="26"/>
                  </a:cubicBezTo>
                  <a:cubicBezTo>
                    <a:pt x="51" y="11"/>
                    <a:pt x="39" y="0"/>
                    <a:pt x="25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A625E7E8-0C4F-4125-A374-50BD50BB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1" y="5592763"/>
              <a:ext cx="38100" cy="36513"/>
            </a:xfrm>
            <a:custGeom>
              <a:avLst/>
              <a:gdLst>
                <a:gd name="T0" fmla="*/ 19 w 39"/>
                <a:gd name="T1" fmla="*/ 3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19" y="39"/>
                  </a:ln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03AE6B19-C172-47AF-9591-9868D3E72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1" y="5772150"/>
              <a:ext cx="36513" cy="36513"/>
            </a:xfrm>
            <a:custGeom>
              <a:avLst/>
              <a:gdLst>
                <a:gd name="T0" fmla="*/ 19 w 38"/>
                <a:gd name="T1" fmla="*/ 38 h 38"/>
                <a:gd name="T2" fmla="*/ 19 w 38"/>
                <a:gd name="T3" fmla="*/ 38 h 38"/>
                <a:gd name="T4" fmla="*/ 38 w 38"/>
                <a:gd name="T5" fmla="*/ 19 h 38"/>
                <a:gd name="T6" fmla="*/ 19 w 38"/>
                <a:gd name="T7" fmla="*/ 0 h 38"/>
                <a:gd name="T8" fmla="*/ 0 w 38"/>
                <a:gd name="T9" fmla="*/ 19 h 38"/>
                <a:gd name="T10" fmla="*/ 19 w 3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19" y="38"/>
                  </a:lnTo>
                  <a:cubicBezTo>
                    <a:pt x="29" y="38"/>
                    <a:pt x="38" y="30"/>
                    <a:pt x="38" y="19"/>
                  </a:cubicBez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FBE5705-4302-4237-8FFD-F401309AF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5387975"/>
              <a:ext cx="36513" cy="36513"/>
            </a:xfrm>
            <a:custGeom>
              <a:avLst/>
              <a:gdLst>
                <a:gd name="T0" fmla="*/ 20 w 39"/>
                <a:gd name="T1" fmla="*/ 38 h 38"/>
                <a:gd name="T2" fmla="*/ 20 w 39"/>
                <a:gd name="T3" fmla="*/ 38 h 38"/>
                <a:gd name="T4" fmla="*/ 39 w 39"/>
                <a:gd name="T5" fmla="*/ 19 h 38"/>
                <a:gd name="T6" fmla="*/ 20 w 39"/>
                <a:gd name="T7" fmla="*/ 0 h 38"/>
                <a:gd name="T8" fmla="*/ 0 w 39"/>
                <a:gd name="T9" fmla="*/ 19 h 38"/>
                <a:gd name="T10" fmla="*/ 20 w 39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0" y="38"/>
                  </a:ln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C7AC2E17-705D-4AD0-AAF0-6E4C9673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5548313"/>
              <a:ext cx="36513" cy="36513"/>
            </a:xfrm>
            <a:custGeom>
              <a:avLst/>
              <a:gdLst>
                <a:gd name="T0" fmla="*/ 19 w 38"/>
                <a:gd name="T1" fmla="*/ 38 h 38"/>
                <a:gd name="T2" fmla="*/ 19 w 38"/>
                <a:gd name="T3" fmla="*/ 38 h 38"/>
                <a:gd name="T4" fmla="*/ 38 w 38"/>
                <a:gd name="T5" fmla="*/ 19 h 38"/>
                <a:gd name="T6" fmla="*/ 19 w 38"/>
                <a:gd name="T7" fmla="*/ 0 h 38"/>
                <a:gd name="T8" fmla="*/ 0 w 38"/>
                <a:gd name="T9" fmla="*/ 19 h 38"/>
                <a:gd name="T10" fmla="*/ 19 w 3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19" y="38"/>
                  </a:lnTo>
                  <a:cubicBezTo>
                    <a:pt x="30" y="38"/>
                    <a:pt x="38" y="30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F90BBC6D-FD9A-44FE-889E-8B99EA005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046788"/>
              <a:ext cx="88900" cy="88900"/>
            </a:xfrm>
            <a:custGeom>
              <a:avLst/>
              <a:gdLst>
                <a:gd name="T0" fmla="*/ 46 w 92"/>
                <a:gd name="T1" fmla="*/ 92 h 92"/>
                <a:gd name="T2" fmla="*/ 46 w 92"/>
                <a:gd name="T3" fmla="*/ 92 h 92"/>
                <a:gd name="T4" fmla="*/ 92 w 92"/>
                <a:gd name="T5" fmla="*/ 46 h 92"/>
                <a:gd name="T6" fmla="*/ 46 w 92"/>
                <a:gd name="T7" fmla="*/ 0 h 92"/>
                <a:gd name="T8" fmla="*/ 0 w 92"/>
                <a:gd name="T9" fmla="*/ 46 h 92"/>
                <a:gd name="T10" fmla="*/ 46 w 92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lnTo>
                    <a:pt x="46" y="92"/>
                  </a:lnTo>
                  <a:cubicBezTo>
                    <a:pt x="71" y="92"/>
                    <a:pt x="92" y="71"/>
                    <a:pt x="92" y="46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6" y="9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FED9EB0-1D72-44A9-9489-587B4D0F1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6053138"/>
              <a:ext cx="87313" cy="88900"/>
            </a:xfrm>
            <a:custGeom>
              <a:avLst/>
              <a:gdLst>
                <a:gd name="T0" fmla="*/ 46 w 92"/>
                <a:gd name="T1" fmla="*/ 92 h 92"/>
                <a:gd name="T2" fmla="*/ 46 w 92"/>
                <a:gd name="T3" fmla="*/ 92 h 92"/>
                <a:gd name="T4" fmla="*/ 92 w 92"/>
                <a:gd name="T5" fmla="*/ 46 h 92"/>
                <a:gd name="T6" fmla="*/ 46 w 92"/>
                <a:gd name="T7" fmla="*/ 0 h 92"/>
                <a:gd name="T8" fmla="*/ 0 w 92"/>
                <a:gd name="T9" fmla="*/ 46 h 92"/>
                <a:gd name="T10" fmla="*/ 46 w 92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lnTo>
                    <a:pt x="46" y="92"/>
                  </a:ln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11055184-6E80-429A-BD40-9F7AC6DFA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3" y="6276975"/>
              <a:ext cx="161925" cy="152400"/>
            </a:xfrm>
            <a:custGeom>
              <a:avLst/>
              <a:gdLst>
                <a:gd name="T0" fmla="*/ 84 w 168"/>
                <a:gd name="T1" fmla="*/ 158 h 158"/>
                <a:gd name="T2" fmla="*/ 84 w 168"/>
                <a:gd name="T3" fmla="*/ 158 h 158"/>
                <a:gd name="T4" fmla="*/ 168 w 168"/>
                <a:gd name="T5" fmla="*/ 79 h 158"/>
                <a:gd name="T6" fmla="*/ 84 w 168"/>
                <a:gd name="T7" fmla="*/ 0 h 158"/>
                <a:gd name="T8" fmla="*/ 0 w 168"/>
                <a:gd name="T9" fmla="*/ 79 h 158"/>
                <a:gd name="T10" fmla="*/ 84 w 168"/>
                <a:gd name="T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58">
                  <a:moveTo>
                    <a:pt x="84" y="158"/>
                  </a:moveTo>
                  <a:lnTo>
                    <a:pt x="84" y="158"/>
                  </a:lnTo>
                  <a:cubicBezTo>
                    <a:pt x="130" y="158"/>
                    <a:pt x="168" y="122"/>
                    <a:pt x="168" y="79"/>
                  </a:cubicBezTo>
                  <a:cubicBezTo>
                    <a:pt x="168" y="35"/>
                    <a:pt x="130" y="0"/>
                    <a:pt x="84" y="0"/>
                  </a:cubicBezTo>
                  <a:cubicBezTo>
                    <a:pt x="37" y="0"/>
                    <a:pt x="0" y="35"/>
                    <a:pt x="0" y="79"/>
                  </a:cubicBezTo>
                  <a:cubicBezTo>
                    <a:pt x="0" y="122"/>
                    <a:pt x="37" y="158"/>
                    <a:pt x="84" y="15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B998D000-0700-4A45-98BE-AFDBB1209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6" y="6478588"/>
              <a:ext cx="123825" cy="114300"/>
            </a:xfrm>
            <a:custGeom>
              <a:avLst/>
              <a:gdLst>
                <a:gd name="T0" fmla="*/ 65 w 129"/>
                <a:gd name="T1" fmla="*/ 120 h 120"/>
                <a:gd name="T2" fmla="*/ 65 w 129"/>
                <a:gd name="T3" fmla="*/ 120 h 120"/>
                <a:gd name="T4" fmla="*/ 129 w 129"/>
                <a:gd name="T5" fmla="*/ 60 h 120"/>
                <a:gd name="T6" fmla="*/ 65 w 129"/>
                <a:gd name="T7" fmla="*/ 0 h 120"/>
                <a:gd name="T8" fmla="*/ 0 w 129"/>
                <a:gd name="T9" fmla="*/ 60 h 120"/>
                <a:gd name="T10" fmla="*/ 65 w 129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20">
                  <a:moveTo>
                    <a:pt x="65" y="120"/>
                  </a:moveTo>
                  <a:lnTo>
                    <a:pt x="65" y="120"/>
                  </a:lnTo>
                  <a:cubicBezTo>
                    <a:pt x="100" y="120"/>
                    <a:pt x="129" y="93"/>
                    <a:pt x="129" y="60"/>
                  </a:cubicBezTo>
                  <a:cubicBezTo>
                    <a:pt x="129" y="27"/>
                    <a:pt x="100" y="0"/>
                    <a:pt x="65" y="0"/>
                  </a:cubicBezTo>
                  <a:cubicBezTo>
                    <a:pt x="29" y="0"/>
                    <a:pt x="0" y="27"/>
                    <a:pt x="0" y="60"/>
                  </a:cubicBezTo>
                  <a:cubicBezTo>
                    <a:pt x="0" y="93"/>
                    <a:pt x="29" y="120"/>
                    <a:pt x="65" y="12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F1FA00A-1064-41DB-8AC3-4F320C2F5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1" y="5500688"/>
              <a:ext cx="49213" cy="47625"/>
            </a:xfrm>
            <a:custGeom>
              <a:avLst/>
              <a:gdLst>
                <a:gd name="T0" fmla="*/ 26 w 51"/>
                <a:gd name="T1" fmla="*/ 51 h 51"/>
                <a:gd name="T2" fmla="*/ 26 w 51"/>
                <a:gd name="T3" fmla="*/ 51 h 51"/>
                <a:gd name="T4" fmla="*/ 51 w 51"/>
                <a:gd name="T5" fmla="*/ 25 h 51"/>
                <a:gd name="T6" fmla="*/ 26 w 51"/>
                <a:gd name="T7" fmla="*/ 0 h 51"/>
                <a:gd name="T8" fmla="*/ 0 w 51"/>
                <a:gd name="T9" fmla="*/ 25 h 51"/>
                <a:gd name="T10" fmla="*/ 26 w 5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lnTo>
                    <a:pt x="26" y="51"/>
                  </a:lnTo>
                  <a:cubicBezTo>
                    <a:pt x="40" y="51"/>
                    <a:pt x="51" y="39"/>
                    <a:pt x="51" y="25"/>
                  </a:cubicBezTo>
                  <a:cubicBezTo>
                    <a:pt x="51" y="11"/>
                    <a:pt x="40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F0F70F62-C7C1-4300-B786-39D02E009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1" y="5580063"/>
              <a:ext cx="49213" cy="49213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51 w 51"/>
                <a:gd name="T5" fmla="*/ 25 h 51"/>
                <a:gd name="T6" fmla="*/ 25 w 51"/>
                <a:gd name="T7" fmla="*/ 0 h 51"/>
                <a:gd name="T8" fmla="*/ 0 w 51"/>
                <a:gd name="T9" fmla="*/ 25 h 51"/>
                <a:gd name="T10" fmla="*/ 25 w 5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9" y="51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D257C371-5A8A-46A0-9C76-6078FAF0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5400675"/>
              <a:ext cx="47625" cy="49213"/>
            </a:xfrm>
            <a:custGeom>
              <a:avLst/>
              <a:gdLst>
                <a:gd name="T0" fmla="*/ 26 w 51"/>
                <a:gd name="T1" fmla="*/ 51 h 51"/>
                <a:gd name="T2" fmla="*/ 26 w 51"/>
                <a:gd name="T3" fmla="*/ 51 h 51"/>
                <a:gd name="T4" fmla="*/ 51 w 51"/>
                <a:gd name="T5" fmla="*/ 25 h 51"/>
                <a:gd name="T6" fmla="*/ 26 w 51"/>
                <a:gd name="T7" fmla="*/ 0 h 51"/>
                <a:gd name="T8" fmla="*/ 0 w 51"/>
                <a:gd name="T9" fmla="*/ 25 h 51"/>
                <a:gd name="T10" fmla="*/ 26 w 5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lnTo>
                    <a:pt x="26" y="51"/>
                  </a:lnTo>
                  <a:cubicBezTo>
                    <a:pt x="40" y="51"/>
                    <a:pt x="51" y="40"/>
                    <a:pt x="51" y="25"/>
                  </a:cubicBezTo>
                  <a:cubicBezTo>
                    <a:pt x="51" y="11"/>
                    <a:pt x="40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0"/>
                    <a:pt x="12" y="51"/>
                    <a:pt x="26" y="5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379E53E8-F0A3-4993-B797-7AF86BB2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06" y="4730750"/>
              <a:ext cx="1639888" cy="414338"/>
            </a:xfrm>
            <a:custGeom>
              <a:avLst/>
              <a:gdLst>
                <a:gd name="T0" fmla="*/ 860 w 1720"/>
                <a:gd name="T1" fmla="*/ 432 h 432"/>
                <a:gd name="T2" fmla="*/ 860 w 1720"/>
                <a:gd name="T3" fmla="*/ 432 h 432"/>
                <a:gd name="T4" fmla="*/ 1720 w 1720"/>
                <a:gd name="T5" fmla="*/ 216 h 432"/>
                <a:gd name="T6" fmla="*/ 860 w 1720"/>
                <a:gd name="T7" fmla="*/ 0 h 432"/>
                <a:gd name="T8" fmla="*/ 0 w 1720"/>
                <a:gd name="T9" fmla="*/ 216 h 432"/>
                <a:gd name="T10" fmla="*/ 860 w 1720"/>
                <a:gd name="T11" fmla="*/ 432 h 432"/>
                <a:gd name="T12" fmla="*/ 860 w 1720"/>
                <a:gd name="T13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0" h="432">
                  <a:moveTo>
                    <a:pt x="860" y="432"/>
                  </a:moveTo>
                  <a:lnTo>
                    <a:pt x="860" y="432"/>
                  </a:lnTo>
                  <a:cubicBezTo>
                    <a:pt x="1334" y="432"/>
                    <a:pt x="1720" y="335"/>
                    <a:pt x="1720" y="216"/>
                  </a:cubicBezTo>
                  <a:cubicBezTo>
                    <a:pt x="1720" y="97"/>
                    <a:pt x="1334" y="0"/>
                    <a:pt x="860" y="0"/>
                  </a:cubicBezTo>
                  <a:cubicBezTo>
                    <a:pt x="386" y="0"/>
                    <a:pt x="0" y="97"/>
                    <a:pt x="0" y="216"/>
                  </a:cubicBezTo>
                  <a:cubicBezTo>
                    <a:pt x="0" y="335"/>
                    <a:pt x="386" y="432"/>
                    <a:pt x="860" y="432"/>
                  </a:cubicBezTo>
                  <a:lnTo>
                    <a:pt x="860" y="432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CCD8597D-5723-47BE-B88E-CEF8CFDD1015}"/>
              </a:ext>
            </a:extLst>
          </p:cNvPr>
          <p:cNvGrpSpPr>
            <a:grpSpLocks noChangeAspect="1"/>
          </p:cNvGrpSpPr>
          <p:nvPr/>
        </p:nvGrpSpPr>
        <p:grpSpPr>
          <a:xfrm>
            <a:off x="2783407" y="4524610"/>
            <a:ext cx="2195513" cy="2625725"/>
            <a:chOff x="3221038" y="4071938"/>
            <a:chExt cx="2195513" cy="2625725"/>
          </a:xfrm>
        </p:grpSpPr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A006B4C4-B6C5-4B8D-B678-9F79D7CD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4143375"/>
              <a:ext cx="2195513" cy="2554288"/>
            </a:xfrm>
            <a:custGeom>
              <a:avLst/>
              <a:gdLst>
                <a:gd name="T0" fmla="*/ 737 w 2294"/>
                <a:gd name="T1" fmla="*/ 8 h 2667"/>
                <a:gd name="T2" fmla="*/ 737 w 2294"/>
                <a:gd name="T3" fmla="*/ 8 h 2667"/>
                <a:gd name="T4" fmla="*/ 737 w 2294"/>
                <a:gd name="T5" fmla="*/ 553 h 2667"/>
                <a:gd name="T6" fmla="*/ 733 w 2294"/>
                <a:gd name="T7" fmla="*/ 874 h 2667"/>
                <a:gd name="T8" fmla="*/ 215 w 2294"/>
                <a:gd name="T9" fmla="*/ 2291 h 2667"/>
                <a:gd name="T10" fmla="*/ 2037 w 2294"/>
                <a:gd name="T11" fmla="*/ 2291 h 2667"/>
                <a:gd name="T12" fmla="*/ 1492 w 2294"/>
                <a:gd name="T13" fmla="*/ 878 h 2667"/>
                <a:gd name="T14" fmla="*/ 1485 w 2294"/>
                <a:gd name="T15" fmla="*/ 598 h 2667"/>
                <a:gd name="T16" fmla="*/ 1485 w 2294"/>
                <a:gd name="T17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4" h="2667">
                  <a:moveTo>
                    <a:pt x="737" y="8"/>
                  </a:moveTo>
                  <a:lnTo>
                    <a:pt x="737" y="8"/>
                  </a:lnTo>
                  <a:lnTo>
                    <a:pt x="737" y="553"/>
                  </a:lnTo>
                  <a:cubicBezTo>
                    <a:pt x="737" y="553"/>
                    <a:pt x="747" y="795"/>
                    <a:pt x="733" y="874"/>
                  </a:cubicBezTo>
                  <a:cubicBezTo>
                    <a:pt x="665" y="1245"/>
                    <a:pt x="0" y="1982"/>
                    <a:pt x="215" y="2291"/>
                  </a:cubicBezTo>
                  <a:cubicBezTo>
                    <a:pt x="431" y="2601"/>
                    <a:pt x="1779" y="2667"/>
                    <a:pt x="2037" y="2291"/>
                  </a:cubicBezTo>
                  <a:cubicBezTo>
                    <a:pt x="2294" y="1916"/>
                    <a:pt x="1567" y="1249"/>
                    <a:pt x="1492" y="878"/>
                  </a:cubicBezTo>
                  <a:cubicBezTo>
                    <a:pt x="1479" y="809"/>
                    <a:pt x="1485" y="598"/>
                    <a:pt x="1485" y="598"/>
                  </a:cubicBezTo>
                  <a:lnTo>
                    <a:pt x="1485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117AA4D7-A21F-4082-B25C-2D8D1F95CC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1200" y="4071938"/>
              <a:ext cx="2128838" cy="2625725"/>
              <a:chOff x="3251200" y="4071938"/>
              <a:chExt cx="2128838" cy="2625725"/>
            </a:xfrm>
          </p:grpSpPr>
          <p:sp>
            <p:nvSpPr>
              <p:cNvPr id="88" name="Freeform 29">
                <a:extLst>
                  <a:ext uri="{FF2B5EF4-FFF2-40B4-BE49-F238E27FC236}">
                    <a16:creationId xmlns:a16="http://schemas.microsoft.com/office/drawing/2014/main" id="{CA71B9D3-B850-4D64-8561-FDD8EE6F1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200" y="5062538"/>
                <a:ext cx="2128838" cy="1635125"/>
              </a:xfrm>
              <a:custGeom>
                <a:avLst/>
                <a:gdLst>
                  <a:gd name="T0" fmla="*/ 2005 w 2225"/>
                  <a:gd name="T1" fmla="*/ 1332 h 1708"/>
                  <a:gd name="T2" fmla="*/ 2005 w 2225"/>
                  <a:gd name="T3" fmla="*/ 1332 h 1708"/>
                  <a:gd name="T4" fmla="*/ 1531 w 2225"/>
                  <a:gd name="T5" fmla="*/ 100 h 1708"/>
                  <a:gd name="T6" fmla="*/ 1337 w 2225"/>
                  <a:gd name="T7" fmla="*/ 78 h 1708"/>
                  <a:gd name="T8" fmla="*/ 1068 w 2225"/>
                  <a:gd name="T9" fmla="*/ 63 h 1708"/>
                  <a:gd name="T10" fmla="*/ 724 w 2225"/>
                  <a:gd name="T11" fmla="*/ 97 h 1708"/>
                  <a:gd name="T12" fmla="*/ 645 w 2225"/>
                  <a:gd name="T13" fmla="*/ 93 h 1708"/>
                  <a:gd name="T14" fmla="*/ 183 w 2225"/>
                  <a:gd name="T15" fmla="*/ 1332 h 1708"/>
                  <a:gd name="T16" fmla="*/ 2005 w 2225"/>
                  <a:gd name="T17" fmla="*/ 1332 h 1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5" h="1708">
                    <a:moveTo>
                      <a:pt x="2005" y="1332"/>
                    </a:moveTo>
                    <a:lnTo>
                      <a:pt x="2005" y="1332"/>
                    </a:lnTo>
                    <a:cubicBezTo>
                      <a:pt x="2225" y="1012"/>
                      <a:pt x="1728" y="480"/>
                      <a:pt x="1531" y="100"/>
                    </a:cubicBezTo>
                    <a:cubicBezTo>
                      <a:pt x="1531" y="100"/>
                      <a:pt x="1424" y="37"/>
                      <a:pt x="1337" y="78"/>
                    </a:cubicBezTo>
                    <a:cubicBezTo>
                      <a:pt x="1231" y="127"/>
                      <a:pt x="1125" y="97"/>
                      <a:pt x="1068" y="63"/>
                    </a:cubicBezTo>
                    <a:cubicBezTo>
                      <a:pt x="965" y="0"/>
                      <a:pt x="958" y="196"/>
                      <a:pt x="724" y="97"/>
                    </a:cubicBezTo>
                    <a:cubicBezTo>
                      <a:pt x="704" y="88"/>
                      <a:pt x="645" y="93"/>
                      <a:pt x="645" y="93"/>
                    </a:cubicBezTo>
                    <a:cubicBezTo>
                      <a:pt x="464" y="486"/>
                      <a:pt x="0" y="1069"/>
                      <a:pt x="183" y="1332"/>
                    </a:cubicBezTo>
                    <a:cubicBezTo>
                      <a:pt x="400" y="1642"/>
                      <a:pt x="1747" y="1708"/>
                      <a:pt x="2005" y="1332"/>
                    </a:cubicBezTo>
                    <a:close/>
                  </a:path>
                </a:pathLst>
              </a:custGeom>
              <a:solidFill>
                <a:srgbClr val="0674A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30">
                <a:extLst>
                  <a:ext uri="{FF2B5EF4-FFF2-40B4-BE49-F238E27FC236}">
                    <a16:creationId xmlns:a16="http://schemas.microsoft.com/office/drawing/2014/main" id="{BC268ED3-5AFF-4EF3-82C7-A4ADE32E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938" y="5805488"/>
                <a:ext cx="139700" cy="139700"/>
              </a:xfrm>
              <a:custGeom>
                <a:avLst/>
                <a:gdLst>
                  <a:gd name="T0" fmla="*/ 72 w 145"/>
                  <a:gd name="T1" fmla="*/ 145 h 145"/>
                  <a:gd name="T2" fmla="*/ 72 w 145"/>
                  <a:gd name="T3" fmla="*/ 145 h 145"/>
                  <a:gd name="T4" fmla="*/ 145 w 145"/>
                  <a:gd name="T5" fmla="*/ 73 h 145"/>
                  <a:gd name="T6" fmla="*/ 72 w 145"/>
                  <a:gd name="T7" fmla="*/ 0 h 145"/>
                  <a:gd name="T8" fmla="*/ 0 w 145"/>
                  <a:gd name="T9" fmla="*/ 73 h 145"/>
                  <a:gd name="T10" fmla="*/ 72 w 145"/>
                  <a:gd name="T11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45">
                    <a:moveTo>
                      <a:pt x="72" y="145"/>
                    </a:moveTo>
                    <a:lnTo>
                      <a:pt x="72" y="145"/>
                    </a:ln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Freeform 31">
                <a:extLst>
                  <a:ext uri="{FF2B5EF4-FFF2-40B4-BE49-F238E27FC236}">
                    <a16:creationId xmlns:a16="http://schemas.microsoft.com/office/drawing/2014/main" id="{4312A131-EE19-4318-B9C9-0011E41E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650" y="5529263"/>
                <a:ext cx="101600" cy="101600"/>
              </a:xfrm>
              <a:custGeom>
                <a:avLst/>
                <a:gdLst>
                  <a:gd name="T0" fmla="*/ 53 w 106"/>
                  <a:gd name="T1" fmla="*/ 106 h 106"/>
                  <a:gd name="T2" fmla="*/ 53 w 106"/>
                  <a:gd name="T3" fmla="*/ 106 h 106"/>
                  <a:gd name="T4" fmla="*/ 106 w 106"/>
                  <a:gd name="T5" fmla="*/ 53 h 106"/>
                  <a:gd name="T6" fmla="*/ 53 w 106"/>
                  <a:gd name="T7" fmla="*/ 0 h 106"/>
                  <a:gd name="T8" fmla="*/ 0 w 106"/>
                  <a:gd name="T9" fmla="*/ 53 h 106"/>
                  <a:gd name="T10" fmla="*/ 53 w 106"/>
                  <a:gd name="T1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53" y="106"/>
                    </a:moveTo>
                    <a:lnTo>
                      <a:pt x="53" y="106"/>
                    </a:lnTo>
                    <a:cubicBezTo>
                      <a:pt x="83" y="106"/>
                      <a:pt x="106" y="82"/>
                      <a:pt x="106" y="53"/>
                    </a:cubicBezTo>
                    <a:cubicBezTo>
                      <a:pt x="106" y="23"/>
                      <a:pt x="83" y="0"/>
                      <a:pt x="53" y="0"/>
                    </a:cubicBezTo>
                    <a:cubicBezTo>
                      <a:pt x="24" y="0"/>
                      <a:pt x="0" y="23"/>
                      <a:pt x="0" y="53"/>
                    </a:cubicBezTo>
                    <a:cubicBezTo>
                      <a:pt x="0" y="82"/>
                      <a:pt x="24" y="106"/>
                      <a:pt x="53" y="106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Freeform 32">
                <a:extLst>
                  <a:ext uri="{FF2B5EF4-FFF2-40B4-BE49-F238E27FC236}">
                    <a16:creationId xmlns:a16="http://schemas.microsoft.com/office/drawing/2014/main" id="{D1A78C6B-E189-42DB-8E11-3404CA13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513" y="5911850"/>
                <a:ext cx="157163" cy="157163"/>
              </a:xfrm>
              <a:custGeom>
                <a:avLst/>
                <a:gdLst>
                  <a:gd name="T0" fmla="*/ 82 w 163"/>
                  <a:gd name="T1" fmla="*/ 164 h 164"/>
                  <a:gd name="T2" fmla="*/ 82 w 163"/>
                  <a:gd name="T3" fmla="*/ 164 h 164"/>
                  <a:gd name="T4" fmla="*/ 163 w 163"/>
                  <a:gd name="T5" fmla="*/ 82 h 164"/>
                  <a:gd name="T6" fmla="*/ 82 w 163"/>
                  <a:gd name="T7" fmla="*/ 0 h 164"/>
                  <a:gd name="T8" fmla="*/ 0 w 163"/>
                  <a:gd name="T9" fmla="*/ 82 h 164"/>
                  <a:gd name="T10" fmla="*/ 82 w 163"/>
                  <a:gd name="T1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64">
                    <a:moveTo>
                      <a:pt x="82" y="164"/>
                    </a:moveTo>
                    <a:lnTo>
                      <a:pt x="82" y="164"/>
                    </a:lnTo>
                    <a:cubicBezTo>
                      <a:pt x="127" y="164"/>
                      <a:pt x="163" y="127"/>
                      <a:pt x="163" y="82"/>
                    </a:cubicBezTo>
                    <a:cubicBezTo>
                      <a:pt x="163" y="37"/>
                      <a:pt x="127" y="0"/>
                      <a:pt x="82" y="0"/>
                    </a:cubicBezTo>
                    <a:cubicBezTo>
                      <a:pt x="37" y="0"/>
                      <a:pt x="0" y="37"/>
                      <a:pt x="0" y="82"/>
                    </a:cubicBezTo>
                    <a:cubicBezTo>
                      <a:pt x="0" y="127"/>
                      <a:pt x="37" y="164"/>
                      <a:pt x="82" y="164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33">
                <a:extLst>
                  <a:ext uri="{FF2B5EF4-FFF2-40B4-BE49-F238E27FC236}">
                    <a16:creationId xmlns:a16="http://schemas.microsoft.com/office/drawing/2014/main" id="{85ED51C0-B5DF-4119-BEC3-AF7BD2851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950" y="6245225"/>
                <a:ext cx="115888" cy="115888"/>
              </a:xfrm>
              <a:custGeom>
                <a:avLst/>
                <a:gdLst>
                  <a:gd name="T0" fmla="*/ 61 w 121"/>
                  <a:gd name="T1" fmla="*/ 121 h 121"/>
                  <a:gd name="T2" fmla="*/ 61 w 121"/>
                  <a:gd name="T3" fmla="*/ 121 h 121"/>
                  <a:gd name="T4" fmla="*/ 121 w 121"/>
                  <a:gd name="T5" fmla="*/ 61 h 121"/>
                  <a:gd name="T6" fmla="*/ 61 w 121"/>
                  <a:gd name="T7" fmla="*/ 0 h 121"/>
                  <a:gd name="T8" fmla="*/ 0 w 121"/>
                  <a:gd name="T9" fmla="*/ 61 h 121"/>
                  <a:gd name="T10" fmla="*/ 61 w 121"/>
                  <a:gd name="T11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21">
                    <a:moveTo>
                      <a:pt x="61" y="121"/>
                    </a:moveTo>
                    <a:lnTo>
                      <a:pt x="61" y="121"/>
                    </a:ln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1" y="0"/>
                    </a:cubicBez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1" y="12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34">
                <a:extLst>
                  <a:ext uri="{FF2B5EF4-FFF2-40B4-BE49-F238E27FC236}">
                    <a16:creationId xmlns:a16="http://schemas.microsoft.com/office/drawing/2014/main" id="{F4AA90A9-2E54-44B8-81CE-035AEDF61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713" y="5818188"/>
                <a:ext cx="157163" cy="155575"/>
              </a:xfrm>
              <a:custGeom>
                <a:avLst/>
                <a:gdLst>
                  <a:gd name="T0" fmla="*/ 82 w 164"/>
                  <a:gd name="T1" fmla="*/ 163 h 163"/>
                  <a:gd name="T2" fmla="*/ 82 w 164"/>
                  <a:gd name="T3" fmla="*/ 163 h 163"/>
                  <a:gd name="T4" fmla="*/ 164 w 164"/>
                  <a:gd name="T5" fmla="*/ 82 h 163"/>
                  <a:gd name="T6" fmla="*/ 82 w 164"/>
                  <a:gd name="T7" fmla="*/ 0 h 163"/>
                  <a:gd name="T8" fmla="*/ 0 w 164"/>
                  <a:gd name="T9" fmla="*/ 82 h 163"/>
                  <a:gd name="T10" fmla="*/ 82 w 164"/>
                  <a:gd name="T11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63">
                    <a:moveTo>
                      <a:pt x="82" y="163"/>
                    </a:moveTo>
                    <a:lnTo>
                      <a:pt x="82" y="163"/>
                    </a:lnTo>
                    <a:cubicBezTo>
                      <a:pt x="127" y="163"/>
                      <a:pt x="164" y="127"/>
                      <a:pt x="164" y="82"/>
                    </a:cubicBezTo>
                    <a:cubicBezTo>
                      <a:pt x="164" y="37"/>
                      <a:pt x="127" y="0"/>
                      <a:pt x="82" y="0"/>
                    </a:cubicBezTo>
                    <a:cubicBezTo>
                      <a:pt x="37" y="0"/>
                      <a:pt x="0" y="37"/>
                      <a:pt x="0" y="82"/>
                    </a:cubicBezTo>
                    <a:cubicBezTo>
                      <a:pt x="0" y="127"/>
                      <a:pt x="37" y="163"/>
                      <a:pt x="82" y="163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35">
                <a:extLst>
                  <a:ext uri="{FF2B5EF4-FFF2-40B4-BE49-F238E27FC236}">
                    <a16:creationId xmlns:a16="http://schemas.microsoft.com/office/drawing/2014/main" id="{6B78511D-AA3D-4DE7-8D50-361792D1A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300" y="5443538"/>
                <a:ext cx="117475" cy="117475"/>
              </a:xfrm>
              <a:custGeom>
                <a:avLst/>
                <a:gdLst>
                  <a:gd name="T0" fmla="*/ 62 w 123"/>
                  <a:gd name="T1" fmla="*/ 123 h 123"/>
                  <a:gd name="T2" fmla="*/ 62 w 123"/>
                  <a:gd name="T3" fmla="*/ 123 h 123"/>
                  <a:gd name="T4" fmla="*/ 123 w 123"/>
                  <a:gd name="T5" fmla="*/ 61 h 123"/>
                  <a:gd name="T6" fmla="*/ 62 w 123"/>
                  <a:gd name="T7" fmla="*/ 0 h 123"/>
                  <a:gd name="T8" fmla="*/ 0 w 123"/>
                  <a:gd name="T9" fmla="*/ 61 h 123"/>
                  <a:gd name="T10" fmla="*/ 62 w 123"/>
                  <a:gd name="T1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23">
                    <a:moveTo>
                      <a:pt x="62" y="123"/>
                    </a:moveTo>
                    <a:lnTo>
                      <a:pt x="62" y="123"/>
                    </a:lnTo>
                    <a:cubicBezTo>
                      <a:pt x="95" y="123"/>
                      <a:pt x="123" y="95"/>
                      <a:pt x="123" y="61"/>
                    </a:cubicBezTo>
                    <a:cubicBezTo>
                      <a:pt x="123" y="28"/>
                      <a:pt x="95" y="0"/>
                      <a:pt x="62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95"/>
                      <a:pt x="28" y="123"/>
                      <a:pt x="62" y="123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36">
                <a:extLst>
                  <a:ext uri="{FF2B5EF4-FFF2-40B4-BE49-F238E27FC236}">
                    <a16:creationId xmlns:a16="http://schemas.microsoft.com/office/drawing/2014/main" id="{D59520B7-0E4C-433D-8440-032C680A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75" y="5492750"/>
                <a:ext cx="73025" cy="73025"/>
              </a:xfrm>
              <a:custGeom>
                <a:avLst/>
                <a:gdLst>
                  <a:gd name="T0" fmla="*/ 39 w 77"/>
                  <a:gd name="T1" fmla="*/ 76 h 76"/>
                  <a:gd name="T2" fmla="*/ 39 w 77"/>
                  <a:gd name="T3" fmla="*/ 76 h 76"/>
                  <a:gd name="T4" fmla="*/ 77 w 77"/>
                  <a:gd name="T5" fmla="*/ 38 h 76"/>
                  <a:gd name="T6" fmla="*/ 39 w 77"/>
                  <a:gd name="T7" fmla="*/ 0 h 76"/>
                  <a:gd name="T8" fmla="*/ 0 w 77"/>
                  <a:gd name="T9" fmla="*/ 38 h 76"/>
                  <a:gd name="T10" fmla="*/ 39 w 77"/>
                  <a:gd name="T1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6">
                    <a:moveTo>
                      <a:pt x="39" y="76"/>
                    </a:moveTo>
                    <a:lnTo>
                      <a:pt x="39" y="76"/>
                    </a:lnTo>
                    <a:cubicBezTo>
                      <a:pt x="60" y="76"/>
                      <a:pt x="77" y="59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ubicBezTo>
                      <a:pt x="18" y="0"/>
                      <a:pt x="0" y="17"/>
                      <a:pt x="0" y="38"/>
                    </a:cubicBezTo>
                    <a:cubicBezTo>
                      <a:pt x="0" y="59"/>
                      <a:pt x="18" y="76"/>
                      <a:pt x="39" y="76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Freeform 37">
                <a:extLst>
                  <a:ext uri="{FF2B5EF4-FFF2-40B4-BE49-F238E27FC236}">
                    <a16:creationId xmlns:a16="http://schemas.microsoft.com/office/drawing/2014/main" id="{AFFB2474-585B-416F-8DCA-15DC6316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713" y="5292725"/>
                <a:ext cx="52388" cy="53975"/>
              </a:xfrm>
              <a:custGeom>
                <a:avLst/>
                <a:gdLst>
                  <a:gd name="T0" fmla="*/ 28 w 55"/>
                  <a:gd name="T1" fmla="*/ 55 h 55"/>
                  <a:gd name="T2" fmla="*/ 28 w 55"/>
                  <a:gd name="T3" fmla="*/ 55 h 55"/>
                  <a:gd name="T4" fmla="*/ 55 w 55"/>
                  <a:gd name="T5" fmla="*/ 28 h 55"/>
                  <a:gd name="T6" fmla="*/ 28 w 55"/>
                  <a:gd name="T7" fmla="*/ 0 h 55"/>
                  <a:gd name="T8" fmla="*/ 0 w 55"/>
                  <a:gd name="T9" fmla="*/ 28 h 55"/>
                  <a:gd name="T10" fmla="*/ 28 w 55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28" y="55"/>
                    </a:lnTo>
                    <a:cubicBezTo>
                      <a:pt x="43" y="55"/>
                      <a:pt x="55" y="43"/>
                      <a:pt x="55" y="28"/>
                    </a:cubicBezTo>
                    <a:cubicBezTo>
                      <a:pt x="55" y="12"/>
                      <a:pt x="43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43"/>
                      <a:pt x="13" y="55"/>
                      <a:pt x="28" y="55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Freeform 38">
                <a:extLst>
                  <a:ext uri="{FF2B5EF4-FFF2-40B4-BE49-F238E27FC236}">
                    <a16:creationId xmlns:a16="http://schemas.microsoft.com/office/drawing/2014/main" id="{0EB6AADA-018B-445D-83BC-A9A551D51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700" y="5311775"/>
                <a:ext cx="60325" cy="58738"/>
              </a:xfrm>
              <a:custGeom>
                <a:avLst/>
                <a:gdLst>
                  <a:gd name="T0" fmla="*/ 31 w 62"/>
                  <a:gd name="T1" fmla="*/ 61 h 61"/>
                  <a:gd name="T2" fmla="*/ 31 w 62"/>
                  <a:gd name="T3" fmla="*/ 61 h 61"/>
                  <a:gd name="T4" fmla="*/ 62 w 62"/>
                  <a:gd name="T5" fmla="*/ 31 h 61"/>
                  <a:gd name="T6" fmla="*/ 31 w 62"/>
                  <a:gd name="T7" fmla="*/ 0 h 61"/>
                  <a:gd name="T8" fmla="*/ 0 w 62"/>
                  <a:gd name="T9" fmla="*/ 31 h 61"/>
                  <a:gd name="T10" fmla="*/ 31 w 62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lnTo>
                      <a:pt x="31" y="61"/>
                    </a:lnTo>
                    <a:cubicBezTo>
                      <a:pt x="48" y="61"/>
                      <a:pt x="62" y="47"/>
                      <a:pt x="62" y="31"/>
                    </a:cubicBezTo>
                    <a:cubicBezTo>
                      <a:pt x="62" y="14"/>
                      <a:pt x="48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7"/>
                      <a:pt x="14" y="61"/>
                      <a:pt x="31" y="6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Freeform 39">
                <a:extLst>
                  <a:ext uri="{FF2B5EF4-FFF2-40B4-BE49-F238E27FC236}">
                    <a16:creationId xmlns:a16="http://schemas.microsoft.com/office/drawing/2014/main" id="{3F9C0293-8830-441F-B528-BD758FB18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638" y="5246688"/>
                <a:ext cx="65088" cy="63500"/>
              </a:xfrm>
              <a:custGeom>
                <a:avLst/>
                <a:gdLst>
                  <a:gd name="T0" fmla="*/ 34 w 67"/>
                  <a:gd name="T1" fmla="*/ 67 h 67"/>
                  <a:gd name="T2" fmla="*/ 34 w 67"/>
                  <a:gd name="T3" fmla="*/ 67 h 67"/>
                  <a:gd name="T4" fmla="*/ 67 w 67"/>
                  <a:gd name="T5" fmla="*/ 34 h 67"/>
                  <a:gd name="T6" fmla="*/ 34 w 67"/>
                  <a:gd name="T7" fmla="*/ 0 h 67"/>
                  <a:gd name="T8" fmla="*/ 0 w 67"/>
                  <a:gd name="T9" fmla="*/ 34 h 67"/>
                  <a:gd name="T10" fmla="*/ 34 w 67"/>
                  <a:gd name="T1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7">
                    <a:moveTo>
                      <a:pt x="34" y="67"/>
                    </a:moveTo>
                    <a:lnTo>
                      <a:pt x="34" y="67"/>
                    </a:lnTo>
                    <a:cubicBezTo>
                      <a:pt x="52" y="67"/>
                      <a:pt x="67" y="52"/>
                      <a:pt x="67" y="34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49895380-5269-47ED-BA02-15E91EC0E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400" y="5584825"/>
                <a:ext cx="58738" cy="60325"/>
              </a:xfrm>
              <a:custGeom>
                <a:avLst/>
                <a:gdLst>
                  <a:gd name="T0" fmla="*/ 31 w 61"/>
                  <a:gd name="T1" fmla="*/ 62 h 62"/>
                  <a:gd name="T2" fmla="*/ 31 w 61"/>
                  <a:gd name="T3" fmla="*/ 62 h 62"/>
                  <a:gd name="T4" fmla="*/ 61 w 61"/>
                  <a:gd name="T5" fmla="*/ 31 h 62"/>
                  <a:gd name="T6" fmla="*/ 31 w 61"/>
                  <a:gd name="T7" fmla="*/ 0 h 62"/>
                  <a:gd name="T8" fmla="*/ 0 w 61"/>
                  <a:gd name="T9" fmla="*/ 31 h 62"/>
                  <a:gd name="T10" fmla="*/ 31 w 61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62">
                    <a:moveTo>
                      <a:pt x="31" y="62"/>
                    </a:moveTo>
                    <a:lnTo>
                      <a:pt x="31" y="62"/>
                    </a:lnTo>
                    <a:cubicBezTo>
                      <a:pt x="48" y="62"/>
                      <a:pt x="61" y="48"/>
                      <a:pt x="61" y="31"/>
                    </a:cubicBezTo>
                    <a:cubicBezTo>
                      <a:pt x="61" y="14"/>
                      <a:pt x="48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41">
                <a:extLst>
                  <a:ext uri="{FF2B5EF4-FFF2-40B4-BE49-F238E27FC236}">
                    <a16:creationId xmlns:a16="http://schemas.microsoft.com/office/drawing/2014/main" id="{CB8D8E69-CB11-44A9-8E21-2EBFDF333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788" y="5178425"/>
                <a:ext cx="58738" cy="58738"/>
              </a:xfrm>
              <a:custGeom>
                <a:avLst/>
                <a:gdLst>
                  <a:gd name="T0" fmla="*/ 30 w 61"/>
                  <a:gd name="T1" fmla="*/ 61 h 61"/>
                  <a:gd name="T2" fmla="*/ 30 w 61"/>
                  <a:gd name="T3" fmla="*/ 61 h 61"/>
                  <a:gd name="T4" fmla="*/ 61 w 61"/>
                  <a:gd name="T5" fmla="*/ 31 h 61"/>
                  <a:gd name="T6" fmla="*/ 30 w 61"/>
                  <a:gd name="T7" fmla="*/ 0 h 61"/>
                  <a:gd name="T8" fmla="*/ 0 w 61"/>
                  <a:gd name="T9" fmla="*/ 31 h 61"/>
                  <a:gd name="T10" fmla="*/ 30 w 61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0" y="61"/>
                    </a:lnTo>
                    <a:cubicBezTo>
                      <a:pt x="47" y="61"/>
                      <a:pt x="61" y="48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8"/>
                      <a:pt x="13" y="61"/>
                      <a:pt x="30" y="6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Line 42">
                <a:extLst>
                  <a:ext uri="{FF2B5EF4-FFF2-40B4-BE49-F238E27FC236}">
                    <a16:creationId xmlns:a16="http://schemas.microsoft.com/office/drawing/2014/main" id="{509164CF-3579-4793-B059-B342EDACA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5913" y="4229100"/>
                <a:ext cx="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Line 43">
                <a:extLst>
                  <a:ext uri="{FF2B5EF4-FFF2-40B4-BE49-F238E27FC236}">
                    <a16:creationId xmlns:a16="http://schemas.microsoft.com/office/drawing/2014/main" id="{28A53DA0-13B4-4668-8AD6-770DEAE87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575" y="4225925"/>
                <a:ext cx="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44">
                <a:extLst>
                  <a:ext uri="{FF2B5EF4-FFF2-40B4-BE49-F238E27FC236}">
                    <a16:creationId xmlns:a16="http://schemas.microsoft.com/office/drawing/2014/main" id="{82CB419D-1B98-470C-8F0B-531EC1E99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063" y="4071938"/>
                <a:ext cx="714375" cy="166688"/>
              </a:xfrm>
              <a:custGeom>
                <a:avLst/>
                <a:gdLst>
                  <a:gd name="T0" fmla="*/ 374 w 748"/>
                  <a:gd name="T1" fmla="*/ 174 h 174"/>
                  <a:gd name="T2" fmla="*/ 374 w 748"/>
                  <a:gd name="T3" fmla="*/ 174 h 174"/>
                  <a:gd name="T4" fmla="*/ 748 w 748"/>
                  <a:gd name="T5" fmla="*/ 87 h 174"/>
                  <a:gd name="T6" fmla="*/ 374 w 748"/>
                  <a:gd name="T7" fmla="*/ 0 h 174"/>
                  <a:gd name="T8" fmla="*/ 0 w 748"/>
                  <a:gd name="T9" fmla="*/ 87 h 174"/>
                  <a:gd name="T10" fmla="*/ 374 w 748"/>
                  <a:gd name="T11" fmla="*/ 174 h 174"/>
                  <a:gd name="T12" fmla="*/ 374 w 748"/>
                  <a:gd name="T1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8" h="174">
                    <a:moveTo>
                      <a:pt x="374" y="174"/>
                    </a:moveTo>
                    <a:lnTo>
                      <a:pt x="374" y="174"/>
                    </a:lnTo>
                    <a:cubicBezTo>
                      <a:pt x="581" y="174"/>
                      <a:pt x="748" y="135"/>
                      <a:pt x="748" y="87"/>
                    </a:cubicBezTo>
                    <a:cubicBezTo>
                      <a:pt x="748" y="39"/>
                      <a:pt x="581" y="0"/>
                      <a:pt x="374" y="0"/>
                    </a:cubicBezTo>
                    <a:cubicBezTo>
                      <a:pt x="167" y="0"/>
                      <a:pt x="0" y="39"/>
                      <a:pt x="0" y="87"/>
                    </a:cubicBezTo>
                    <a:cubicBezTo>
                      <a:pt x="0" y="135"/>
                      <a:pt x="167" y="174"/>
                      <a:pt x="374" y="174"/>
                    </a:cubicBezTo>
                    <a:lnTo>
                      <a:pt x="374" y="17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Illustration abstrakt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5C30C3D-DE63-453E-95BC-A283EB65C95C}"/>
              </a:ext>
            </a:extLst>
          </p:cNvPr>
          <p:cNvGrpSpPr>
            <a:grpSpLocks noChangeAspect="1"/>
          </p:cNvGrpSpPr>
          <p:nvPr/>
        </p:nvGrpSpPr>
        <p:grpSpPr>
          <a:xfrm>
            <a:off x="6666861" y="3430443"/>
            <a:ext cx="507779" cy="2887993"/>
            <a:chOff x="6099176" y="1711325"/>
            <a:chExt cx="457200" cy="2600325"/>
          </a:xfrm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FA13B46A-2629-4CAF-8EE9-65B22F7C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6" y="1711325"/>
              <a:ext cx="457200" cy="757238"/>
            </a:xfrm>
            <a:custGeom>
              <a:avLst/>
              <a:gdLst>
                <a:gd name="T0" fmla="*/ 0 w 787"/>
                <a:gd name="T1" fmla="*/ 1306 h 1306"/>
                <a:gd name="T2" fmla="*/ 0 w 787"/>
                <a:gd name="T3" fmla="*/ 1306 h 1306"/>
                <a:gd name="T4" fmla="*/ 0 w 787"/>
                <a:gd name="T5" fmla="*/ 413 h 1306"/>
                <a:gd name="T6" fmla="*/ 1 w 787"/>
                <a:gd name="T7" fmla="*/ 413 h 1306"/>
                <a:gd name="T8" fmla="*/ 65 w 787"/>
                <a:gd name="T9" fmla="*/ 342 h 1306"/>
                <a:gd name="T10" fmla="*/ 130 w 787"/>
                <a:gd name="T11" fmla="*/ 413 h 1306"/>
                <a:gd name="T12" fmla="*/ 132 w 787"/>
                <a:gd name="T13" fmla="*/ 413 h 1306"/>
                <a:gd name="T14" fmla="*/ 197 w 787"/>
                <a:gd name="T15" fmla="*/ 342 h 1306"/>
                <a:gd name="T16" fmla="*/ 261 w 787"/>
                <a:gd name="T17" fmla="*/ 413 h 1306"/>
                <a:gd name="T18" fmla="*/ 264 w 787"/>
                <a:gd name="T19" fmla="*/ 413 h 1306"/>
                <a:gd name="T20" fmla="*/ 328 w 787"/>
                <a:gd name="T21" fmla="*/ 342 h 1306"/>
                <a:gd name="T22" fmla="*/ 393 w 787"/>
                <a:gd name="T23" fmla="*/ 413 h 1306"/>
                <a:gd name="T24" fmla="*/ 395 w 787"/>
                <a:gd name="T25" fmla="*/ 413 h 1306"/>
                <a:gd name="T26" fmla="*/ 460 w 787"/>
                <a:gd name="T27" fmla="*/ 342 h 1306"/>
                <a:gd name="T28" fmla="*/ 524 w 787"/>
                <a:gd name="T29" fmla="*/ 413 h 1306"/>
                <a:gd name="T30" fmla="*/ 527 w 787"/>
                <a:gd name="T31" fmla="*/ 413 h 1306"/>
                <a:gd name="T32" fmla="*/ 575 w 787"/>
                <a:gd name="T33" fmla="*/ 329 h 1306"/>
                <a:gd name="T34" fmla="*/ 657 w 787"/>
                <a:gd name="T35" fmla="*/ 358 h 1306"/>
                <a:gd name="T36" fmla="*/ 656 w 787"/>
                <a:gd name="T37" fmla="*/ 71 h 1306"/>
                <a:gd name="T38" fmla="*/ 658 w 787"/>
                <a:gd name="T39" fmla="*/ 71 h 1306"/>
                <a:gd name="T40" fmla="*/ 723 w 787"/>
                <a:gd name="T41" fmla="*/ 0 h 1306"/>
                <a:gd name="T42" fmla="*/ 787 w 787"/>
                <a:gd name="T43" fmla="*/ 71 h 1306"/>
                <a:gd name="T44" fmla="*/ 787 w 787"/>
                <a:gd name="T45" fmla="*/ 71 h 1306"/>
                <a:gd name="T46" fmla="*/ 787 w 787"/>
                <a:gd name="T47" fmla="*/ 1306 h 1306"/>
                <a:gd name="T48" fmla="*/ 0 w 787"/>
                <a:gd name="T49" fmla="*/ 1306 h 1306"/>
                <a:gd name="T50" fmla="*/ 0 w 787"/>
                <a:gd name="T51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7" h="1306">
                  <a:moveTo>
                    <a:pt x="0" y="1306"/>
                  </a:moveTo>
                  <a:lnTo>
                    <a:pt x="0" y="1306"/>
                  </a:lnTo>
                  <a:lnTo>
                    <a:pt x="0" y="413"/>
                  </a:lnTo>
                  <a:lnTo>
                    <a:pt x="1" y="413"/>
                  </a:lnTo>
                  <a:cubicBezTo>
                    <a:pt x="2" y="374"/>
                    <a:pt x="30" y="342"/>
                    <a:pt x="65" y="342"/>
                  </a:cubicBezTo>
                  <a:cubicBezTo>
                    <a:pt x="100" y="342"/>
                    <a:pt x="128" y="374"/>
                    <a:pt x="130" y="413"/>
                  </a:cubicBezTo>
                  <a:lnTo>
                    <a:pt x="132" y="413"/>
                  </a:lnTo>
                  <a:cubicBezTo>
                    <a:pt x="134" y="374"/>
                    <a:pt x="162" y="342"/>
                    <a:pt x="197" y="342"/>
                  </a:cubicBezTo>
                  <a:cubicBezTo>
                    <a:pt x="231" y="342"/>
                    <a:pt x="260" y="374"/>
                    <a:pt x="261" y="413"/>
                  </a:cubicBezTo>
                  <a:lnTo>
                    <a:pt x="264" y="413"/>
                  </a:lnTo>
                  <a:cubicBezTo>
                    <a:pt x="265" y="374"/>
                    <a:pt x="293" y="342"/>
                    <a:pt x="328" y="342"/>
                  </a:cubicBezTo>
                  <a:cubicBezTo>
                    <a:pt x="363" y="342"/>
                    <a:pt x="391" y="374"/>
                    <a:pt x="393" y="413"/>
                  </a:cubicBezTo>
                  <a:lnTo>
                    <a:pt x="395" y="413"/>
                  </a:lnTo>
                  <a:cubicBezTo>
                    <a:pt x="397" y="374"/>
                    <a:pt x="425" y="342"/>
                    <a:pt x="460" y="342"/>
                  </a:cubicBezTo>
                  <a:cubicBezTo>
                    <a:pt x="494" y="342"/>
                    <a:pt x="522" y="374"/>
                    <a:pt x="524" y="413"/>
                  </a:cubicBezTo>
                  <a:lnTo>
                    <a:pt x="527" y="413"/>
                  </a:lnTo>
                  <a:cubicBezTo>
                    <a:pt x="528" y="374"/>
                    <a:pt x="541" y="337"/>
                    <a:pt x="575" y="329"/>
                  </a:cubicBezTo>
                  <a:cubicBezTo>
                    <a:pt x="646" y="311"/>
                    <a:pt x="657" y="358"/>
                    <a:pt x="657" y="358"/>
                  </a:cubicBezTo>
                  <a:cubicBezTo>
                    <a:pt x="657" y="358"/>
                    <a:pt x="654" y="36"/>
                    <a:pt x="656" y="71"/>
                  </a:cubicBezTo>
                  <a:lnTo>
                    <a:pt x="658" y="71"/>
                  </a:lnTo>
                  <a:cubicBezTo>
                    <a:pt x="660" y="31"/>
                    <a:pt x="688" y="0"/>
                    <a:pt x="723" y="0"/>
                  </a:cubicBezTo>
                  <a:cubicBezTo>
                    <a:pt x="757" y="0"/>
                    <a:pt x="785" y="31"/>
                    <a:pt x="787" y="71"/>
                  </a:cubicBezTo>
                  <a:lnTo>
                    <a:pt x="787" y="71"/>
                  </a:lnTo>
                  <a:lnTo>
                    <a:pt x="787" y="1306"/>
                  </a:lnTo>
                  <a:lnTo>
                    <a:pt x="0" y="1306"/>
                  </a:lnTo>
                  <a:lnTo>
                    <a:pt x="0" y="1306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4D002E04-E25D-4C21-A55D-8B5E0D56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176" y="1754188"/>
              <a:ext cx="0" cy="306388"/>
            </a:xfrm>
            <a:custGeom>
              <a:avLst/>
              <a:gdLst>
                <a:gd name="T0" fmla="*/ 0 h 528"/>
                <a:gd name="T1" fmla="*/ 0 h 528"/>
                <a:gd name="T2" fmla="*/ 528 h 5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8">
                  <a:moveTo>
                    <a:pt x="0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84859AEE-22DC-4E52-A228-A2E4AF759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58166BAE-ABF7-4231-9D3F-3F22CAEA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63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85E118B7-0E80-4AEA-9C39-9507D0C6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6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3348700E-3098-4311-B861-6EBA2DBEA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0D1AE15D-D8E4-4E87-B934-35200BA3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2470150"/>
              <a:ext cx="454025" cy="1841500"/>
            </a:xfrm>
            <a:custGeom>
              <a:avLst/>
              <a:gdLst>
                <a:gd name="T0" fmla="*/ 784 w 784"/>
                <a:gd name="T1" fmla="*/ 0 h 3170"/>
                <a:gd name="T2" fmla="*/ 784 w 784"/>
                <a:gd name="T3" fmla="*/ 0 h 3170"/>
                <a:gd name="T4" fmla="*/ 0 w 784"/>
                <a:gd name="T5" fmla="*/ 0 h 3170"/>
                <a:gd name="T6" fmla="*/ 0 w 784"/>
                <a:gd name="T7" fmla="*/ 3170 h 3170"/>
                <a:gd name="T8" fmla="*/ 784 w 784"/>
                <a:gd name="T9" fmla="*/ 3170 h 3170"/>
                <a:gd name="T10" fmla="*/ 784 w 784"/>
                <a:gd name="T11" fmla="*/ 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3170">
                  <a:moveTo>
                    <a:pt x="784" y="0"/>
                  </a:moveTo>
                  <a:lnTo>
                    <a:pt x="784" y="0"/>
                  </a:lnTo>
                  <a:lnTo>
                    <a:pt x="0" y="0"/>
                  </a:lnTo>
                  <a:lnTo>
                    <a:pt x="0" y="3170"/>
                  </a:lnTo>
                  <a:lnTo>
                    <a:pt x="784" y="317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E0735E6D-7475-49F2-80D9-FFF3A059E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2470150"/>
              <a:ext cx="454025" cy="1841500"/>
            </a:xfrm>
            <a:custGeom>
              <a:avLst/>
              <a:gdLst>
                <a:gd name="T0" fmla="*/ 784 w 784"/>
                <a:gd name="T1" fmla="*/ 0 h 3170"/>
                <a:gd name="T2" fmla="*/ 784 w 784"/>
                <a:gd name="T3" fmla="*/ 0 h 3170"/>
                <a:gd name="T4" fmla="*/ 0 w 784"/>
                <a:gd name="T5" fmla="*/ 0 h 3170"/>
                <a:gd name="T6" fmla="*/ 0 w 784"/>
                <a:gd name="T7" fmla="*/ 3170 h 3170"/>
                <a:gd name="T8" fmla="*/ 784 w 784"/>
                <a:gd name="T9" fmla="*/ 3170 h 3170"/>
                <a:gd name="T10" fmla="*/ 784 w 784"/>
                <a:gd name="T11" fmla="*/ 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3170">
                  <a:moveTo>
                    <a:pt x="784" y="0"/>
                  </a:moveTo>
                  <a:lnTo>
                    <a:pt x="784" y="0"/>
                  </a:lnTo>
                  <a:lnTo>
                    <a:pt x="0" y="0"/>
                  </a:lnTo>
                  <a:lnTo>
                    <a:pt x="0" y="3170"/>
                  </a:lnTo>
                  <a:lnTo>
                    <a:pt x="784" y="3170"/>
                  </a:lnTo>
                  <a:lnTo>
                    <a:pt x="784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240D569-5E0A-4A75-B9EB-D601FA6DA76D}"/>
              </a:ext>
            </a:extLst>
          </p:cNvPr>
          <p:cNvGrpSpPr>
            <a:grpSpLocks noChangeAspect="1"/>
          </p:cNvGrpSpPr>
          <p:nvPr/>
        </p:nvGrpSpPr>
        <p:grpSpPr>
          <a:xfrm>
            <a:off x="7301861" y="3430443"/>
            <a:ext cx="507779" cy="2887993"/>
            <a:chOff x="6734176" y="1711325"/>
            <a:chExt cx="457200" cy="2600325"/>
          </a:xfrm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3F3B9BE5-4448-423E-8AE6-52E2D3A71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1711325"/>
              <a:ext cx="457200" cy="757238"/>
            </a:xfrm>
            <a:custGeom>
              <a:avLst/>
              <a:gdLst>
                <a:gd name="T0" fmla="*/ 0 w 786"/>
                <a:gd name="T1" fmla="*/ 1306 h 1306"/>
                <a:gd name="T2" fmla="*/ 0 w 786"/>
                <a:gd name="T3" fmla="*/ 1306 h 1306"/>
                <a:gd name="T4" fmla="*/ 0 w 786"/>
                <a:gd name="T5" fmla="*/ 413 h 1306"/>
                <a:gd name="T6" fmla="*/ 0 w 786"/>
                <a:gd name="T7" fmla="*/ 413 h 1306"/>
                <a:gd name="T8" fmla="*/ 64 w 786"/>
                <a:gd name="T9" fmla="*/ 342 h 1306"/>
                <a:gd name="T10" fmla="*/ 129 w 786"/>
                <a:gd name="T11" fmla="*/ 413 h 1306"/>
                <a:gd name="T12" fmla="*/ 131 w 786"/>
                <a:gd name="T13" fmla="*/ 413 h 1306"/>
                <a:gd name="T14" fmla="*/ 196 w 786"/>
                <a:gd name="T15" fmla="*/ 342 h 1306"/>
                <a:gd name="T16" fmla="*/ 260 w 786"/>
                <a:gd name="T17" fmla="*/ 413 h 1306"/>
                <a:gd name="T18" fmla="*/ 263 w 786"/>
                <a:gd name="T19" fmla="*/ 413 h 1306"/>
                <a:gd name="T20" fmla="*/ 327 w 786"/>
                <a:gd name="T21" fmla="*/ 342 h 1306"/>
                <a:gd name="T22" fmla="*/ 392 w 786"/>
                <a:gd name="T23" fmla="*/ 413 h 1306"/>
                <a:gd name="T24" fmla="*/ 394 w 786"/>
                <a:gd name="T25" fmla="*/ 413 h 1306"/>
                <a:gd name="T26" fmla="*/ 459 w 786"/>
                <a:gd name="T27" fmla="*/ 342 h 1306"/>
                <a:gd name="T28" fmla="*/ 523 w 786"/>
                <a:gd name="T29" fmla="*/ 413 h 1306"/>
                <a:gd name="T30" fmla="*/ 526 w 786"/>
                <a:gd name="T31" fmla="*/ 413 h 1306"/>
                <a:gd name="T32" fmla="*/ 574 w 786"/>
                <a:gd name="T33" fmla="*/ 329 h 1306"/>
                <a:gd name="T34" fmla="*/ 656 w 786"/>
                <a:gd name="T35" fmla="*/ 358 h 1306"/>
                <a:gd name="T36" fmla="*/ 655 w 786"/>
                <a:gd name="T37" fmla="*/ 71 h 1306"/>
                <a:gd name="T38" fmla="*/ 657 w 786"/>
                <a:gd name="T39" fmla="*/ 71 h 1306"/>
                <a:gd name="T40" fmla="*/ 722 w 786"/>
                <a:gd name="T41" fmla="*/ 0 h 1306"/>
                <a:gd name="T42" fmla="*/ 786 w 786"/>
                <a:gd name="T43" fmla="*/ 71 h 1306"/>
                <a:gd name="T44" fmla="*/ 786 w 786"/>
                <a:gd name="T45" fmla="*/ 71 h 1306"/>
                <a:gd name="T46" fmla="*/ 786 w 786"/>
                <a:gd name="T47" fmla="*/ 1306 h 1306"/>
                <a:gd name="T48" fmla="*/ 0 w 786"/>
                <a:gd name="T49" fmla="*/ 1306 h 1306"/>
                <a:gd name="T50" fmla="*/ 0 w 786"/>
                <a:gd name="T51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6" h="1306">
                  <a:moveTo>
                    <a:pt x="0" y="1306"/>
                  </a:moveTo>
                  <a:lnTo>
                    <a:pt x="0" y="1306"/>
                  </a:lnTo>
                  <a:lnTo>
                    <a:pt x="0" y="413"/>
                  </a:lnTo>
                  <a:lnTo>
                    <a:pt x="0" y="413"/>
                  </a:lnTo>
                  <a:cubicBezTo>
                    <a:pt x="1" y="374"/>
                    <a:pt x="30" y="342"/>
                    <a:pt x="64" y="342"/>
                  </a:cubicBezTo>
                  <a:cubicBezTo>
                    <a:pt x="99" y="342"/>
                    <a:pt x="127" y="374"/>
                    <a:pt x="129" y="413"/>
                  </a:cubicBezTo>
                  <a:lnTo>
                    <a:pt x="131" y="413"/>
                  </a:lnTo>
                  <a:cubicBezTo>
                    <a:pt x="133" y="374"/>
                    <a:pt x="161" y="342"/>
                    <a:pt x="196" y="342"/>
                  </a:cubicBezTo>
                  <a:cubicBezTo>
                    <a:pt x="231" y="342"/>
                    <a:pt x="259" y="374"/>
                    <a:pt x="260" y="413"/>
                  </a:cubicBezTo>
                  <a:lnTo>
                    <a:pt x="263" y="413"/>
                  </a:lnTo>
                  <a:cubicBezTo>
                    <a:pt x="264" y="374"/>
                    <a:pt x="292" y="342"/>
                    <a:pt x="327" y="342"/>
                  </a:cubicBezTo>
                  <a:cubicBezTo>
                    <a:pt x="362" y="342"/>
                    <a:pt x="390" y="374"/>
                    <a:pt x="392" y="413"/>
                  </a:cubicBezTo>
                  <a:lnTo>
                    <a:pt x="394" y="413"/>
                  </a:lnTo>
                  <a:cubicBezTo>
                    <a:pt x="396" y="374"/>
                    <a:pt x="424" y="342"/>
                    <a:pt x="459" y="342"/>
                  </a:cubicBezTo>
                  <a:cubicBezTo>
                    <a:pt x="494" y="342"/>
                    <a:pt x="522" y="374"/>
                    <a:pt x="523" y="413"/>
                  </a:cubicBezTo>
                  <a:lnTo>
                    <a:pt x="526" y="413"/>
                  </a:lnTo>
                  <a:cubicBezTo>
                    <a:pt x="527" y="374"/>
                    <a:pt x="540" y="337"/>
                    <a:pt x="574" y="329"/>
                  </a:cubicBezTo>
                  <a:cubicBezTo>
                    <a:pt x="645" y="311"/>
                    <a:pt x="656" y="358"/>
                    <a:pt x="656" y="358"/>
                  </a:cubicBezTo>
                  <a:cubicBezTo>
                    <a:pt x="656" y="358"/>
                    <a:pt x="653" y="36"/>
                    <a:pt x="655" y="71"/>
                  </a:cubicBezTo>
                  <a:lnTo>
                    <a:pt x="657" y="71"/>
                  </a:lnTo>
                  <a:cubicBezTo>
                    <a:pt x="659" y="31"/>
                    <a:pt x="687" y="0"/>
                    <a:pt x="722" y="0"/>
                  </a:cubicBezTo>
                  <a:cubicBezTo>
                    <a:pt x="756" y="0"/>
                    <a:pt x="785" y="31"/>
                    <a:pt x="786" y="71"/>
                  </a:cubicBezTo>
                  <a:lnTo>
                    <a:pt x="786" y="71"/>
                  </a:lnTo>
                  <a:lnTo>
                    <a:pt x="786" y="1306"/>
                  </a:lnTo>
                  <a:lnTo>
                    <a:pt x="0" y="1306"/>
                  </a:lnTo>
                  <a:lnTo>
                    <a:pt x="0" y="1306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32C9C9E4-DA3A-4575-8DCF-6EDD5F730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1754188"/>
              <a:ext cx="0" cy="306388"/>
            </a:xfrm>
            <a:custGeom>
              <a:avLst/>
              <a:gdLst>
                <a:gd name="T0" fmla="*/ 0 h 528"/>
                <a:gd name="T1" fmla="*/ 0 h 528"/>
                <a:gd name="T2" fmla="*/ 528 h 5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8">
                  <a:moveTo>
                    <a:pt x="0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6FBF5CC-2443-4DCC-8977-A9B6F930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6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89D7AAD0-A0E4-4726-B1DF-C64B3E1F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6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983E340-8BA8-4300-AD08-1314C2CE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76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60BBCF9-F2B1-411F-8028-E02FCE5C0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6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BBE00EF3-B24E-4314-99EB-CFC23A54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2470150"/>
              <a:ext cx="455613" cy="1841500"/>
            </a:xfrm>
            <a:custGeom>
              <a:avLst/>
              <a:gdLst>
                <a:gd name="T0" fmla="*/ 784 w 784"/>
                <a:gd name="T1" fmla="*/ 0 h 3170"/>
                <a:gd name="T2" fmla="*/ 784 w 784"/>
                <a:gd name="T3" fmla="*/ 0 h 3170"/>
                <a:gd name="T4" fmla="*/ 0 w 784"/>
                <a:gd name="T5" fmla="*/ 0 h 3170"/>
                <a:gd name="T6" fmla="*/ 0 w 784"/>
                <a:gd name="T7" fmla="*/ 3170 h 3170"/>
                <a:gd name="T8" fmla="*/ 784 w 784"/>
                <a:gd name="T9" fmla="*/ 3170 h 3170"/>
                <a:gd name="T10" fmla="*/ 784 w 784"/>
                <a:gd name="T11" fmla="*/ 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3170">
                  <a:moveTo>
                    <a:pt x="784" y="0"/>
                  </a:moveTo>
                  <a:lnTo>
                    <a:pt x="784" y="0"/>
                  </a:lnTo>
                  <a:lnTo>
                    <a:pt x="0" y="0"/>
                  </a:lnTo>
                  <a:lnTo>
                    <a:pt x="0" y="3170"/>
                  </a:lnTo>
                  <a:lnTo>
                    <a:pt x="784" y="317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7E49894A-BCEE-44FB-ACDF-A526F99B8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2470150"/>
              <a:ext cx="455613" cy="1841500"/>
            </a:xfrm>
            <a:custGeom>
              <a:avLst/>
              <a:gdLst>
                <a:gd name="T0" fmla="*/ 784 w 784"/>
                <a:gd name="T1" fmla="*/ 0 h 3170"/>
                <a:gd name="T2" fmla="*/ 784 w 784"/>
                <a:gd name="T3" fmla="*/ 0 h 3170"/>
                <a:gd name="T4" fmla="*/ 0 w 784"/>
                <a:gd name="T5" fmla="*/ 0 h 3170"/>
                <a:gd name="T6" fmla="*/ 0 w 784"/>
                <a:gd name="T7" fmla="*/ 3170 h 3170"/>
                <a:gd name="T8" fmla="*/ 784 w 784"/>
                <a:gd name="T9" fmla="*/ 3170 h 3170"/>
                <a:gd name="T10" fmla="*/ 784 w 784"/>
                <a:gd name="T11" fmla="*/ 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3170">
                  <a:moveTo>
                    <a:pt x="784" y="0"/>
                  </a:moveTo>
                  <a:lnTo>
                    <a:pt x="784" y="0"/>
                  </a:lnTo>
                  <a:lnTo>
                    <a:pt x="0" y="0"/>
                  </a:lnTo>
                  <a:lnTo>
                    <a:pt x="0" y="3170"/>
                  </a:lnTo>
                  <a:lnTo>
                    <a:pt x="784" y="3170"/>
                  </a:lnTo>
                  <a:lnTo>
                    <a:pt x="784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594440D-20C1-459D-9402-C59B155DA41F}"/>
              </a:ext>
            </a:extLst>
          </p:cNvPr>
          <p:cNvGrpSpPr>
            <a:grpSpLocks noChangeAspect="1"/>
          </p:cNvGrpSpPr>
          <p:nvPr/>
        </p:nvGrpSpPr>
        <p:grpSpPr>
          <a:xfrm>
            <a:off x="7947974" y="3430443"/>
            <a:ext cx="506016" cy="2887991"/>
            <a:chOff x="7380288" y="1711325"/>
            <a:chExt cx="455613" cy="2600325"/>
          </a:xfrm>
        </p:grpSpPr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E3A02D63-4945-4884-B30B-300CE3CA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1711325"/>
              <a:ext cx="455613" cy="757238"/>
            </a:xfrm>
            <a:custGeom>
              <a:avLst/>
              <a:gdLst>
                <a:gd name="T0" fmla="*/ 0 w 787"/>
                <a:gd name="T1" fmla="*/ 1306 h 1306"/>
                <a:gd name="T2" fmla="*/ 0 w 787"/>
                <a:gd name="T3" fmla="*/ 1306 h 1306"/>
                <a:gd name="T4" fmla="*/ 0 w 787"/>
                <a:gd name="T5" fmla="*/ 413 h 1306"/>
                <a:gd name="T6" fmla="*/ 0 w 787"/>
                <a:gd name="T7" fmla="*/ 413 h 1306"/>
                <a:gd name="T8" fmla="*/ 65 w 787"/>
                <a:gd name="T9" fmla="*/ 342 h 1306"/>
                <a:gd name="T10" fmla="*/ 129 w 787"/>
                <a:gd name="T11" fmla="*/ 413 h 1306"/>
                <a:gd name="T12" fmla="*/ 132 w 787"/>
                <a:gd name="T13" fmla="*/ 413 h 1306"/>
                <a:gd name="T14" fmla="*/ 196 w 787"/>
                <a:gd name="T15" fmla="*/ 342 h 1306"/>
                <a:gd name="T16" fmla="*/ 261 w 787"/>
                <a:gd name="T17" fmla="*/ 413 h 1306"/>
                <a:gd name="T18" fmla="*/ 263 w 787"/>
                <a:gd name="T19" fmla="*/ 413 h 1306"/>
                <a:gd name="T20" fmla="*/ 328 w 787"/>
                <a:gd name="T21" fmla="*/ 342 h 1306"/>
                <a:gd name="T22" fmla="*/ 392 w 787"/>
                <a:gd name="T23" fmla="*/ 413 h 1306"/>
                <a:gd name="T24" fmla="*/ 395 w 787"/>
                <a:gd name="T25" fmla="*/ 413 h 1306"/>
                <a:gd name="T26" fmla="*/ 459 w 787"/>
                <a:gd name="T27" fmla="*/ 342 h 1306"/>
                <a:gd name="T28" fmla="*/ 524 w 787"/>
                <a:gd name="T29" fmla="*/ 413 h 1306"/>
                <a:gd name="T30" fmla="*/ 526 w 787"/>
                <a:gd name="T31" fmla="*/ 413 h 1306"/>
                <a:gd name="T32" fmla="*/ 575 w 787"/>
                <a:gd name="T33" fmla="*/ 329 h 1306"/>
                <a:gd name="T34" fmla="*/ 657 w 787"/>
                <a:gd name="T35" fmla="*/ 358 h 1306"/>
                <a:gd name="T36" fmla="*/ 655 w 787"/>
                <a:gd name="T37" fmla="*/ 71 h 1306"/>
                <a:gd name="T38" fmla="*/ 658 w 787"/>
                <a:gd name="T39" fmla="*/ 71 h 1306"/>
                <a:gd name="T40" fmla="*/ 722 w 787"/>
                <a:gd name="T41" fmla="*/ 0 h 1306"/>
                <a:gd name="T42" fmla="*/ 787 w 787"/>
                <a:gd name="T43" fmla="*/ 71 h 1306"/>
                <a:gd name="T44" fmla="*/ 787 w 787"/>
                <a:gd name="T45" fmla="*/ 71 h 1306"/>
                <a:gd name="T46" fmla="*/ 787 w 787"/>
                <a:gd name="T47" fmla="*/ 1306 h 1306"/>
                <a:gd name="T48" fmla="*/ 0 w 787"/>
                <a:gd name="T49" fmla="*/ 1306 h 1306"/>
                <a:gd name="T50" fmla="*/ 0 w 787"/>
                <a:gd name="T51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7" h="1306">
                  <a:moveTo>
                    <a:pt x="0" y="1306"/>
                  </a:moveTo>
                  <a:lnTo>
                    <a:pt x="0" y="1306"/>
                  </a:lnTo>
                  <a:lnTo>
                    <a:pt x="0" y="413"/>
                  </a:lnTo>
                  <a:lnTo>
                    <a:pt x="0" y="413"/>
                  </a:lnTo>
                  <a:cubicBezTo>
                    <a:pt x="2" y="374"/>
                    <a:pt x="30" y="342"/>
                    <a:pt x="65" y="342"/>
                  </a:cubicBezTo>
                  <a:cubicBezTo>
                    <a:pt x="99" y="342"/>
                    <a:pt x="128" y="374"/>
                    <a:pt x="129" y="413"/>
                  </a:cubicBezTo>
                  <a:lnTo>
                    <a:pt x="132" y="413"/>
                  </a:lnTo>
                  <a:cubicBezTo>
                    <a:pt x="133" y="374"/>
                    <a:pt x="161" y="342"/>
                    <a:pt x="196" y="342"/>
                  </a:cubicBezTo>
                  <a:cubicBezTo>
                    <a:pt x="231" y="342"/>
                    <a:pt x="259" y="374"/>
                    <a:pt x="261" y="413"/>
                  </a:cubicBezTo>
                  <a:lnTo>
                    <a:pt x="263" y="413"/>
                  </a:lnTo>
                  <a:cubicBezTo>
                    <a:pt x="265" y="374"/>
                    <a:pt x="293" y="342"/>
                    <a:pt x="328" y="342"/>
                  </a:cubicBezTo>
                  <a:cubicBezTo>
                    <a:pt x="362" y="342"/>
                    <a:pt x="391" y="374"/>
                    <a:pt x="392" y="413"/>
                  </a:cubicBezTo>
                  <a:lnTo>
                    <a:pt x="395" y="413"/>
                  </a:lnTo>
                  <a:cubicBezTo>
                    <a:pt x="396" y="374"/>
                    <a:pt x="424" y="342"/>
                    <a:pt x="459" y="342"/>
                  </a:cubicBezTo>
                  <a:cubicBezTo>
                    <a:pt x="494" y="342"/>
                    <a:pt x="522" y="374"/>
                    <a:pt x="524" y="413"/>
                  </a:cubicBezTo>
                  <a:lnTo>
                    <a:pt x="526" y="413"/>
                  </a:lnTo>
                  <a:cubicBezTo>
                    <a:pt x="528" y="374"/>
                    <a:pt x="541" y="337"/>
                    <a:pt x="575" y="329"/>
                  </a:cubicBezTo>
                  <a:cubicBezTo>
                    <a:pt x="645" y="311"/>
                    <a:pt x="657" y="358"/>
                    <a:pt x="657" y="358"/>
                  </a:cubicBezTo>
                  <a:cubicBezTo>
                    <a:pt x="657" y="358"/>
                    <a:pt x="654" y="36"/>
                    <a:pt x="655" y="71"/>
                  </a:cubicBezTo>
                  <a:lnTo>
                    <a:pt x="658" y="71"/>
                  </a:lnTo>
                  <a:cubicBezTo>
                    <a:pt x="659" y="31"/>
                    <a:pt x="687" y="0"/>
                    <a:pt x="722" y="0"/>
                  </a:cubicBezTo>
                  <a:cubicBezTo>
                    <a:pt x="757" y="0"/>
                    <a:pt x="785" y="31"/>
                    <a:pt x="787" y="71"/>
                  </a:cubicBezTo>
                  <a:lnTo>
                    <a:pt x="787" y="71"/>
                  </a:lnTo>
                  <a:lnTo>
                    <a:pt x="787" y="1306"/>
                  </a:lnTo>
                  <a:lnTo>
                    <a:pt x="0" y="1306"/>
                  </a:lnTo>
                  <a:lnTo>
                    <a:pt x="0" y="1306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8EAA2F00-DAE2-48BA-9917-C6B2218D0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754188"/>
              <a:ext cx="0" cy="306388"/>
            </a:xfrm>
            <a:custGeom>
              <a:avLst/>
              <a:gdLst>
                <a:gd name="T0" fmla="*/ 0 h 528"/>
                <a:gd name="T1" fmla="*/ 0 h 528"/>
                <a:gd name="T2" fmla="*/ 528 h 5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8">
                  <a:moveTo>
                    <a:pt x="0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16535243-A049-4D6B-8958-51374D001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1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9145D443-C332-4F7C-849A-B10B191E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2345C6BD-4236-4636-95B1-70E5EB14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8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36DE5A38-D62B-48F8-B217-0E150563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1952625"/>
              <a:ext cx="0" cy="107950"/>
            </a:xfrm>
            <a:custGeom>
              <a:avLst/>
              <a:gdLst>
                <a:gd name="T0" fmla="*/ 0 h 186"/>
                <a:gd name="T1" fmla="*/ 0 h 186"/>
                <a:gd name="T2" fmla="*/ 186 h 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">
                  <a:moveTo>
                    <a:pt x="0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327B367-BAB6-4C74-A8A5-59176C2A9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2470150"/>
              <a:ext cx="454025" cy="1841500"/>
            </a:xfrm>
            <a:custGeom>
              <a:avLst/>
              <a:gdLst>
                <a:gd name="T0" fmla="*/ 784 w 784"/>
                <a:gd name="T1" fmla="*/ 0 h 3170"/>
                <a:gd name="T2" fmla="*/ 784 w 784"/>
                <a:gd name="T3" fmla="*/ 0 h 3170"/>
                <a:gd name="T4" fmla="*/ 0 w 784"/>
                <a:gd name="T5" fmla="*/ 0 h 3170"/>
                <a:gd name="T6" fmla="*/ 0 w 784"/>
                <a:gd name="T7" fmla="*/ 3170 h 3170"/>
                <a:gd name="T8" fmla="*/ 784 w 784"/>
                <a:gd name="T9" fmla="*/ 3170 h 3170"/>
                <a:gd name="T10" fmla="*/ 784 w 784"/>
                <a:gd name="T11" fmla="*/ 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3170">
                  <a:moveTo>
                    <a:pt x="784" y="0"/>
                  </a:moveTo>
                  <a:lnTo>
                    <a:pt x="784" y="0"/>
                  </a:lnTo>
                  <a:lnTo>
                    <a:pt x="0" y="0"/>
                  </a:lnTo>
                  <a:lnTo>
                    <a:pt x="0" y="3170"/>
                  </a:lnTo>
                  <a:lnTo>
                    <a:pt x="784" y="317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4CFE4AD1-C4B2-43A2-A76D-5A2D23DA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2470150"/>
              <a:ext cx="454025" cy="1841500"/>
            </a:xfrm>
            <a:custGeom>
              <a:avLst/>
              <a:gdLst>
                <a:gd name="T0" fmla="*/ 784 w 784"/>
                <a:gd name="T1" fmla="*/ 0 h 3170"/>
                <a:gd name="T2" fmla="*/ 784 w 784"/>
                <a:gd name="T3" fmla="*/ 0 h 3170"/>
                <a:gd name="T4" fmla="*/ 0 w 784"/>
                <a:gd name="T5" fmla="*/ 0 h 3170"/>
                <a:gd name="T6" fmla="*/ 0 w 784"/>
                <a:gd name="T7" fmla="*/ 3170 h 3170"/>
                <a:gd name="T8" fmla="*/ 784 w 784"/>
                <a:gd name="T9" fmla="*/ 3170 h 3170"/>
                <a:gd name="T10" fmla="*/ 784 w 784"/>
                <a:gd name="T11" fmla="*/ 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3170">
                  <a:moveTo>
                    <a:pt x="784" y="0"/>
                  </a:moveTo>
                  <a:lnTo>
                    <a:pt x="784" y="0"/>
                  </a:lnTo>
                  <a:lnTo>
                    <a:pt x="0" y="0"/>
                  </a:lnTo>
                  <a:lnTo>
                    <a:pt x="0" y="3170"/>
                  </a:lnTo>
                  <a:lnTo>
                    <a:pt x="784" y="3170"/>
                  </a:lnTo>
                  <a:lnTo>
                    <a:pt x="784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683EE54-6AAE-4693-8CB3-D376ABDFBDB3}"/>
              </a:ext>
            </a:extLst>
          </p:cNvPr>
          <p:cNvGrpSpPr>
            <a:grpSpLocks noChangeAspect="1"/>
          </p:cNvGrpSpPr>
          <p:nvPr/>
        </p:nvGrpSpPr>
        <p:grpSpPr>
          <a:xfrm>
            <a:off x="6466486" y="1933822"/>
            <a:ext cx="2002904" cy="506016"/>
            <a:chOff x="6067426" y="550863"/>
            <a:chExt cx="1803400" cy="455613"/>
          </a:xfrm>
        </p:grpSpPr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655CB79B-5CF4-4F30-9D7C-B0DD3C2E7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550863"/>
              <a:ext cx="758825" cy="455613"/>
            </a:xfrm>
            <a:custGeom>
              <a:avLst/>
              <a:gdLst>
                <a:gd name="T0" fmla="*/ 1306 w 1306"/>
                <a:gd name="T1" fmla="*/ 0 h 787"/>
                <a:gd name="T2" fmla="*/ 1306 w 1306"/>
                <a:gd name="T3" fmla="*/ 0 h 787"/>
                <a:gd name="T4" fmla="*/ 413 w 1306"/>
                <a:gd name="T5" fmla="*/ 0 h 787"/>
                <a:gd name="T6" fmla="*/ 413 w 1306"/>
                <a:gd name="T7" fmla="*/ 0 h 787"/>
                <a:gd name="T8" fmla="*/ 342 w 1306"/>
                <a:gd name="T9" fmla="*/ 64 h 787"/>
                <a:gd name="T10" fmla="*/ 413 w 1306"/>
                <a:gd name="T11" fmla="*/ 129 h 787"/>
                <a:gd name="T12" fmla="*/ 413 w 1306"/>
                <a:gd name="T13" fmla="*/ 131 h 787"/>
                <a:gd name="T14" fmla="*/ 342 w 1306"/>
                <a:gd name="T15" fmla="*/ 196 h 787"/>
                <a:gd name="T16" fmla="*/ 413 w 1306"/>
                <a:gd name="T17" fmla="*/ 260 h 787"/>
                <a:gd name="T18" fmla="*/ 413 w 1306"/>
                <a:gd name="T19" fmla="*/ 263 h 787"/>
                <a:gd name="T20" fmla="*/ 342 w 1306"/>
                <a:gd name="T21" fmla="*/ 327 h 787"/>
                <a:gd name="T22" fmla="*/ 413 w 1306"/>
                <a:gd name="T23" fmla="*/ 392 h 787"/>
                <a:gd name="T24" fmla="*/ 413 w 1306"/>
                <a:gd name="T25" fmla="*/ 394 h 787"/>
                <a:gd name="T26" fmla="*/ 342 w 1306"/>
                <a:gd name="T27" fmla="*/ 459 h 787"/>
                <a:gd name="T28" fmla="*/ 413 w 1306"/>
                <a:gd name="T29" fmla="*/ 523 h 787"/>
                <a:gd name="T30" fmla="*/ 413 w 1306"/>
                <a:gd name="T31" fmla="*/ 526 h 787"/>
                <a:gd name="T32" fmla="*/ 329 w 1306"/>
                <a:gd name="T33" fmla="*/ 574 h 787"/>
                <a:gd name="T34" fmla="*/ 358 w 1306"/>
                <a:gd name="T35" fmla="*/ 656 h 787"/>
                <a:gd name="T36" fmla="*/ 71 w 1306"/>
                <a:gd name="T37" fmla="*/ 655 h 787"/>
                <a:gd name="T38" fmla="*/ 71 w 1306"/>
                <a:gd name="T39" fmla="*/ 657 h 787"/>
                <a:gd name="T40" fmla="*/ 0 w 1306"/>
                <a:gd name="T41" fmla="*/ 722 h 787"/>
                <a:gd name="T42" fmla="*/ 71 w 1306"/>
                <a:gd name="T43" fmla="*/ 786 h 787"/>
                <a:gd name="T44" fmla="*/ 71 w 1306"/>
                <a:gd name="T45" fmla="*/ 787 h 787"/>
                <a:gd name="T46" fmla="*/ 1306 w 1306"/>
                <a:gd name="T47" fmla="*/ 787 h 787"/>
                <a:gd name="T48" fmla="*/ 1306 w 1306"/>
                <a:gd name="T49" fmla="*/ 0 h 787"/>
                <a:gd name="T50" fmla="*/ 1306 w 1306"/>
                <a:gd name="T51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6" h="787">
                  <a:moveTo>
                    <a:pt x="1306" y="0"/>
                  </a:moveTo>
                  <a:lnTo>
                    <a:pt x="1306" y="0"/>
                  </a:lnTo>
                  <a:lnTo>
                    <a:pt x="413" y="0"/>
                  </a:lnTo>
                  <a:lnTo>
                    <a:pt x="413" y="0"/>
                  </a:lnTo>
                  <a:cubicBezTo>
                    <a:pt x="374" y="2"/>
                    <a:pt x="342" y="30"/>
                    <a:pt x="342" y="64"/>
                  </a:cubicBezTo>
                  <a:cubicBezTo>
                    <a:pt x="342" y="99"/>
                    <a:pt x="374" y="127"/>
                    <a:pt x="413" y="129"/>
                  </a:cubicBezTo>
                  <a:lnTo>
                    <a:pt x="413" y="131"/>
                  </a:lnTo>
                  <a:cubicBezTo>
                    <a:pt x="374" y="133"/>
                    <a:pt x="342" y="161"/>
                    <a:pt x="342" y="196"/>
                  </a:cubicBezTo>
                  <a:cubicBezTo>
                    <a:pt x="342" y="231"/>
                    <a:pt x="374" y="259"/>
                    <a:pt x="413" y="260"/>
                  </a:cubicBezTo>
                  <a:lnTo>
                    <a:pt x="413" y="263"/>
                  </a:lnTo>
                  <a:cubicBezTo>
                    <a:pt x="374" y="265"/>
                    <a:pt x="342" y="293"/>
                    <a:pt x="342" y="327"/>
                  </a:cubicBezTo>
                  <a:cubicBezTo>
                    <a:pt x="342" y="362"/>
                    <a:pt x="374" y="390"/>
                    <a:pt x="413" y="392"/>
                  </a:cubicBezTo>
                  <a:lnTo>
                    <a:pt x="413" y="394"/>
                  </a:lnTo>
                  <a:cubicBezTo>
                    <a:pt x="374" y="396"/>
                    <a:pt x="342" y="424"/>
                    <a:pt x="342" y="459"/>
                  </a:cubicBezTo>
                  <a:cubicBezTo>
                    <a:pt x="342" y="494"/>
                    <a:pt x="374" y="522"/>
                    <a:pt x="413" y="523"/>
                  </a:cubicBezTo>
                  <a:lnTo>
                    <a:pt x="413" y="526"/>
                  </a:lnTo>
                  <a:cubicBezTo>
                    <a:pt x="374" y="527"/>
                    <a:pt x="337" y="541"/>
                    <a:pt x="329" y="574"/>
                  </a:cubicBezTo>
                  <a:cubicBezTo>
                    <a:pt x="311" y="645"/>
                    <a:pt x="358" y="656"/>
                    <a:pt x="358" y="656"/>
                  </a:cubicBezTo>
                  <a:cubicBezTo>
                    <a:pt x="358" y="656"/>
                    <a:pt x="36" y="654"/>
                    <a:pt x="71" y="655"/>
                  </a:cubicBezTo>
                  <a:lnTo>
                    <a:pt x="71" y="657"/>
                  </a:lnTo>
                  <a:cubicBezTo>
                    <a:pt x="31" y="659"/>
                    <a:pt x="0" y="687"/>
                    <a:pt x="0" y="722"/>
                  </a:cubicBezTo>
                  <a:cubicBezTo>
                    <a:pt x="0" y="757"/>
                    <a:pt x="31" y="785"/>
                    <a:pt x="71" y="786"/>
                  </a:cubicBezTo>
                  <a:lnTo>
                    <a:pt x="71" y="787"/>
                  </a:lnTo>
                  <a:lnTo>
                    <a:pt x="1306" y="787"/>
                  </a:lnTo>
                  <a:lnTo>
                    <a:pt x="1306" y="0"/>
                  </a:lnTo>
                  <a:lnTo>
                    <a:pt x="1306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1829F7D2-58E4-4D02-A3F3-DEAB6F9C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8" y="930275"/>
              <a:ext cx="306388" cy="0"/>
            </a:xfrm>
            <a:custGeom>
              <a:avLst/>
              <a:gdLst>
                <a:gd name="T0" fmla="*/ 0 w 528"/>
                <a:gd name="T1" fmla="*/ 0 w 528"/>
                <a:gd name="T2" fmla="*/ 528 w 5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8">
                  <a:moveTo>
                    <a:pt x="0" y="0"/>
                  </a:moveTo>
                  <a:lnTo>
                    <a:pt x="0" y="0"/>
                  </a:lnTo>
                  <a:lnTo>
                    <a:pt x="528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E6F078AD-0F1E-4A72-A6BA-0CA0CF1A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854075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B7250E91-E103-40BC-B4A5-5DD6C0719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779463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BB21C87F-82C6-4A54-8932-20A9CBAEF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703263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ECCD16DE-9510-4C69-A9A8-2C48B00A3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627063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36853059-0D95-4C9E-876E-3AE7A718B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550863"/>
              <a:ext cx="1042988" cy="454025"/>
            </a:xfrm>
            <a:custGeom>
              <a:avLst/>
              <a:gdLst>
                <a:gd name="T0" fmla="*/ 1798 w 1798"/>
                <a:gd name="T1" fmla="*/ 784 h 784"/>
                <a:gd name="T2" fmla="*/ 1798 w 1798"/>
                <a:gd name="T3" fmla="*/ 784 h 784"/>
                <a:gd name="T4" fmla="*/ 0 w 1798"/>
                <a:gd name="T5" fmla="*/ 784 h 784"/>
                <a:gd name="T6" fmla="*/ 0 w 1798"/>
                <a:gd name="T7" fmla="*/ 0 h 784"/>
                <a:gd name="T8" fmla="*/ 1798 w 1798"/>
                <a:gd name="T9" fmla="*/ 0 h 784"/>
                <a:gd name="T10" fmla="*/ 1798 w 1798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8" h="784">
                  <a:moveTo>
                    <a:pt x="1798" y="784"/>
                  </a:moveTo>
                  <a:lnTo>
                    <a:pt x="1798" y="784"/>
                  </a:lnTo>
                  <a:lnTo>
                    <a:pt x="0" y="784"/>
                  </a:lnTo>
                  <a:lnTo>
                    <a:pt x="0" y="0"/>
                  </a:lnTo>
                  <a:lnTo>
                    <a:pt x="1798" y="0"/>
                  </a:lnTo>
                  <a:lnTo>
                    <a:pt x="1798" y="784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A18A7897-4A89-4C54-AF4B-FAD7C034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550863"/>
              <a:ext cx="1042988" cy="454025"/>
            </a:xfrm>
            <a:custGeom>
              <a:avLst/>
              <a:gdLst>
                <a:gd name="T0" fmla="*/ 1798 w 1798"/>
                <a:gd name="T1" fmla="*/ 784 h 784"/>
                <a:gd name="T2" fmla="*/ 1798 w 1798"/>
                <a:gd name="T3" fmla="*/ 784 h 784"/>
                <a:gd name="T4" fmla="*/ 0 w 1798"/>
                <a:gd name="T5" fmla="*/ 784 h 784"/>
                <a:gd name="T6" fmla="*/ 0 w 1798"/>
                <a:gd name="T7" fmla="*/ 0 h 784"/>
                <a:gd name="T8" fmla="*/ 1798 w 1798"/>
                <a:gd name="T9" fmla="*/ 0 h 784"/>
                <a:gd name="T10" fmla="*/ 1798 w 1798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8" h="784">
                  <a:moveTo>
                    <a:pt x="1798" y="784"/>
                  </a:moveTo>
                  <a:lnTo>
                    <a:pt x="1798" y="784"/>
                  </a:lnTo>
                  <a:lnTo>
                    <a:pt x="0" y="784"/>
                  </a:lnTo>
                  <a:lnTo>
                    <a:pt x="0" y="0"/>
                  </a:lnTo>
                  <a:lnTo>
                    <a:pt x="1798" y="0"/>
                  </a:lnTo>
                  <a:lnTo>
                    <a:pt x="1798" y="78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F30B088-CF08-4F4D-871C-A8A3976A060C}"/>
              </a:ext>
            </a:extLst>
          </p:cNvPr>
          <p:cNvGrpSpPr>
            <a:grpSpLocks noChangeAspect="1"/>
          </p:cNvGrpSpPr>
          <p:nvPr/>
        </p:nvGrpSpPr>
        <p:grpSpPr>
          <a:xfrm>
            <a:off x="6466486" y="2525959"/>
            <a:ext cx="2002904" cy="507778"/>
            <a:chOff x="6067426" y="1143000"/>
            <a:chExt cx="1803400" cy="457200"/>
          </a:xfrm>
        </p:grpSpPr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F375442F-C6AB-4082-AA48-7866229E8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1143000"/>
              <a:ext cx="758825" cy="457200"/>
            </a:xfrm>
            <a:custGeom>
              <a:avLst/>
              <a:gdLst>
                <a:gd name="T0" fmla="*/ 1306 w 1306"/>
                <a:gd name="T1" fmla="*/ 0 h 787"/>
                <a:gd name="T2" fmla="*/ 1306 w 1306"/>
                <a:gd name="T3" fmla="*/ 0 h 787"/>
                <a:gd name="T4" fmla="*/ 413 w 1306"/>
                <a:gd name="T5" fmla="*/ 0 h 787"/>
                <a:gd name="T6" fmla="*/ 413 w 1306"/>
                <a:gd name="T7" fmla="*/ 0 h 787"/>
                <a:gd name="T8" fmla="*/ 342 w 1306"/>
                <a:gd name="T9" fmla="*/ 65 h 787"/>
                <a:gd name="T10" fmla="*/ 413 w 1306"/>
                <a:gd name="T11" fmla="*/ 129 h 787"/>
                <a:gd name="T12" fmla="*/ 413 w 1306"/>
                <a:gd name="T13" fmla="*/ 132 h 787"/>
                <a:gd name="T14" fmla="*/ 342 w 1306"/>
                <a:gd name="T15" fmla="*/ 196 h 787"/>
                <a:gd name="T16" fmla="*/ 413 w 1306"/>
                <a:gd name="T17" fmla="*/ 261 h 787"/>
                <a:gd name="T18" fmla="*/ 413 w 1306"/>
                <a:gd name="T19" fmla="*/ 263 h 787"/>
                <a:gd name="T20" fmla="*/ 342 w 1306"/>
                <a:gd name="T21" fmla="*/ 328 h 787"/>
                <a:gd name="T22" fmla="*/ 413 w 1306"/>
                <a:gd name="T23" fmla="*/ 392 h 787"/>
                <a:gd name="T24" fmla="*/ 413 w 1306"/>
                <a:gd name="T25" fmla="*/ 395 h 787"/>
                <a:gd name="T26" fmla="*/ 342 w 1306"/>
                <a:gd name="T27" fmla="*/ 459 h 787"/>
                <a:gd name="T28" fmla="*/ 413 w 1306"/>
                <a:gd name="T29" fmla="*/ 524 h 787"/>
                <a:gd name="T30" fmla="*/ 413 w 1306"/>
                <a:gd name="T31" fmla="*/ 526 h 787"/>
                <a:gd name="T32" fmla="*/ 329 w 1306"/>
                <a:gd name="T33" fmla="*/ 575 h 787"/>
                <a:gd name="T34" fmla="*/ 358 w 1306"/>
                <a:gd name="T35" fmla="*/ 657 h 787"/>
                <a:gd name="T36" fmla="*/ 71 w 1306"/>
                <a:gd name="T37" fmla="*/ 655 h 787"/>
                <a:gd name="T38" fmla="*/ 71 w 1306"/>
                <a:gd name="T39" fmla="*/ 658 h 787"/>
                <a:gd name="T40" fmla="*/ 0 w 1306"/>
                <a:gd name="T41" fmla="*/ 722 h 787"/>
                <a:gd name="T42" fmla="*/ 71 w 1306"/>
                <a:gd name="T43" fmla="*/ 787 h 787"/>
                <a:gd name="T44" fmla="*/ 71 w 1306"/>
                <a:gd name="T45" fmla="*/ 787 h 787"/>
                <a:gd name="T46" fmla="*/ 1306 w 1306"/>
                <a:gd name="T47" fmla="*/ 787 h 787"/>
                <a:gd name="T48" fmla="*/ 1306 w 1306"/>
                <a:gd name="T49" fmla="*/ 0 h 787"/>
                <a:gd name="T50" fmla="*/ 1306 w 1306"/>
                <a:gd name="T51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6" h="787">
                  <a:moveTo>
                    <a:pt x="1306" y="0"/>
                  </a:moveTo>
                  <a:lnTo>
                    <a:pt x="1306" y="0"/>
                  </a:lnTo>
                  <a:lnTo>
                    <a:pt x="413" y="0"/>
                  </a:lnTo>
                  <a:lnTo>
                    <a:pt x="413" y="0"/>
                  </a:lnTo>
                  <a:cubicBezTo>
                    <a:pt x="374" y="2"/>
                    <a:pt x="342" y="30"/>
                    <a:pt x="342" y="65"/>
                  </a:cubicBezTo>
                  <a:cubicBezTo>
                    <a:pt x="342" y="99"/>
                    <a:pt x="374" y="128"/>
                    <a:pt x="413" y="129"/>
                  </a:cubicBezTo>
                  <a:lnTo>
                    <a:pt x="413" y="132"/>
                  </a:lnTo>
                  <a:cubicBezTo>
                    <a:pt x="374" y="133"/>
                    <a:pt x="342" y="161"/>
                    <a:pt x="342" y="196"/>
                  </a:cubicBezTo>
                  <a:cubicBezTo>
                    <a:pt x="342" y="231"/>
                    <a:pt x="374" y="259"/>
                    <a:pt x="413" y="261"/>
                  </a:cubicBezTo>
                  <a:lnTo>
                    <a:pt x="413" y="263"/>
                  </a:lnTo>
                  <a:cubicBezTo>
                    <a:pt x="374" y="265"/>
                    <a:pt x="342" y="293"/>
                    <a:pt x="342" y="328"/>
                  </a:cubicBezTo>
                  <a:cubicBezTo>
                    <a:pt x="342" y="362"/>
                    <a:pt x="374" y="391"/>
                    <a:pt x="413" y="392"/>
                  </a:cubicBezTo>
                  <a:lnTo>
                    <a:pt x="413" y="395"/>
                  </a:lnTo>
                  <a:cubicBezTo>
                    <a:pt x="374" y="396"/>
                    <a:pt x="342" y="424"/>
                    <a:pt x="342" y="459"/>
                  </a:cubicBezTo>
                  <a:cubicBezTo>
                    <a:pt x="342" y="494"/>
                    <a:pt x="374" y="522"/>
                    <a:pt x="413" y="524"/>
                  </a:cubicBezTo>
                  <a:lnTo>
                    <a:pt x="413" y="526"/>
                  </a:lnTo>
                  <a:cubicBezTo>
                    <a:pt x="374" y="528"/>
                    <a:pt x="337" y="541"/>
                    <a:pt x="329" y="575"/>
                  </a:cubicBezTo>
                  <a:cubicBezTo>
                    <a:pt x="311" y="645"/>
                    <a:pt x="358" y="657"/>
                    <a:pt x="358" y="657"/>
                  </a:cubicBezTo>
                  <a:cubicBezTo>
                    <a:pt x="358" y="657"/>
                    <a:pt x="36" y="654"/>
                    <a:pt x="71" y="655"/>
                  </a:cubicBezTo>
                  <a:lnTo>
                    <a:pt x="71" y="658"/>
                  </a:lnTo>
                  <a:cubicBezTo>
                    <a:pt x="31" y="659"/>
                    <a:pt x="0" y="687"/>
                    <a:pt x="0" y="722"/>
                  </a:cubicBezTo>
                  <a:cubicBezTo>
                    <a:pt x="0" y="757"/>
                    <a:pt x="31" y="785"/>
                    <a:pt x="71" y="787"/>
                  </a:cubicBezTo>
                  <a:lnTo>
                    <a:pt x="71" y="787"/>
                  </a:lnTo>
                  <a:lnTo>
                    <a:pt x="1306" y="787"/>
                  </a:lnTo>
                  <a:lnTo>
                    <a:pt x="1306" y="0"/>
                  </a:lnTo>
                  <a:lnTo>
                    <a:pt x="1306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16919F65-C549-462B-B439-6DFFAE7E4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8" y="1524000"/>
              <a:ext cx="306388" cy="0"/>
            </a:xfrm>
            <a:custGeom>
              <a:avLst/>
              <a:gdLst>
                <a:gd name="T0" fmla="*/ 0 w 528"/>
                <a:gd name="T1" fmla="*/ 0 w 528"/>
                <a:gd name="T2" fmla="*/ 528 w 5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8">
                  <a:moveTo>
                    <a:pt x="0" y="0"/>
                  </a:moveTo>
                  <a:lnTo>
                    <a:pt x="0" y="0"/>
                  </a:lnTo>
                  <a:lnTo>
                    <a:pt x="528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2FAFA7C8-3460-415F-A795-180217433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1447800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CA76DCEF-E98F-46C6-ABC2-11EF9453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1371600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6ECB30A5-ECD5-4AF4-94D3-594FDC322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1295400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85DF39E9-2867-4A39-888D-8770F153C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1219200"/>
              <a:ext cx="107950" cy="0"/>
            </a:xfrm>
            <a:custGeom>
              <a:avLst/>
              <a:gdLst>
                <a:gd name="T0" fmla="*/ 0 w 186"/>
                <a:gd name="T1" fmla="*/ 0 w 186"/>
                <a:gd name="T2" fmla="*/ 186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6">
                  <a:moveTo>
                    <a:pt x="0" y="0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3">
              <a:extLst>
                <a:ext uri="{FF2B5EF4-FFF2-40B4-BE49-F238E27FC236}">
                  <a16:creationId xmlns:a16="http://schemas.microsoft.com/office/drawing/2014/main" id="{5484A8CF-1F66-4435-9E41-153C32975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1143000"/>
              <a:ext cx="1042988" cy="455613"/>
            </a:xfrm>
            <a:custGeom>
              <a:avLst/>
              <a:gdLst>
                <a:gd name="T0" fmla="*/ 1798 w 1798"/>
                <a:gd name="T1" fmla="*/ 784 h 784"/>
                <a:gd name="T2" fmla="*/ 1798 w 1798"/>
                <a:gd name="T3" fmla="*/ 784 h 784"/>
                <a:gd name="T4" fmla="*/ 0 w 1798"/>
                <a:gd name="T5" fmla="*/ 784 h 784"/>
                <a:gd name="T6" fmla="*/ 0 w 1798"/>
                <a:gd name="T7" fmla="*/ 0 h 784"/>
                <a:gd name="T8" fmla="*/ 1798 w 1798"/>
                <a:gd name="T9" fmla="*/ 0 h 784"/>
                <a:gd name="T10" fmla="*/ 1798 w 1798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8" h="784">
                  <a:moveTo>
                    <a:pt x="1798" y="784"/>
                  </a:moveTo>
                  <a:lnTo>
                    <a:pt x="1798" y="784"/>
                  </a:lnTo>
                  <a:lnTo>
                    <a:pt x="0" y="784"/>
                  </a:lnTo>
                  <a:lnTo>
                    <a:pt x="0" y="0"/>
                  </a:lnTo>
                  <a:lnTo>
                    <a:pt x="1798" y="0"/>
                  </a:lnTo>
                  <a:lnTo>
                    <a:pt x="1798" y="784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7108439E-AC02-4BEA-80B2-8545D9E6F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1143000"/>
              <a:ext cx="1042988" cy="455613"/>
            </a:xfrm>
            <a:custGeom>
              <a:avLst/>
              <a:gdLst>
                <a:gd name="T0" fmla="*/ 1798 w 1798"/>
                <a:gd name="T1" fmla="*/ 784 h 784"/>
                <a:gd name="T2" fmla="*/ 1798 w 1798"/>
                <a:gd name="T3" fmla="*/ 784 h 784"/>
                <a:gd name="T4" fmla="*/ 0 w 1798"/>
                <a:gd name="T5" fmla="*/ 784 h 784"/>
                <a:gd name="T6" fmla="*/ 0 w 1798"/>
                <a:gd name="T7" fmla="*/ 0 h 784"/>
                <a:gd name="T8" fmla="*/ 1798 w 1798"/>
                <a:gd name="T9" fmla="*/ 0 h 784"/>
                <a:gd name="T10" fmla="*/ 1798 w 1798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8" h="784">
                  <a:moveTo>
                    <a:pt x="1798" y="784"/>
                  </a:moveTo>
                  <a:lnTo>
                    <a:pt x="1798" y="784"/>
                  </a:lnTo>
                  <a:lnTo>
                    <a:pt x="0" y="784"/>
                  </a:lnTo>
                  <a:lnTo>
                    <a:pt x="0" y="0"/>
                  </a:lnTo>
                  <a:lnTo>
                    <a:pt x="1798" y="0"/>
                  </a:lnTo>
                  <a:lnTo>
                    <a:pt x="1798" y="78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C407815-7744-429C-9B21-A5EDF8C7878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953044"/>
            <a:ext cx="5813081" cy="5606631"/>
            <a:chOff x="1944688" y="503238"/>
            <a:chExt cx="3610424" cy="3978148"/>
          </a:xfrm>
        </p:grpSpPr>
        <p:sp>
          <p:nvSpPr>
            <p:cNvPr id="49" name="Freihandform 84">
              <a:extLst>
                <a:ext uri="{FF2B5EF4-FFF2-40B4-BE49-F238E27FC236}">
                  <a16:creationId xmlns:a16="http://schemas.microsoft.com/office/drawing/2014/main" id="{6C2F2AD5-08A0-424D-97AC-0EC8B5BFC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996951"/>
              <a:ext cx="2081213" cy="3484435"/>
            </a:xfrm>
            <a:custGeom>
              <a:avLst/>
              <a:gdLst>
                <a:gd name="connsiteX0" fmla="*/ 0 w 2081213"/>
                <a:gd name="connsiteY0" fmla="*/ 0 h 3484435"/>
                <a:gd name="connsiteX1" fmla="*/ 131164 w 2081213"/>
                <a:gd name="connsiteY1" fmla="*/ 0 h 3484435"/>
                <a:gd name="connsiteX2" fmla="*/ 2081213 w 2081213"/>
                <a:gd name="connsiteY2" fmla="*/ 0 h 3484435"/>
                <a:gd name="connsiteX3" fmla="*/ 2081213 w 2081213"/>
                <a:gd name="connsiteY3" fmla="*/ 131751 h 3484435"/>
                <a:gd name="connsiteX4" fmla="*/ 131164 w 2081213"/>
                <a:gd name="connsiteY4" fmla="*/ 131751 h 3484435"/>
                <a:gd name="connsiteX5" fmla="*/ 131164 w 2081213"/>
                <a:gd name="connsiteY5" fmla="*/ 3484435 h 3484435"/>
                <a:gd name="connsiteX6" fmla="*/ 0 w 2081213"/>
                <a:gd name="connsiteY6" fmla="*/ 3484435 h 3484435"/>
                <a:gd name="connsiteX7" fmla="*/ 0 w 2081213"/>
                <a:gd name="connsiteY7" fmla="*/ 131751 h 348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1213" h="3484435">
                  <a:moveTo>
                    <a:pt x="0" y="0"/>
                  </a:moveTo>
                  <a:lnTo>
                    <a:pt x="131164" y="0"/>
                  </a:lnTo>
                  <a:lnTo>
                    <a:pt x="2081213" y="0"/>
                  </a:lnTo>
                  <a:lnTo>
                    <a:pt x="2081213" y="131751"/>
                  </a:lnTo>
                  <a:lnTo>
                    <a:pt x="131164" y="131751"/>
                  </a:lnTo>
                  <a:lnTo>
                    <a:pt x="131164" y="3484435"/>
                  </a:lnTo>
                  <a:lnTo>
                    <a:pt x="0" y="3484435"/>
                  </a:lnTo>
                  <a:lnTo>
                    <a:pt x="0" y="131751"/>
                  </a:lnTo>
                  <a:close/>
                </a:path>
              </a:pathLst>
            </a:custGeom>
            <a:solidFill>
              <a:srgbClr val="59C6A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Freihandform 86">
              <a:extLst>
                <a:ext uri="{FF2B5EF4-FFF2-40B4-BE49-F238E27FC236}">
                  <a16:creationId xmlns:a16="http://schemas.microsoft.com/office/drawing/2014/main" id="{CF68E521-2733-480D-AE8F-CC4AAA1E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1120775"/>
              <a:ext cx="1954213" cy="3360610"/>
            </a:xfrm>
            <a:custGeom>
              <a:avLst/>
              <a:gdLst>
                <a:gd name="connsiteX0" fmla="*/ 0 w 1954213"/>
                <a:gd name="connsiteY0" fmla="*/ 0 h 3360610"/>
                <a:gd name="connsiteX1" fmla="*/ 131751 w 1954213"/>
                <a:gd name="connsiteY1" fmla="*/ 0 h 3360610"/>
                <a:gd name="connsiteX2" fmla="*/ 1954213 w 1954213"/>
                <a:gd name="connsiteY2" fmla="*/ 0 h 3360610"/>
                <a:gd name="connsiteX3" fmla="*/ 1954213 w 1954213"/>
                <a:gd name="connsiteY3" fmla="*/ 131760 h 3360610"/>
                <a:gd name="connsiteX4" fmla="*/ 131751 w 1954213"/>
                <a:gd name="connsiteY4" fmla="*/ 131760 h 3360610"/>
                <a:gd name="connsiteX5" fmla="*/ 131751 w 1954213"/>
                <a:gd name="connsiteY5" fmla="*/ 3360610 h 3360610"/>
                <a:gd name="connsiteX6" fmla="*/ 0 w 1954213"/>
                <a:gd name="connsiteY6" fmla="*/ 3360610 h 3360610"/>
                <a:gd name="connsiteX7" fmla="*/ 0 w 1954213"/>
                <a:gd name="connsiteY7" fmla="*/ 231596 h 336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4213" h="3360610">
                  <a:moveTo>
                    <a:pt x="0" y="0"/>
                  </a:moveTo>
                  <a:lnTo>
                    <a:pt x="131751" y="0"/>
                  </a:lnTo>
                  <a:lnTo>
                    <a:pt x="1954213" y="0"/>
                  </a:lnTo>
                  <a:lnTo>
                    <a:pt x="1954213" y="131760"/>
                  </a:lnTo>
                  <a:lnTo>
                    <a:pt x="131751" y="131760"/>
                  </a:lnTo>
                  <a:lnTo>
                    <a:pt x="131751" y="3360610"/>
                  </a:lnTo>
                  <a:lnTo>
                    <a:pt x="0" y="3360610"/>
                  </a:lnTo>
                  <a:lnTo>
                    <a:pt x="0" y="23159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Freihandform 88">
              <a:extLst>
                <a:ext uri="{FF2B5EF4-FFF2-40B4-BE49-F238E27FC236}">
                  <a16:creationId xmlns:a16="http://schemas.microsoft.com/office/drawing/2014/main" id="{784F6584-7B62-4CF7-894B-7EAB8E36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617538"/>
              <a:ext cx="3497219" cy="3862260"/>
            </a:xfrm>
            <a:custGeom>
              <a:avLst/>
              <a:gdLst>
                <a:gd name="connsiteX0" fmla="*/ 0 w 3497219"/>
                <a:gd name="connsiteY0" fmla="*/ 0 h 3862260"/>
                <a:gd name="connsiteX1" fmla="*/ 3384649 w 3497219"/>
                <a:gd name="connsiteY1" fmla="*/ 0 h 3862260"/>
                <a:gd name="connsiteX2" fmla="*/ 3482712 w 3497219"/>
                <a:gd name="connsiteY2" fmla="*/ 0 h 3862260"/>
                <a:gd name="connsiteX3" fmla="*/ 3497219 w 3497219"/>
                <a:gd name="connsiteY3" fmla="*/ 0 h 3862260"/>
                <a:gd name="connsiteX4" fmla="*/ 3497219 w 3497219"/>
                <a:gd name="connsiteY4" fmla="*/ 3862260 h 3862260"/>
                <a:gd name="connsiteX5" fmla="*/ 3384649 w 3497219"/>
                <a:gd name="connsiteY5" fmla="*/ 3862260 h 3862260"/>
                <a:gd name="connsiteX6" fmla="*/ 3384649 w 3497219"/>
                <a:gd name="connsiteY6" fmla="*/ 114912 h 3862260"/>
                <a:gd name="connsiteX7" fmla="*/ 0 w 3497219"/>
                <a:gd name="connsiteY7" fmla="*/ 114912 h 38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219" h="3862260">
                  <a:moveTo>
                    <a:pt x="0" y="0"/>
                  </a:moveTo>
                  <a:lnTo>
                    <a:pt x="3384649" y="0"/>
                  </a:lnTo>
                  <a:lnTo>
                    <a:pt x="3482712" y="0"/>
                  </a:lnTo>
                  <a:lnTo>
                    <a:pt x="3497219" y="0"/>
                  </a:lnTo>
                  <a:lnTo>
                    <a:pt x="3497219" y="3862260"/>
                  </a:lnTo>
                  <a:lnTo>
                    <a:pt x="3384649" y="3862260"/>
                  </a:lnTo>
                  <a:lnTo>
                    <a:pt x="3384649" y="114912"/>
                  </a:lnTo>
                  <a:lnTo>
                    <a:pt x="0" y="114912"/>
                  </a:lnTo>
                  <a:close/>
                </a:path>
              </a:pathLst>
            </a:custGeom>
            <a:solidFill>
              <a:srgbClr val="97979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Freihandform 93">
              <a:extLst>
                <a:ext uri="{FF2B5EF4-FFF2-40B4-BE49-F238E27FC236}">
                  <a16:creationId xmlns:a16="http://schemas.microsoft.com/office/drawing/2014/main" id="{C0569C1D-2EB9-4929-8A22-A56B30A56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7" y="503238"/>
              <a:ext cx="3608835" cy="3976668"/>
            </a:xfrm>
            <a:custGeom>
              <a:avLst/>
              <a:gdLst>
                <a:gd name="connsiteX0" fmla="*/ 0 w 3608835"/>
                <a:gd name="connsiteY0" fmla="*/ 0 h 3976668"/>
                <a:gd name="connsiteX1" fmla="*/ 3496857 w 3608835"/>
                <a:gd name="connsiteY1" fmla="*/ 0 h 3976668"/>
                <a:gd name="connsiteX2" fmla="*/ 3594910 w 3608835"/>
                <a:gd name="connsiteY2" fmla="*/ 0 h 3976668"/>
                <a:gd name="connsiteX3" fmla="*/ 3608835 w 3608835"/>
                <a:gd name="connsiteY3" fmla="*/ 0 h 3976668"/>
                <a:gd name="connsiteX4" fmla="*/ 3608835 w 3608835"/>
                <a:gd name="connsiteY4" fmla="*/ 3976668 h 3976668"/>
                <a:gd name="connsiteX5" fmla="*/ 3496857 w 3608835"/>
                <a:gd name="connsiteY5" fmla="*/ 3976668 h 3976668"/>
                <a:gd name="connsiteX6" fmla="*/ 3496857 w 3608835"/>
                <a:gd name="connsiteY6" fmla="*/ 114912 h 3976668"/>
                <a:gd name="connsiteX7" fmla="*/ 0 w 3608835"/>
                <a:gd name="connsiteY7" fmla="*/ 114912 h 397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8835" h="3976668">
                  <a:moveTo>
                    <a:pt x="0" y="0"/>
                  </a:moveTo>
                  <a:lnTo>
                    <a:pt x="3496857" y="0"/>
                  </a:lnTo>
                  <a:lnTo>
                    <a:pt x="3594910" y="0"/>
                  </a:lnTo>
                  <a:lnTo>
                    <a:pt x="3608835" y="0"/>
                  </a:lnTo>
                  <a:lnTo>
                    <a:pt x="3608835" y="3976668"/>
                  </a:lnTo>
                  <a:lnTo>
                    <a:pt x="3496857" y="3976668"/>
                  </a:lnTo>
                  <a:lnTo>
                    <a:pt x="3496857" y="114912"/>
                  </a:lnTo>
                  <a:lnTo>
                    <a:pt x="0" y="114912"/>
                  </a:lnTo>
                  <a:close/>
                </a:path>
              </a:pathLst>
            </a:custGeom>
            <a:solidFill>
              <a:srgbClr val="DFD44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Freeform 73">
              <a:extLst>
                <a:ext uri="{FF2B5EF4-FFF2-40B4-BE49-F238E27FC236}">
                  <a16:creationId xmlns:a16="http://schemas.microsoft.com/office/drawing/2014/main" id="{5A62D170-5CD6-421E-8A52-F619A60D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728663"/>
              <a:ext cx="3381375" cy="2955925"/>
            </a:xfrm>
            <a:custGeom>
              <a:avLst/>
              <a:gdLst>
                <a:gd name="T0" fmla="*/ 5826 w 5826"/>
                <a:gd name="T1" fmla="*/ 5092 h 5092"/>
                <a:gd name="T2" fmla="*/ 5826 w 5826"/>
                <a:gd name="T3" fmla="*/ 5092 h 5092"/>
                <a:gd name="T4" fmla="*/ 227 w 5826"/>
                <a:gd name="T5" fmla="*/ 5092 h 5092"/>
                <a:gd name="T6" fmla="*/ 0 w 5826"/>
                <a:gd name="T7" fmla="*/ 5092 h 5092"/>
                <a:gd name="T8" fmla="*/ 0 w 5826"/>
                <a:gd name="T9" fmla="*/ 4865 h 5092"/>
                <a:gd name="T10" fmla="*/ 0 w 5826"/>
                <a:gd name="T11" fmla="*/ 0 h 5092"/>
                <a:gd name="T12" fmla="*/ 227 w 5826"/>
                <a:gd name="T13" fmla="*/ 0 h 5092"/>
                <a:gd name="T14" fmla="*/ 227 w 5826"/>
                <a:gd name="T15" fmla="*/ 4865 h 5092"/>
                <a:gd name="T16" fmla="*/ 5826 w 5826"/>
                <a:gd name="T17" fmla="*/ 4865 h 5092"/>
                <a:gd name="T18" fmla="*/ 5826 w 5826"/>
                <a:gd name="T19" fmla="*/ 5092 h 5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6" h="5092">
                  <a:moveTo>
                    <a:pt x="5826" y="5092"/>
                  </a:moveTo>
                  <a:lnTo>
                    <a:pt x="5826" y="5092"/>
                  </a:lnTo>
                  <a:lnTo>
                    <a:pt x="227" y="5092"/>
                  </a:lnTo>
                  <a:lnTo>
                    <a:pt x="0" y="5092"/>
                  </a:lnTo>
                  <a:lnTo>
                    <a:pt x="0" y="4865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4865"/>
                  </a:lnTo>
                  <a:lnTo>
                    <a:pt x="5826" y="4865"/>
                  </a:lnTo>
                  <a:lnTo>
                    <a:pt x="5826" y="5092"/>
                  </a:lnTo>
                  <a:close/>
                </a:path>
              </a:pathLst>
            </a:custGeom>
            <a:solidFill>
              <a:srgbClr val="59C6A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75">
              <a:extLst>
                <a:ext uri="{FF2B5EF4-FFF2-40B4-BE49-F238E27FC236}">
                  <a16:creationId xmlns:a16="http://schemas.microsoft.com/office/drawing/2014/main" id="{DD54FC7A-E4F2-4850-ADD7-E70DCDB18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728663"/>
              <a:ext cx="3257550" cy="2827338"/>
            </a:xfrm>
            <a:custGeom>
              <a:avLst/>
              <a:gdLst>
                <a:gd name="T0" fmla="*/ 5612 w 5612"/>
                <a:gd name="T1" fmla="*/ 4872 h 4872"/>
                <a:gd name="T2" fmla="*/ 5612 w 5612"/>
                <a:gd name="T3" fmla="*/ 4872 h 4872"/>
                <a:gd name="T4" fmla="*/ 399 w 5612"/>
                <a:gd name="T5" fmla="*/ 4872 h 4872"/>
                <a:gd name="T6" fmla="*/ 0 w 5612"/>
                <a:gd name="T7" fmla="*/ 4872 h 4872"/>
                <a:gd name="T8" fmla="*/ 0 w 5612"/>
                <a:gd name="T9" fmla="*/ 4645 h 4872"/>
                <a:gd name="T10" fmla="*/ 0 w 5612"/>
                <a:gd name="T11" fmla="*/ 0 h 4872"/>
                <a:gd name="T12" fmla="*/ 227 w 5612"/>
                <a:gd name="T13" fmla="*/ 0 h 4872"/>
                <a:gd name="T14" fmla="*/ 227 w 5612"/>
                <a:gd name="T15" fmla="*/ 4645 h 4872"/>
                <a:gd name="T16" fmla="*/ 5612 w 5612"/>
                <a:gd name="T17" fmla="*/ 4645 h 4872"/>
                <a:gd name="T18" fmla="*/ 5612 w 5612"/>
                <a:gd name="T19" fmla="*/ 4872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12" h="4872">
                  <a:moveTo>
                    <a:pt x="5612" y="4872"/>
                  </a:moveTo>
                  <a:lnTo>
                    <a:pt x="5612" y="4872"/>
                  </a:lnTo>
                  <a:lnTo>
                    <a:pt x="399" y="4872"/>
                  </a:lnTo>
                  <a:lnTo>
                    <a:pt x="0" y="4872"/>
                  </a:lnTo>
                  <a:lnTo>
                    <a:pt x="0" y="4645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4645"/>
                  </a:lnTo>
                  <a:lnTo>
                    <a:pt x="5612" y="4645"/>
                  </a:lnTo>
                  <a:lnTo>
                    <a:pt x="5612" y="4872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36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Illustration abstrakt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B0649F9D-A1A7-4BDC-9B87-CF02945E1A64}"/>
              </a:ext>
            </a:extLst>
          </p:cNvPr>
          <p:cNvGrpSpPr>
            <a:grpSpLocks noChangeAspect="1"/>
          </p:cNvGrpSpPr>
          <p:nvPr/>
        </p:nvGrpSpPr>
        <p:grpSpPr>
          <a:xfrm>
            <a:off x="923949" y="1510382"/>
            <a:ext cx="2455863" cy="4638675"/>
            <a:chOff x="1206500" y="1476375"/>
            <a:chExt cx="2455863" cy="4638675"/>
          </a:xfrm>
        </p:grpSpPr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7962EC28-3842-46F0-B1AE-3CA0EAEE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3959225"/>
              <a:ext cx="425450" cy="425450"/>
            </a:xfrm>
            <a:custGeom>
              <a:avLst/>
              <a:gdLst>
                <a:gd name="T0" fmla="*/ 0 w 446"/>
                <a:gd name="T1" fmla="*/ 223 h 446"/>
                <a:gd name="T2" fmla="*/ 0 w 446"/>
                <a:gd name="T3" fmla="*/ 223 h 446"/>
                <a:gd name="T4" fmla="*/ 223 w 446"/>
                <a:gd name="T5" fmla="*/ 446 h 446"/>
                <a:gd name="T6" fmla="*/ 446 w 446"/>
                <a:gd name="T7" fmla="*/ 223 h 446"/>
                <a:gd name="T8" fmla="*/ 223 w 446"/>
                <a:gd name="T9" fmla="*/ 0 h 446"/>
                <a:gd name="T10" fmla="*/ 0 w 446"/>
                <a:gd name="T11" fmla="*/ 22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446">
                  <a:moveTo>
                    <a:pt x="0" y="223"/>
                  </a:moveTo>
                  <a:lnTo>
                    <a:pt x="0" y="223"/>
                  </a:lnTo>
                  <a:cubicBezTo>
                    <a:pt x="0" y="346"/>
                    <a:pt x="99" y="446"/>
                    <a:pt x="223" y="446"/>
                  </a:cubicBezTo>
                  <a:cubicBezTo>
                    <a:pt x="346" y="446"/>
                    <a:pt x="446" y="346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ubicBezTo>
                    <a:pt x="99" y="0"/>
                    <a:pt x="0" y="100"/>
                    <a:pt x="0" y="22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1061B311-73A4-4814-B8E0-13FE0A89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5538788"/>
              <a:ext cx="425450" cy="425450"/>
            </a:xfrm>
            <a:custGeom>
              <a:avLst/>
              <a:gdLst>
                <a:gd name="T0" fmla="*/ 0 w 446"/>
                <a:gd name="T1" fmla="*/ 223 h 446"/>
                <a:gd name="T2" fmla="*/ 0 w 446"/>
                <a:gd name="T3" fmla="*/ 223 h 446"/>
                <a:gd name="T4" fmla="*/ 223 w 446"/>
                <a:gd name="T5" fmla="*/ 446 h 446"/>
                <a:gd name="T6" fmla="*/ 446 w 446"/>
                <a:gd name="T7" fmla="*/ 223 h 446"/>
                <a:gd name="T8" fmla="*/ 223 w 446"/>
                <a:gd name="T9" fmla="*/ 0 h 446"/>
                <a:gd name="T10" fmla="*/ 0 w 446"/>
                <a:gd name="T11" fmla="*/ 22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446">
                  <a:moveTo>
                    <a:pt x="0" y="223"/>
                  </a:moveTo>
                  <a:lnTo>
                    <a:pt x="0" y="223"/>
                  </a:lnTo>
                  <a:cubicBezTo>
                    <a:pt x="0" y="346"/>
                    <a:pt x="100" y="446"/>
                    <a:pt x="223" y="446"/>
                  </a:cubicBezTo>
                  <a:cubicBezTo>
                    <a:pt x="346" y="446"/>
                    <a:pt x="446" y="346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ubicBezTo>
                    <a:pt x="100" y="0"/>
                    <a:pt x="0" y="100"/>
                    <a:pt x="0" y="22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CCAF3DE2-F077-4BDE-9D8F-24500743C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8" y="4919663"/>
              <a:ext cx="366713" cy="366713"/>
            </a:xfrm>
            <a:custGeom>
              <a:avLst/>
              <a:gdLst>
                <a:gd name="T0" fmla="*/ 0 w 385"/>
                <a:gd name="T1" fmla="*/ 192 h 385"/>
                <a:gd name="T2" fmla="*/ 0 w 385"/>
                <a:gd name="T3" fmla="*/ 192 h 385"/>
                <a:gd name="T4" fmla="*/ 192 w 385"/>
                <a:gd name="T5" fmla="*/ 385 h 385"/>
                <a:gd name="T6" fmla="*/ 385 w 385"/>
                <a:gd name="T7" fmla="*/ 192 h 385"/>
                <a:gd name="T8" fmla="*/ 192 w 385"/>
                <a:gd name="T9" fmla="*/ 0 h 385"/>
                <a:gd name="T10" fmla="*/ 0 w 385"/>
                <a:gd name="T11" fmla="*/ 19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85">
                  <a:moveTo>
                    <a:pt x="0" y="192"/>
                  </a:moveTo>
                  <a:lnTo>
                    <a:pt x="0" y="192"/>
                  </a:lnTo>
                  <a:cubicBezTo>
                    <a:pt x="0" y="299"/>
                    <a:pt x="86" y="385"/>
                    <a:pt x="192" y="385"/>
                  </a:cubicBezTo>
                  <a:cubicBezTo>
                    <a:pt x="299" y="385"/>
                    <a:pt x="385" y="299"/>
                    <a:pt x="385" y="192"/>
                  </a:cubicBezTo>
                  <a:cubicBezTo>
                    <a:pt x="385" y="86"/>
                    <a:pt x="299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ABF42E98-F461-479A-9F14-867CE6D47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3106738"/>
              <a:ext cx="425450" cy="425450"/>
            </a:xfrm>
            <a:custGeom>
              <a:avLst/>
              <a:gdLst>
                <a:gd name="T0" fmla="*/ 0 w 446"/>
                <a:gd name="T1" fmla="*/ 223 h 446"/>
                <a:gd name="T2" fmla="*/ 0 w 446"/>
                <a:gd name="T3" fmla="*/ 223 h 446"/>
                <a:gd name="T4" fmla="*/ 223 w 446"/>
                <a:gd name="T5" fmla="*/ 446 h 446"/>
                <a:gd name="T6" fmla="*/ 446 w 446"/>
                <a:gd name="T7" fmla="*/ 223 h 446"/>
                <a:gd name="T8" fmla="*/ 223 w 446"/>
                <a:gd name="T9" fmla="*/ 0 h 446"/>
                <a:gd name="T10" fmla="*/ 0 w 446"/>
                <a:gd name="T11" fmla="*/ 22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446">
                  <a:moveTo>
                    <a:pt x="0" y="223"/>
                  </a:moveTo>
                  <a:lnTo>
                    <a:pt x="0" y="223"/>
                  </a:lnTo>
                  <a:cubicBezTo>
                    <a:pt x="0" y="346"/>
                    <a:pt x="100" y="446"/>
                    <a:pt x="223" y="446"/>
                  </a:cubicBezTo>
                  <a:cubicBezTo>
                    <a:pt x="346" y="446"/>
                    <a:pt x="446" y="346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ubicBezTo>
                    <a:pt x="100" y="0"/>
                    <a:pt x="0" y="100"/>
                    <a:pt x="0" y="223"/>
                  </a:cubicBez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55B9B23A-69D2-45C6-AA01-6885B23C3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113" y="1476375"/>
              <a:ext cx="747713" cy="747713"/>
            </a:xfrm>
            <a:custGeom>
              <a:avLst/>
              <a:gdLst>
                <a:gd name="T0" fmla="*/ 0 w 783"/>
                <a:gd name="T1" fmla="*/ 391 h 783"/>
                <a:gd name="T2" fmla="*/ 0 w 783"/>
                <a:gd name="T3" fmla="*/ 391 h 783"/>
                <a:gd name="T4" fmla="*/ 392 w 783"/>
                <a:gd name="T5" fmla="*/ 783 h 783"/>
                <a:gd name="T6" fmla="*/ 783 w 783"/>
                <a:gd name="T7" fmla="*/ 391 h 783"/>
                <a:gd name="T8" fmla="*/ 392 w 783"/>
                <a:gd name="T9" fmla="*/ 0 h 783"/>
                <a:gd name="T10" fmla="*/ 0 w 783"/>
                <a:gd name="T11" fmla="*/ 39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3" h="783">
                  <a:moveTo>
                    <a:pt x="0" y="391"/>
                  </a:moveTo>
                  <a:lnTo>
                    <a:pt x="0" y="391"/>
                  </a:lnTo>
                  <a:cubicBezTo>
                    <a:pt x="0" y="607"/>
                    <a:pt x="175" y="783"/>
                    <a:pt x="392" y="783"/>
                  </a:cubicBezTo>
                  <a:cubicBezTo>
                    <a:pt x="608" y="783"/>
                    <a:pt x="783" y="607"/>
                    <a:pt x="783" y="391"/>
                  </a:cubicBezTo>
                  <a:cubicBezTo>
                    <a:pt x="783" y="175"/>
                    <a:pt x="608" y="0"/>
                    <a:pt x="392" y="0"/>
                  </a:cubicBezTo>
                  <a:cubicBezTo>
                    <a:pt x="175" y="0"/>
                    <a:pt x="0" y="175"/>
                    <a:pt x="0" y="391"/>
                  </a:cubicBez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C2917C61-DBD1-4C6A-AA1C-B9A6630BA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1916113"/>
              <a:ext cx="766763" cy="766763"/>
            </a:xfrm>
            <a:custGeom>
              <a:avLst/>
              <a:gdLst>
                <a:gd name="T0" fmla="*/ 0 w 803"/>
                <a:gd name="T1" fmla="*/ 402 h 803"/>
                <a:gd name="T2" fmla="*/ 0 w 803"/>
                <a:gd name="T3" fmla="*/ 402 h 803"/>
                <a:gd name="T4" fmla="*/ 401 w 803"/>
                <a:gd name="T5" fmla="*/ 803 h 803"/>
                <a:gd name="T6" fmla="*/ 803 w 803"/>
                <a:gd name="T7" fmla="*/ 402 h 803"/>
                <a:gd name="T8" fmla="*/ 401 w 803"/>
                <a:gd name="T9" fmla="*/ 0 h 803"/>
                <a:gd name="T10" fmla="*/ 0 w 803"/>
                <a:gd name="T11" fmla="*/ 402 h 803"/>
                <a:gd name="T12" fmla="*/ 0 w 803"/>
                <a:gd name="T13" fmla="*/ 40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803">
                  <a:moveTo>
                    <a:pt x="0" y="402"/>
                  </a:moveTo>
                  <a:lnTo>
                    <a:pt x="0" y="402"/>
                  </a:lnTo>
                  <a:cubicBezTo>
                    <a:pt x="0" y="623"/>
                    <a:pt x="180" y="803"/>
                    <a:pt x="401" y="803"/>
                  </a:cubicBezTo>
                  <a:cubicBezTo>
                    <a:pt x="623" y="803"/>
                    <a:pt x="803" y="623"/>
                    <a:pt x="803" y="402"/>
                  </a:cubicBezTo>
                  <a:cubicBezTo>
                    <a:pt x="803" y="180"/>
                    <a:pt x="623" y="0"/>
                    <a:pt x="401" y="0"/>
                  </a:cubicBezTo>
                  <a:cubicBezTo>
                    <a:pt x="180" y="0"/>
                    <a:pt x="0" y="180"/>
                    <a:pt x="0" y="402"/>
                  </a:cubicBezTo>
                  <a:lnTo>
                    <a:pt x="0" y="40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447B1FD4-85CF-493E-8251-65E7C981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63" y="2078038"/>
              <a:ext cx="411163" cy="411163"/>
            </a:xfrm>
            <a:custGeom>
              <a:avLst/>
              <a:gdLst>
                <a:gd name="T0" fmla="*/ 0 w 431"/>
                <a:gd name="T1" fmla="*/ 216 h 431"/>
                <a:gd name="T2" fmla="*/ 0 w 431"/>
                <a:gd name="T3" fmla="*/ 216 h 431"/>
                <a:gd name="T4" fmla="*/ 215 w 431"/>
                <a:gd name="T5" fmla="*/ 431 h 431"/>
                <a:gd name="T6" fmla="*/ 431 w 431"/>
                <a:gd name="T7" fmla="*/ 216 h 431"/>
                <a:gd name="T8" fmla="*/ 215 w 431"/>
                <a:gd name="T9" fmla="*/ 0 h 431"/>
                <a:gd name="T10" fmla="*/ 0 w 431"/>
                <a:gd name="T11" fmla="*/ 21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431">
                  <a:moveTo>
                    <a:pt x="0" y="216"/>
                  </a:moveTo>
                  <a:lnTo>
                    <a:pt x="0" y="216"/>
                  </a:lnTo>
                  <a:cubicBezTo>
                    <a:pt x="0" y="334"/>
                    <a:pt x="97" y="431"/>
                    <a:pt x="215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5" y="0"/>
                  </a:cubicBezTo>
                  <a:cubicBezTo>
                    <a:pt x="97" y="0"/>
                    <a:pt x="0" y="97"/>
                    <a:pt x="0" y="2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679589FD-E28C-402D-A16E-FEFB619C7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4614863"/>
              <a:ext cx="369888" cy="371475"/>
            </a:xfrm>
            <a:custGeom>
              <a:avLst/>
              <a:gdLst>
                <a:gd name="T0" fmla="*/ 0 w 388"/>
                <a:gd name="T1" fmla="*/ 194 h 388"/>
                <a:gd name="T2" fmla="*/ 0 w 388"/>
                <a:gd name="T3" fmla="*/ 194 h 388"/>
                <a:gd name="T4" fmla="*/ 194 w 388"/>
                <a:gd name="T5" fmla="*/ 388 h 388"/>
                <a:gd name="T6" fmla="*/ 388 w 388"/>
                <a:gd name="T7" fmla="*/ 194 h 388"/>
                <a:gd name="T8" fmla="*/ 194 w 388"/>
                <a:gd name="T9" fmla="*/ 0 h 388"/>
                <a:gd name="T10" fmla="*/ 0 w 388"/>
                <a:gd name="T11" fmla="*/ 194 h 388"/>
                <a:gd name="T12" fmla="*/ 0 w 388"/>
                <a:gd name="T13" fmla="*/ 19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388">
                  <a:moveTo>
                    <a:pt x="0" y="194"/>
                  </a:moveTo>
                  <a:lnTo>
                    <a:pt x="0" y="194"/>
                  </a:lnTo>
                  <a:cubicBezTo>
                    <a:pt x="0" y="302"/>
                    <a:pt x="86" y="388"/>
                    <a:pt x="194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4" y="0"/>
                  </a:cubicBezTo>
                  <a:cubicBezTo>
                    <a:pt x="86" y="0"/>
                    <a:pt x="0" y="87"/>
                    <a:pt x="0" y="194"/>
                  </a:cubicBezTo>
                  <a:lnTo>
                    <a:pt x="0" y="19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5CFB5D8F-540C-421A-A578-74DA66E0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0" y="4638675"/>
              <a:ext cx="201613" cy="201613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106 w 212"/>
                <a:gd name="T5" fmla="*/ 212 h 212"/>
                <a:gd name="T6" fmla="*/ 212 w 212"/>
                <a:gd name="T7" fmla="*/ 106 h 212"/>
                <a:gd name="T8" fmla="*/ 106 w 212"/>
                <a:gd name="T9" fmla="*/ 0 h 212"/>
                <a:gd name="T10" fmla="*/ 0 w 212"/>
                <a:gd name="T11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cubicBezTo>
                    <a:pt x="0" y="165"/>
                    <a:pt x="47" y="212"/>
                    <a:pt x="106" y="212"/>
                  </a:cubicBezTo>
                  <a:cubicBezTo>
                    <a:pt x="164" y="212"/>
                    <a:pt x="212" y="165"/>
                    <a:pt x="212" y="106"/>
                  </a:cubicBezTo>
                  <a:cubicBezTo>
                    <a:pt x="212" y="48"/>
                    <a:pt x="164" y="0"/>
                    <a:pt x="106" y="0"/>
                  </a:cubicBezTo>
                  <a:cubicBezTo>
                    <a:pt x="47" y="0"/>
                    <a:pt x="0" y="48"/>
                    <a:pt x="0" y="1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56546BDA-8ABC-402D-ADE5-FB19D6327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963" y="4546600"/>
              <a:ext cx="425450" cy="425450"/>
            </a:xfrm>
            <a:custGeom>
              <a:avLst/>
              <a:gdLst>
                <a:gd name="T0" fmla="*/ 0 w 446"/>
                <a:gd name="T1" fmla="*/ 223 h 446"/>
                <a:gd name="T2" fmla="*/ 0 w 446"/>
                <a:gd name="T3" fmla="*/ 223 h 446"/>
                <a:gd name="T4" fmla="*/ 223 w 446"/>
                <a:gd name="T5" fmla="*/ 446 h 446"/>
                <a:gd name="T6" fmla="*/ 446 w 446"/>
                <a:gd name="T7" fmla="*/ 223 h 446"/>
                <a:gd name="T8" fmla="*/ 223 w 446"/>
                <a:gd name="T9" fmla="*/ 0 h 446"/>
                <a:gd name="T10" fmla="*/ 0 w 446"/>
                <a:gd name="T11" fmla="*/ 22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446">
                  <a:moveTo>
                    <a:pt x="0" y="223"/>
                  </a:moveTo>
                  <a:lnTo>
                    <a:pt x="0" y="223"/>
                  </a:lnTo>
                  <a:cubicBezTo>
                    <a:pt x="0" y="346"/>
                    <a:pt x="100" y="446"/>
                    <a:pt x="223" y="446"/>
                  </a:cubicBezTo>
                  <a:cubicBezTo>
                    <a:pt x="346" y="446"/>
                    <a:pt x="446" y="346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ubicBezTo>
                    <a:pt x="100" y="0"/>
                    <a:pt x="0" y="100"/>
                    <a:pt x="0" y="22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6994D620-D96D-4662-A079-8513E2B15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5683250"/>
              <a:ext cx="430213" cy="431800"/>
            </a:xfrm>
            <a:custGeom>
              <a:avLst/>
              <a:gdLst>
                <a:gd name="T0" fmla="*/ 0 w 452"/>
                <a:gd name="T1" fmla="*/ 226 h 452"/>
                <a:gd name="T2" fmla="*/ 0 w 452"/>
                <a:gd name="T3" fmla="*/ 226 h 452"/>
                <a:gd name="T4" fmla="*/ 226 w 452"/>
                <a:gd name="T5" fmla="*/ 452 h 452"/>
                <a:gd name="T6" fmla="*/ 452 w 452"/>
                <a:gd name="T7" fmla="*/ 226 h 452"/>
                <a:gd name="T8" fmla="*/ 226 w 452"/>
                <a:gd name="T9" fmla="*/ 0 h 452"/>
                <a:gd name="T10" fmla="*/ 0 w 452"/>
                <a:gd name="T11" fmla="*/ 226 h 452"/>
                <a:gd name="T12" fmla="*/ 0 w 452"/>
                <a:gd name="T13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452">
                  <a:moveTo>
                    <a:pt x="0" y="226"/>
                  </a:moveTo>
                  <a:lnTo>
                    <a:pt x="0" y="226"/>
                  </a:lnTo>
                  <a:cubicBezTo>
                    <a:pt x="0" y="351"/>
                    <a:pt x="101" y="452"/>
                    <a:pt x="226" y="452"/>
                  </a:cubicBezTo>
                  <a:cubicBezTo>
                    <a:pt x="351" y="452"/>
                    <a:pt x="452" y="351"/>
                    <a:pt x="452" y="226"/>
                  </a:cubicBezTo>
                  <a:cubicBezTo>
                    <a:pt x="452" y="102"/>
                    <a:pt x="351" y="0"/>
                    <a:pt x="226" y="0"/>
                  </a:cubicBezTo>
                  <a:cubicBezTo>
                    <a:pt x="101" y="0"/>
                    <a:pt x="0" y="102"/>
                    <a:pt x="0" y="226"/>
                  </a:cubicBezTo>
                  <a:lnTo>
                    <a:pt x="0" y="22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4852C732-9433-4C40-8738-72899353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150" y="3341688"/>
              <a:ext cx="430213" cy="430213"/>
            </a:xfrm>
            <a:custGeom>
              <a:avLst/>
              <a:gdLst>
                <a:gd name="T0" fmla="*/ 0 w 452"/>
                <a:gd name="T1" fmla="*/ 226 h 451"/>
                <a:gd name="T2" fmla="*/ 0 w 452"/>
                <a:gd name="T3" fmla="*/ 226 h 451"/>
                <a:gd name="T4" fmla="*/ 226 w 452"/>
                <a:gd name="T5" fmla="*/ 451 h 451"/>
                <a:gd name="T6" fmla="*/ 452 w 452"/>
                <a:gd name="T7" fmla="*/ 226 h 451"/>
                <a:gd name="T8" fmla="*/ 226 w 452"/>
                <a:gd name="T9" fmla="*/ 0 h 451"/>
                <a:gd name="T10" fmla="*/ 0 w 452"/>
                <a:gd name="T11" fmla="*/ 226 h 451"/>
                <a:gd name="T12" fmla="*/ 0 w 452"/>
                <a:gd name="T13" fmla="*/ 22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451">
                  <a:moveTo>
                    <a:pt x="0" y="226"/>
                  </a:moveTo>
                  <a:lnTo>
                    <a:pt x="0" y="226"/>
                  </a:lnTo>
                  <a:cubicBezTo>
                    <a:pt x="0" y="350"/>
                    <a:pt x="101" y="451"/>
                    <a:pt x="226" y="451"/>
                  </a:cubicBezTo>
                  <a:cubicBezTo>
                    <a:pt x="350" y="451"/>
                    <a:pt x="452" y="350"/>
                    <a:pt x="452" y="226"/>
                  </a:cubicBezTo>
                  <a:cubicBezTo>
                    <a:pt x="452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lnTo>
                    <a:pt x="0" y="22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EDB4B6A7-344D-410D-94FA-A6B1A81A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4048125"/>
              <a:ext cx="430213" cy="431800"/>
            </a:xfrm>
            <a:custGeom>
              <a:avLst/>
              <a:gdLst>
                <a:gd name="T0" fmla="*/ 0 w 451"/>
                <a:gd name="T1" fmla="*/ 226 h 452"/>
                <a:gd name="T2" fmla="*/ 0 w 451"/>
                <a:gd name="T3" fmla="*/ 226 h 452"/>
                <a:gd name="T4" fmla="*/ 226 w 451"/>
                <a:gd name="T5" fmla="*/ 452 h 452"/>
                <a:gd name="T6" fmla="*/ 451 w 451"/>
                <a:gd name="T7" fmla="*/ 226 h 452"/>
                <a:gd name="T8" fmla="*/ 226 w 451"/>
                <a:gd name="T9" fmla="*/ 0 h 452"/>
                <a:gd name="T10" fmla="*/ 0 w 451"/>
                <a:gd name="T11" fmla="*/ 226 h 452"/>
                <a:gd name="T12" fmla="*/ 0 w 451"/>
                <a:gd name="T13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452">
                  <a:moveTo>
                    <a:pt x="0" y="226"/>
                  </a:moveTo>
                  <a:lnTo>
                    <a:pt x="0" y="226"/>
                  </a:lnTo>
                  <a:cubicBezTo>
                    <a:pt x="0" y="350"/>
                    <a:pt x="101" y="452"/>
                    <a:pt x="226" y="452"/>
                  </a:cubicBezTo>
                  <a:cubicBezTo>
                    <a:pt x="350" y="452"/>
                    <a:pt x="451" y="350"/>
                    <a:pt x="451" y="226"/>
                  </a:cubicBezTo>
                  <a:cubicBezTo>
                    <a:pt x="451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lnTo>
                    <a:pt x="0" y="22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B115E147-303C-42B4-A668-BDA4E069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2144713"/>
              <a:ext cx="431800" cy="431800"/>
            </a:xfrm>
            <a:custGeom>
              <a:avLst/>
              <a:gdLst>
                <a:gd name="T0" fmla="*/ 0 w 452"/>
                <a:gd name="T1" fmla="*/ 226 h 452"/>
                <a:gd name="T2" fmla="*/ 0 w 452"/>
                <a:gd name="T3" fmla="*/ 226 h 452"/>
                <a:gd name="T4" fmla="*/ 226 w 452"/>
                <a:gd name="T5" fmla="*/ 452 h 452"/>
                <a:gd name="T6" fmla="*/ 452 w 452"/>
                <a:gd name="T7" fmla="*/ 226 h 452"/>
                <a:gd name="T8" fmla="*/ 226 w 452"/>
                <a:gd name="T9" fmla="*/ 0 h 452"/>
                <a:gd name="T10" fmla="*/ 0 w 452"/>
                <a:gd name="T11" fmla="*/ 226 h 452"/>
                <a:gd name="T12" fmla="*/ 0 w 452"/>
                <a:gd name="T13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452">
                  <a:moveTo>
                    <a:pt x="0" y="226"/>
                  </a:moveTo>
                  <a:lnTo>
                    <a:pt x="0" y="226"/>
                  </a:lnTo>
                  <a:cubicBezTo>
                    <a:pt x="0" y="351"/>
                    <a:pt x="101" y="452"/>
                    <a:pt x="226" y="452"/>
                  </a:cubicBezTo>
                  <a:cubicBezTo>
                    <a:pt x="351" y="452"/>
                    <a:pt x="452" y="351"/>
                    <a:pt x="452" y="226"/>
                  </a:cubicBezTo>
                  <a:cubicBezTo>
                    <a:pt x="452" y="101"/>
                    <a:pt x="351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lnTo>
                    <a:pt x="0" y="22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5C9F930F-DBAD-4B4C-862D-715C3489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2263775"/>
              <a:ext cx="425450" cy="425450"/>
            </a:xfrm>
            <a:custGeom>
              <a:avLst/>
              <a:gdLst>
                <a:gd name="T0" fmla="*/ 0 w 446"/>
                <a:gd name="T1" fmla="*/ 223 h 446"/>
                <a:gd name="T2" fmla="*/ 0 w 446"/>
                <a:gd name="T3" fmla="*/ 223 h 446"/>
                <a:gd name="T4" fmla="*/ 223 w 446"/>
                <a:gd name="T5" fmla="*/ 446 h 446"/>
                <a:gd name="T6" fmla="*/ 446 w 446"/>
                <a:gd name="T7" fmla="*/ 223 h 446"/>
                <a:gd name="T8" fmla="*/ 223 w 446"/>
                <a:gd name="T9" fmla="*/ 0 h 446"/>
                <a:gd name="T10" fmla="*/ 0 w 446"/>
                <a:gd name="T11" fmla="*/ 22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446">
                  <a:moveTo>
                    <a:pt x="0" y="223"/>
                  </a:moveTo>
                  <a:lnTo>
                    <a:pt x="0" y="223"/>
                  </a:lnTo>
                  <a:cubicBezTo>
                    <a:pt x="0" y="346"/>
                    <a:pt x="100" y="446"/>
                    <a:pt x="223" y="446"/>
                  </a:cubicBezTo>
                  <a:cubicBezTo>
                    <a:pt x="346" y="446"/>
                    <a:pt x="446" y="346"/>
                    <a:pt x="446" y="223"/>
                  </a:cubicBezTo>
                  <a:cubicBezTo>
                    <a:pt x="446" y="99"/>
                    <a:pt x="346" y="0"/>
                    <a:pt x="223" y="0"/>
                  </a:cubicBezTo>
                  <a:cubicBezTo>
                    <a:pt x="100" y="0"/>
                    <a:pt x="0" y="99"/>
                    <a:pt x="0" y="22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E6562B86-D0F1-403A-8ED0-8E2D6582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2243138"/>
              <a:ext cx="234950" cy="234950"/>
            </a:xfrm>
            <a:custGeom>
              <a:avLst/>
              <a:gdLst>
                <a:gd name="T0" fmla="*/ 0 w 246"/>
                <a:gd name="T1" fmla="*/ 123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0 w 246"/>
                <a:gd name="T11" fmla="*/ 1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46">
                  <a:moveTo>
                    <a:pt x="0" y="123"/>
                  </a:move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5"/>
                    <a:pt x="191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41">
              <a:extLst>
                <a:ext uri="{FF2B5EF4-FFF2-40B4-BE49-F238E27FC236}">
                  <a16:creationId xmlns:a16="http://schemas.microsoft.com/office/drawing/2014/main" id="{5B54A3BA-CC69-4F19-B950-DC9BB34FD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5783263"/>
              <a:ext cx="233363" cy="233363"/>
            </a:xfrm>
            <a:custGeom>
              <a:avLst/>
              <a:gdLst>
                <a:gd name="T0" fmla="*/ 0 w 246"/>
                <a:gd name="T1" fmla="*/ 122 h 245"/>
                <a:gd name="T2" fmla="*/ 0 w 246"/>
                <a:gd name="T3" fmla="*/ 122 h 245"/>
                <a:gd name="T4" fmla="*/ 123 w 246"/>
                <a:gd name="T5" fmla="*/ 245 h 245"/>
                <a:gd name="T6" fmla="*/ 246 w 246"/>
                <a:gd name="T7" fmla="*/ 122 h 245"/>
                <a:gd name="T8" fmla="*/ 123 w 246"/>
                <a:gd name="T9" fmla="*/ 0 h 245"/>
                <a:gd name="T10" fmla="*/ 0 w 246"/>
                <a:gd name="T11" fmla="*/ 1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45">
                  <a:moveTo>
                    <a:pt x="0" y="122"/>
                  </a:move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  <a:cubicBezTo>
                    <a:pt x="191" y="245"/>
                    <a:pt x="246" y="190"/>
                    <a:pt x="246" y="122"/>
                  </a:cubicBezTo>
                  <a:cubicBezTo>
                    <a:pt x="246" y="55"/>
                    <a:pt x="191" y="0"/>
                    <a:pt x="123" y="0"/>
                  </a:cubicBezTo>
                  <a:cubicBezTo>
                    <a:pt x="55" y="0"/>
                    <a:pt x="0" y="55"/>
                    <a:pt x="0" y="1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42">
              <a:extLst>
                <a:ext uri="{FF2B5EF4-FFF2-40B4-BE49-F238E27FC236}">
                  <a16:creationId xmlns:a16="http://schemas.microsoft.com/office/drawing/2014/main" id="{27167205-57E9-4F1E-A210-BFB59B12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3527425"/>
              <a:ext cx="234950" cy="233363"/>
            </a:xfrm>
            <a:custGeom>
              <a:avLst/>
              <a:gdLst>
                <a:gd name="T0" fmla="*/ 0 w 245"/>
                <a:gd name="T1" fmla="*/ 123 h 246"/>
                <a:gd name="T2" fmla="*/ 0 w 245"/>
                <a:gd name="T3" fmla="*/ 123 h 246"/>
                <a:gd name="T4" fmla="*/ 123 w 245"/>
                <a:gd name="T5" fmla="*/ 246 h 246"/>
                <a:gd name="T6" fmla="*/ 245 w 245"/>
                <a:gd name="T7" fmla="*/ 123 h 246"/>
                <a:gd name="T8" fmla="*/ 123 w 245"/>
                <a:gd name="T9" fmla="*/ 0 h 246"/>
                <a:gd name="T10" fmla="*/ 0 w 245"/>
                <a:gd name="T11" fmla="*/ 1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46">
                  <a:moveTo>
                    <a:pt x="0" y="123"/>
                  </a:move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5" y="191"/>
                    <a:pt x="245" y="123"/>
                  </a:cubicBezTo>
                  <a:cubicBezTo>
                    <a:pt x="245" y="55"/>
                    <a:pt x="191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1500293C-1901-44B4-86F8-81ABD0C6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4197350"/>
              <a:ext cx="234950" cy="233363"/>
            </a:xfrm>
            <a:custGeom>
              <a:avLst/>
              <a:gdLst>
                <a:gd name="T0" fmla="*/ 0 w 245"/>
                <a:gd name="T1" fmla="*/ 123 h 246"/>
                <a:gd name="T2" fmla="*/ 0 w 245"/>
                <a:gd name="T3" fmla="*/ 123 h 246"/>
                <a:gd name="T4" fmla="*/ 122 w 245"/>
                <a:gd name="T5" fmla="*/ 246 h 246"/>
                <a:gd name="T6" fmla="*/ 245 w 245"/>
                <a:gd name="T7" fmla="*/ 123 h 246"/>
                <a:gd name="T8" fmla="*/ 122 w 245"/>
                <a:gd name="T9" fmla="*/ 0 h 246"/>
                <a:gd name="T10" fmla="*/ 0 w 245"/>
                <a:gd name="T11" fmla="*/ 1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46">
                  <a:moveTo>
                    <a:pt x="0" y="123"/>
                  </a:moveTo>
                  <a:lnTo>
                    <a:pt x="0" y="123"/>
                  </a:lnTo>
                  <a:cubicBezTo>
                    <a:pt x="0" y="191"/>
                    <a:pt x="54" y="246"/>
                    <a:pt x="122" y="246"/>
                  </a:cubicBezTo>
                  <a:cubicBezTo>
                    <a:pt x="190" y="246"/>
                    <a:pt x="245" y="191"/>
                    <a:pt x="245" y="123"/>
                  </a:cubicBezTo>
                  <a:cubicBezTo>
                    <a:pt x="245" y="55"/>
                    <a:pt x="190" y="0"/>
                    <a:pt x="122" y="0"/>
                  </a:cubicBezTo>
                  <a:cubicBezTo>
                    <a:pt x="54" y="0"/>
                    <a:pt x="0" y="55"/>
                    <a:pt x="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F096A693-4E92-4388-B0D9-9D0E095D3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509963"/>
              <a:ext cx="766763" cy="766763"/>
            </a:xfrm>
            <a:custGeom>
              <a:avLst/>
              <a:gdLst>
                <a:gd name="T0" fmla="*/ 0 w 803"/>
                <a:gd name="T1" fmla="*/ 402 h 804"/>
                <a:gd name="T2" fmla="*/ 0 w 803"/>
                <a:gd name="T3" fmla="*/ 402 h 804"/>
                <a:gd name="T4" fmla="*/ 401 w 803"/>
                <a:gd name="T5" fmla="*/ 804 h 804"/>
                <a:gd name="T6" fmla="*/ 803 w 803"/>
                <a:gd name="T7" fmla="*/ 402 h 804"/>
                <a:gd name="T8" fmla="*/ 401 w 803"/>
                <a:gd name="T9" fmla="*/ 0 h 804"/>
                <a:gd name="T10" fmla="*/ 0 w 803"/>
                <a:gd name="T11" fmla="*/ 402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804">
                  <a:moveTo>
                    <a:pt x="0" y="402"/>
                  </a:moveTo>
                  <a:lnTo>
                    <a:pt x="0" y="402"/>
                  </a:lnTo>
                  <a:cubicBezTo>
                    <a:pt x="0" y="624"/>
                    <a:pt x="179" y="804"/>
                    <a:pt x="401" y="804"/>
                  </a:cubicBezTo>
                  <a:cubicBezTo>
                    <a:pt x="623" y="804"/>
                    <a:pt x="803" y="624"/>
                    <a:pt x="803" y="402"/>
                  </a:cubicBezTo>
                  <a:cubicBezTo>
                    <a:pt x="803" y="180"/>
                    <a:pt x="623" y="0"/>
                    <a:pt x="401" y="0"/>
                  </a:cubicBezTo>
                  <a:cubicBezTo>
                    <a:pt x="179" y="0"/>
                    <a:pt x="0" y="180"/>
                    <a:pt x="0" y="402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5E3C6AE6-2CD7-4725-8D96-3AB49DAE4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025" y="2984500"/>
              <a:ext cx="787400" cy="787400"/>
            </a:xfrm>
            <a:custGeom>
              <a:avLst/>
              <a:gdLst>
                <a:gd name="T0" fmla="*/ 0 w 825"/>
                <a:gd name="T1" fmla="*/ 413 h 825"/>
                <a:gd name="T2" fmla="*/ 0 w 825"/>
                <a:gd name="T3" fmla="*/ 413 h 825"/>
                <a:gd name="T4" fmla="*/ 413 w 825"/>
                <a:gd name="T5" fmla="*/ 825 h 825"/>
                <a:gd name="T6" fmla="*/ 825 w 825"/>
                <a:gd name="T7" fmla="*/ 413 h 825"/>
                <a:gd name="T8" fmla="*/ 413 w 825"/>
                <a:gd name="T9" fmla="*/ 0 h 825"/>
                <a:gd name="T10" fmla="*/ 0 w 825"/>
                <a:gd name="T11" fmla="*/ 413 h 825"/>
                <a:gd name="T12" fmla="*/ 0 w 825"/>
                <a:gd name="T13" fmla="*/ 41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5" h="825">
                  <a:moveTo>
                    <a:pt x="0" y="413"/>
                  </a:moveTo>
                  <a:lnTo>
                    <a:pt x="0" y="413"/>
                  </a:lnTo>
                  <a:cubicBezTo>
                    <a:pt x="0" y="641"/>
                    <a:pt x="185" y="825"/>
                    <a:pt x="413" y="825"/>
                  </a:cubicBezTo>
                  <a:cubicBezTo>
                    <a:pt x="641" y="825"/>
                    <a:pt x="825" y="641"/>
                    <a:pt x="825" y="413"/>
                  </a:cubicBezTo>
                  <a:cubicBezTo>
                    <a:pt x="825" y="185"/>
                    <a:pt x="641" y="0"/>
                    <a:pt x="413" y="0"/>
                  </a:cubicBezTo>
                  <a:cubicBezTo>
                    <a:pt x="185" y="0"/>
                    <a:pt x="0" y="185"/>
                    <a:pt x="0" y="413"/>
                  </a:cubicBezTo>
                  <a:lnTo>
                    <a:pt x="0" y="41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A04C9F13-2D4D-4F9C-AF67-E7FD5B28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3257550"/>
              <a:ext cx="422275" cy="422275"/>
            </a:xfrm>
            <a:custGeom>
              <a:avLst/>
              <a:gdLst>
                <a:gd name="T0" fmla="*/ 0 w 442"/>
                <a:gd name="T1" fmla="*/ 221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0 w 442"/>
                <a:gd name="T11" fmla="*/ 22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442">
                  <a:moveTo>
                    <a:pt x="0" y="221"/>
                  </a:moveTo>
                  <a:lnTo>
                    <a:pt x="0" y="221"/>
                  </a:ln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ubicBezTo>
                    <a:pt x="99" y="0"/>
                    <a:pt x="0" y="99"/>
                    <a:pt x="0" y="2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ABBA6C98-DA8F-41E1-BA3A-CF210FCCF6B1}"/>
              </a:ext>
            </a:extLst>
          </p:cNvPr>
          <p:cNvGrpSpPr>
            <a:grpSpLocks noChangeAspect="1"/>
          </p:cNvGrpSpPr>
          <p:nvPr/>
        </p:nvGrpSpPr>
        <p:grpSpPr>
          <a:xfrm>
            <a:off x="8240737" y="975395"/>
            <a:ext cx="2022475" cy="5824538"/>
            <a:chOff x="8523288" y="941388"/>
            <a:chExt cx="2022475" cy="5824538"/>
          </a:xfrm>
        </p:grpSpPr>
        <p:sp>
          <p:nvSpPr>
            <p:cNvPr id="90" name="Freeform 47">
              <a:extLst>
                <a:ext uri="{FF2B5EF4-FFF2-40B4-BE49-F238E27FC236}">
                  <a16:creationId xmlns:a16="http://schemas.microsoft.com/office/drawing/2014/main" id="{6AE36ECF-939F-40F9-AFB0-D72B7299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941388"/>
              <a:ext cx="269875" cy="1265238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48">
              <a:extLst>
                <a:ext uri="{FF2B5EF4-FFF2-40B4-BE49-F238E27FC236}">
                  <a16:creationId xmlns:a16="http://schemas.microsoft.com/office/drawing/2014/main" id="{E12934E0-4FD5-4CD6-BA43-5172A81F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941388"/>
              <a:ext cx="269875" cy="1265238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49">
              <a:extLst>
                <a:ext uri="{FF2B5EF4-FFF2-40B4-BE49-F238E27FC236}">
                  <a16:creationId xmlns:a16="http://schemas.microsoft.com/office/drawing/2014/main" id="{274D46A1-AD5A-477D-A8FC-0AC272E2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2462213"/>
              <a:ext cx="269875" cy="1263650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50">
              <a:extLst>
                <a:ext uri="{FF2B5EF4-FFF2-40B4-BE49-F238E27FC236}">
                  <a16:creationId xmlns:a16="http://schemas.microsoft.com/office/drawing/2014/main" id="{192CA066-C548-4347-B550-CB727B8A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2462213"/>
              <a:ext cx="269875" cy="1263650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51">
              <a:extLst>
                <a:ext uri="{FF2B5EF4-FFF2-40B4-BE49-F238E27FC236}">
                  <a16:creationId xmlns:a16="http://schemas.microsoft.com/office/drawing/2014/main" id="{40822AA0-C9C3-4976-8C2F-9221279A7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3981450"/>
              <a:ext cx="269875" cy="1265238"/>
            </a:xfrm>
            <a:custGeom>
              <a:avLst/>
              <a:gdLst>
                <a:gd name="T0" fmla="*/ 283 w 283"/>
                <a:gd name="T1" fmla="*/ 0 h 1326"/>
                <a:gd name="T2" fmla="*/ 283 w 283"/>
                <a:gd name="T3" fmla="*/ 0 h 1326"/>
                <a:gd name="T4" fmla="*/ 0 w 283"/>
                <a:gd name="T5" fmla="*/ 0 h 1326"/>
                <a:gd name="T6" fmla="*/ 0 w 283"/>
                <a:gd name="T7" fmla="*/ 1326 h 1326"/>
                <a:gd name="T8" fmla="*/ 283 w 283"/>
                <a:gd name="T9" fmla="*/ 1326 h 1326"/>
                <a:gd name="T10" fmla="*/ 283 w 283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52">
              <a:extLst>
                <a:ext uri="{FF2B5EF4-FFF2-40B4-BE49-F238E27FC236}">
                  <a16:creationId xmlns:a16="http://schemas.microsoft.com/office/drawing/2014/main" id="{4EE3B87C-29AB-472E-9E25-AB1A84C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3981450"/>
              <a:ext cx="269875" cy="1265238"/>
            </a:xfrm>
            <a:custGeom>
              <a:avLst/>
              <a:gdLst>
                <a:gd name="T0" fmla="*/ 283 w 283"/>
                <a:gd name="T1" fmla="*/ 0 h 1326"/>
                <a:gd name="T2" fmla="*/ 283 w 283"/>
                <a:gd name="T3" fmla="*/ 0 h 1326"/>
                <a:gd name="T4" fmla="*/ 0 w 283"/>
                <a:gd name="T5" fmla="*/ 0 h 1326"/>
                <a:gd name="T6" fmla="*/ 0 w 283"/>
                <a:gd name="T7" fmla="*/ 1326 h 1326"/>
                <a:gd name="T8" fmla="*/ 283 w 283"/>
                <a:gd name="T9" fmla="*/ 1326 h 1326"/>
                <a:gd name="T10" fmla="*/ 283 w 283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CA3F332D-292D-44A7-88DD-BB4511C84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5500688"/>
              <a:ext cx="269875" cy="1265238"/>
            </a:xfrm>
            <a:custGeom>
              <a:avLst/>
              <a:gdLst>
                <a:gd name="T0" fmla="*/ 0 w 283"/>
                <a:gd name="T1" fmla="*/ 1326 h 1326"/>
                <a:gd name="T2" fmla="*/ 0 w 283"/>
                <a:gd name="T3" fmla="*/ 1326 h 1326"/>
                <a:gd name="T4" fmla="*/ 283 w 283"/>
                <a:gd name="T5" fmla="*/ 1326 h 1326"/>
                <a:gd name="T6" fmla="*/ 283 w 283"/>
                <a:gd name="T7" fmla="*/ 0 h 1326"/>
                <a:gd name="T8" fmla="*/ 0 w 283"/>
                <a:gd name="T9" fmla="*/ 0 h 1326"/>
                <a:gd name="T10" fmla="*/ 0 w 283"/>
                <a:gd name="T11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0" y="1326"/>
                  </a:move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54">
              <a:extLst>
                <a:ext uri="{FF2B5EF4-FFF2-40B4-BE49-F238E27FC236}">
                  <a16:creationId xmlns:a16="http://schemas.microsoft.com/office/drawing/2014/main" id="{E8C39A2A-DA56-4651-B44E-EDE323C2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5500688"/>
              <a:ext cx="269875" cy="1265238"/>
            </a:xfrm>
            <a:custGeom>
              <a:avLst/>
              <a:gdLst>
                <a:gd name="T0" fmla="*/ 283 w 283"/>
                <a:gd name="T1" fmla="*/ 0 h 1326"/>
                <a:gd name="T2" fmla="*/ 283 w 283"/>
                <a:gd name="T3" fmla="*/ 0 h 1326"/>
                <a:gd name="T4" fmla="*/ 0 w 283"/>
                <a:gd name="T5" fmla="*/ 0 h 1326"/>
                <a:gd name="T6" fmla="*/ 0 w 283"/>
                <a:gd name="T7" fmla="*/ 1326 h 1326"/>
                <a:gd name="T8" fmla="*/ 283 w 283"/>
                <a:gd name="T9" fmla="*/ 1326 h 1326"/>
                <a:gd name="T10" fmla="*/ 283 w 283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55">
              <a:extLst>
                <a:ext uri="{FF2B5EF4-FFF2-40B4-BE49-F238E27FC236}">
                  <a16:creationId xmlns:a16="http://schemas.microsoft.com/office/drawing/2014/main" id="{03EE7E1D-60C2-47E2-A13B-69932B65A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941388"/>
              <a:ext cx="269875" cy="1265238"/>
            </a:xfrm>
            <a:custGeom>
              <a:avLst/>
              <a:gdLst>
                <a:gd name="T0" fmla="*/ 282 w 282"/>
                <a:gd name="T1" fmla="*/ 0 h 1325"/>
                <a:gd name="T2" fmla="*/ 282 w 282"/>
                <a:gd name="T3" fmla="*/ 0 h 1325"/>
                <a:gd name="T4" fmla="*/ 0 w 282"/>
                <a:gd name="T5" fmla="*/ 0 h 1325"/>
                <a:gd name="T6" fmla="*/ 0 w 282"/>
                <a:gd name="T7" fmla="*/ 1325 h 1325"/>
                <a:gd name="T8" fmla="*/ 282 w 282"/>
                <a:gd name="T9" fmla="*/ 1325 h 1325"/>
                <a:gd name="T10" fmla="*/ 282 w 282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5">
                  <a:moveTo>
                    <a:pt x="282" y="0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2" y="132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56">
              <a:extLst>
                <a:ext uri="{FF2B5EF4-FFF2-40B4-BE49-F238E27FC236}">
                  <a16:creationId xmlns:a16="http://schemas.microsoft.com/office/drawing/2014/main" id="{B241D1DB-B429-43AC-82BE-2F171D68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941388"/>
              <a:ext cx="269875" cy="1265238"/>
            </a:xfrm>
            <a:custGeom>
              <a:avLst/>
              <a:gdLst>
                <a:gd name="T0" fmla="*/ 282 w 282"/>
                <a:gd name="T1" fmla="*/ 0 h 1325"/>
                <a:gd name="T2" fmla="*/ 282 w 282"/>
                <a:gd name="T3" fmla="*/ 0 h 1325"/>
                <a:gd name="T4" fmla="*/ 0 w 282"/>
                <a:gd name="T5" fmla="*/ 0 h 1325"/>
                <a:gd name="T6" fmla="*/ 0 w 282"/>
                <a:gd name="T7" fmla="*/ 1325 h 1325"/>
                <a:gd name="T8" fmla="*/ 282 w 282"/>
                <a:gd name="T9" fmla="*/ 1325 h 1325"/>
                <a:gd name="T10" fmla="*/ 282 w 282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5">
                  <a:moveTo>
                    <a:pt x="282" y="0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2" y="1325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57">
              <a:extLst>
                <a:ext uri="{FF2B5EF4-FFF2-40B4-BE49-F238E27FC236}">
                  <a16:creationId xmlns:a16="http://schemas.microsoft.com/office/drawing/2014/main" id="{0E40EA25-1414-4DFE-BA80-180C7C939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2462213"/>
              <a:ext cx="269875" cy="1263650"/>
            </a:xfrm>
            <a:custGeom>
              <a:avLst/>
              <a:gdLst>
                <a:gd name="T0" fmla="*/ 282 w 282"/>
                <a:gd name="T1" fmla="*/ 0 h 1325"/>
                <a:gd name="T2" fmla="*/ 282 w 282"/>
                <a:gd name="T3" fmla="*/ 0 h 1325"/>
                <a:gd name="T4" fmla="*/ 0 w 282"/>
                <a:gd name="T5" fmla="*/ 0 h 1325"/>
                <a:gd name="T6" fmla="*/ 0 w 282"/>
                <a:gd name="T7" fmla="*/ 1325 h 1325"/>
                <a:gd name="T8" fmla="*/ 282 w 282"/>
                <a:gd name="T9" fmla="*/ 1325 h 1325"/>
                <a:gd name="T10" fmla="*/ 282 w 282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5">
                  <a:moveTo>
                    <a:pt x="282" y="0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2" y="132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58">
              <a:extLst>
                <a:ext uri="{FF2B5EF4-FFF2-40B4-BE49-F238E27FC236}">
                  <a16:creationId xmlns:a16="http://schemas.microsoft.com/office/drawing/2014/main" id="{0510086B-54D3-47A4-9823-EBB9CD27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2462213"/>
              <a:ext cx="269875" cy="1263650"/>
            </a:xfrm>
            <a:custGeom>
              <a:avLst/>
              <a:gdLst>
                <a:gd name="T0" fmla="*/ 282 w 282"/>
                <a:gd name="T1" fmla="*/ 0 h 1325"/>
                <a:gd name="T2" fmla="*/ 282 w 282"/>
                <a:gd name="T3" fmla="*/ 0 h 1325"/>
                <a:gd name="T4" fmla="*/ 0 w 282"/>
                <a:gd name="T5" fmla="*/ 0 h 1325"/>
                <a:gd name="T6" fmla="*/ 0 w 282"/>
                <a:gd name="T7" fmla="*/ 1325 h 1325"/>
                <a:gd name="T8" fmla="*/ 282 w 282"/>
                <a:gd name="T9" fmla="*/ 1325 h 1325"/>
                <a:gd name="T10" fmla="*/ 282 w 282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5">
                  <a:moveTo>
                    <a:pt x="282" y="0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2" y="1325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2CEAB5B1-F669-4494-BD43-BE3ACA7B6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3981450"/>
              <a:ext cx="269875" cy="1265238"/>
            </a:xfrm>
            <a:custGeom>
              <a:avLst/>
              <a:gdLst>
                <a:gd name="T0" fmla="*/ 282 w 282"/>
                <a:gd name="T1" fmla="*/ 0 h 1326"/>
                <a:gd name="T2" fmla="*/ 282 w 282"/>
                <a:gd name="T3" fmla="*/ 0 h 1326"/>
                <a:gd name="T4" fmla="*/ 0 w 282"/>
                <a:gd name="T5" fmla="*/ 0 h 1326"/>
                <a:gd name="T6" fmla="*/ 0 w 282"/>
                <a:gd name="T7" fmla="*/ 1326 h 1326"/>
                <a:gd name="T8" fmla="*/ 282 w 282"/>
                <a:gd name="T9" fmla="*/ 1326 h 1326"/>
                <a:gd name="T10" fmla="*/ 282 w 282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6">
                  <a:moveTo>
                    <a:pt x="282" y="0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2" y="13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60">
              <a:extLst>
                <a:ext uri="{FF2B5EF4-FFF2-40B4-BE49-F238E27FC236}">
                  <a16:creationId xmlns:a16="http://schemas.microsoft.com/office/drawing/2014/main" id="{C2207654-364B-4324-B978-45D430B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3981450"/>
              <a:ext cx="269875" cy="1265238"/>
            </a:xfrm>
            <a:custGeom>
              <a:avLst/>
              <a:gdLst>
                <a:gd name="T0" fmla="*/ 282 w 282"/>
                <a:gd name="T1" fmla="*/ 0 h 1326"/>
                <a:gd name="T2" fmla="*/ 282 w 282"/>
                <a:gd name="T3" fmla="*/ 0 h 1326"/>
                <a:gd name="T4" fmla="*/ 0 w 282"/>
                <a:gd name="T5" fmla="*/ 0 h 1326"/>
                <a:gd name="T6" fmla="*/ 0 w 282"/>
                <a:gd name="T7" fmla="*/ 1326 h 1326"/>
                <a:gd name="T8" fmla="*/ 282 w 282"/>
                <a:gd name="T9" fmla="*/ 1326 h 1326"/>
                <a:gd name="T10" fmla="*/ 282 w 282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6">
                  <a:moveTo>
                    <a:pt x="282" y="0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2" y="1326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AEA3483E-FFC0-48F1-BE5B-EEA32000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5500688"/>
              <a:ext cx="269875" cy="1265238"/>
            </a:xfrm>
            <a:custGeom>
              <a:avLst/>
              <a:gdLst>
                <a:gd name="T0" fmla="*/ 0 w 282"/>
                <a:gd name="T1" fmla="*/ 1326 h 1326"/>
                <a:gd name="T2" fmla="*/ 0 w 282"/>
                <a:gd name="T3" fmla="*/ 1326 h 1326"/>
                <a:gd name="T4" fmla="*/ 282 w 282"/>
                <a:gd name="T5" fmla="*/ 1326 h 1326"/>
                <a:gd name="T6" fmla="*/ 282 w 282"/>
                <a:gd name="T7" fmla="*/ 0 h 1326"/>
                <a:gd name="T8" fmla="*/ 0 w 282"/>
                <a:gd name="T9" fmla="*/ 0 h 1326"/>
                <a:gd name="T10" fmla="*/ 0 w 282"/>
                <a:gd name="T11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6">
                  <a:moveTo>
                    <a:pt x="0" y="1326"/>
                  </a:moveTo>
                  <a:lnTo>
                    <a:pt x="0" y="1326"/>
                  </a:lnTo>
                  <a:lnTo>
                    <a:pt x="282" y="1326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1326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983C3558-ACCD-4EE6-A40E-1B05F620E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5500688"/>
              <a:ext cx="269875" cy="1265238"/>
            </a:xfrm>
            <a:custGeom>
              <a:avLst/>
              <a:gdLst>
                <a:gd name="T0" fmla="*/ 282 w 282"/>
                <a:gd name="T1" fmla="*/ 0 h 1326"/>
                <a:gd name="T2" fmla="*/ 282 w 282"/>
                <a:gd name="T3" fmla="*/ 0 h 1326"/>
                <a:gd name="T4" fmla="*/ 0 w 282"/>
                <a:gd name="T5" fmla="*/ 0 h 1326"/>
                <a:gd name="T6" fmla="*/ 0 w 282"/>
                <a:gd name="T7" fmla="*/ 1326 h 1326"/>
                <a:gd name="T8" fmla="*/ 282 w 282"/>
                <a:gd name="T9" fmla="*/ 1326 h 1326"/>
                <a:gd name="T10" fmla="*/ 282 w 282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26">
                  <a:moveTo>
                    <a:pt x="282" y="0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2" y="1326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50C21B39-EEBB-43DC-8ACE-F31D5827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941388"/>
              <a:ext cx="269875" cy="1265238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19FEFB1B-8D69-446A-874B-D8B3761AD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941388"/>
              <a:ext cx="269875" cy="1265238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31679C55-F189-411C-A26F-D28EF8214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2462213"/>
              <a:ext cx="269875" cy="1263650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55A9B1A0-542B-433A-924B-0FB06927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2462213"/>
              <a:ext cx="269875" cy="1263650"/>
            </a:xfrm>
            <a:custGeom>
              <a:avLst/>
              <a:gdLst>
                <a:gd name="T0" fmla="*/ 283 w 283"/>
                <a:gd name="T1" fmla="*/ 0 h 1325"/>
                <a:gd name="T2" fmla="*/ 283 w 283"/>
                <a:gd name="T3" fmla="*/ 0 h 1325"/>
                <a:gd name="T4" fmla="*/ 0 w 283"/>
                <a:gd name="T5" fmla="*/ 0 h 1325"/>
                <a:gd name="T6" fmla="*/ 0 w 283"/>
                <a:gd name="T7" fmla="*/ 1325 h 1325"/>
                <a:gd name="T8" fmla="*/ 283 w 283"/>
                <a:gd name="T9" fmla="*/ 1325 h 1325"/>
                <a:gd name="T10" fmla="*/ 283 w 283"/>
                <a:gd name="T11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5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5"/>
                  </a:lnTo>
                  <a:lnTo>
                    <a:pt x="283" y="1325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67">
              <a:extLst>
                <a:ext uri="{FF2B5EF4-FFF2-40B4-BE49-F238E27FC236}">
                  <a16:creationId xmlns:a16="http://schemas.microsoft.com/office/drawing/2014/main" id="{3B9F725F-5BDE-45C8-96C6-F972B33C0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3981450"/>
              <a:ext cx="269875" cy="1265238"/>
            </a:xfrm>
            <a:custGeom>
              <a:avLst/>
              <a:gdLst>
                <a:gd name="T0" fmla="*/ 283 w 283"/>
                <a:gd name="T1" fmla="*/ 0 h 1326"/>
                <a:gd name="T2" fmla="*/ 283 w 283"/>
                <a:gd name="T3" fmla="*/ 0 h 1326"/>
                <a:gd name="T4" fmla="*/ 0 w 283"/>
                <a:gd name="T5" fmla="*/ 0 h 1326"/>
                <a:gd name="T6" fmla="*/ 0 w 283"/>
                <a:gd name="T7" fmla="*/ 1326 h 1326"/>
                <a:gd name="T8" fmla="*/ 283 w 283"/>
                <a:gd name="T9" fmla="*/ 1326 h 1326"/>
                <a:gd name="T10" fmla="*/ 283 w 283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68">
              <a:extLst>
                <a:ext uri="{FF2B5EF4-FFF2-40B4-BE49-F238E27FC236}">
                  <a16:creationId xmlns:a16="http://schemas.microsoft.com/office/drawing/2014/main" id="{5E2150D5-C1F7-4816-A573-7710B83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3981450"/>
              <a:ext cx="269875" cy="1265238"/>
            </a:xfrm>
            <a:custGeom>
              <a:avLst/>
              <a:gdLst>
                <a:gd name="T0" fmla="*/ 283 w 283"/>
                <a:gd name="T1" fmla="*/ 0 h 1326"/>
                <a:gd name="T2" fmla="*/ 283 w 283"/>
                <a:gd name="T3" fmla="*/ 0 h 1326"/>
                <a:gd name="T4" fmla="*/ 0 w 283"/>
                <a:gd name="T5" fmla="*/ 0 h 1326"/>
                <a:gd name="T6" fmla="*/ 0 w 283"/>
                <a:gd name="T7" fmla="*/ 1326 h 1326"/>
                <a:gd name="T8" fmla="*/ 283 w 283"/>
                <a:gd name="T9" fmla="*/ 1326 h 1326"/>
                <a:gd name="T10" fmla="*/ 283 w 283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69">
              <a:extLst>
                <a:ext uri="{FF2B5EF4-FFF2-40B4-BE49-F238E27FC236}">
                  <a16:creationId xmlns:a16="http://schemas.microsoft.com/office/drawing/2014/main" id="{9E16E4AE-05C8-406D-8471-014A13159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500688"/>
              <a:ext cx="269875" cy="1265238"/>
            </a:xfrm>
            <a:custGeom>
              <a:avLst/>
              <a:gdLst>
                <a:gd name="T0" fmla="*/ 0 w 283"/>
                <a:gd name="T1" fmla="*/ 1326 h 1326"/>
                <a:gd name="T2" fmla="*/ 0 w 283"/>
                <a:gd name="T3" fmla="*/ 1326 h 1326"/>
                <a:gd name="T4" fmla="*/ 283 w 283"/>
                <a:gd name="T5" fmla="*/ 1326 h 1326"/>
                <a:gd name="T6" fmla="*/ 283 w 283"/>
                <a:gd name="T7" fmla="*/ 0 h 1326"/>
                <a:gd name="T8" fmla="*/ 0 w 283"/>
                <a:gd name="T9" fmla="*/ 0 h 1326"/>
                <a:gd name="T10" fmla="*/ 0 w 283"/>
                <a:gd name="T11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0" y="1326"/>
                  </a:move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id="{927EA310-4D22-45DE-8DE9-B34A89EF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500688"/>
              <a:ext cx="269875" cy="1265238"/>
            </a:xfrm>
            <a:custGeom>
              <a:avLst/>
              <a:gdLst>
                <a:gd name="T0" fmla="*/ 283 w 283"/>
                <a:gd name="T1" fmla="*/ 0 h 1326"/>
                <a:gd name="T2" fmla="*/ 283 w 283"/>
                <a:gd name="T3" fmla="*/ 0 h 1326"/>
                <a:gd name="T4" fmla="*/ 0 w 283"/>
                <a:gd name="T5" fmla="*/ 0 h 1326"/>
                <a:gd name="T6" fmla="*/ 0 w 283"/>
                <a:gd name="T7" fmla="*/ 1326 h 1326"/>
                <a:gd name="T8" fmla="*/ 283 w 283"/>
                <a:gd name="T9" fmla="*/ 1326 h 1326"/>
                <a:gd name="T10" fmla="*/ 283 w 283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26">
                  <a:moveTo>
                    <a:pt x="283" y="0"/>
                  </a:moveTo>
                  <a:lnTo>
                    <a:pt x="283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283" y="1326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00549D4C-23E7-4F46-B821-69858A8A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8988" y="5551488"/>
              <a:ext cx="596900" cy="600075"/>
            </a:xfrm>
            <a:custGeom>
              <a:avLst/>
              <a:gdLst>
                <a:gd name="T0" fmla="*/ 0 w 627"/>
                <a:gd name="T1" fmla="*/ 314 h 628"/>
                <a:gd name="T2" fmla="*/ 0 w 627"/>
                <a:gd name="T3" fmla="*/ 314 h 628"/>
                <a:gd name="T4" fmla="*/ 313 w 627"/>
                <a:gd name="T5" fmla="*/ 628 h 628"/>
                <a:gd name="T6" fmla="*/ 627 w 627"/>
                <a:gd name="T7" fmla="*/ 314 h 628"/>
                <a:gd name="T8" fmla="*/ 313 w 627"/>
                <a:gd name="T9" fmla="*/ 0 h 628"/>
                <a:gd name="T10" fmla="*/ 0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0" y="314"/>
                  </a:moveTo>
                  <a:lnTo>
                    <a:pt x="0" y="314"/>
                  </a:lnTo>
                  <a:cubicBezTo>
                    <a:pt x="0" y="487"/>
                    <a:pt x="140" y="628"/>
                    <a:pt x="313" y="628"/>
                  </a:cubicBezTo>
                  <a:cubicBezTo>
                    <a:pt x="486" y="628"/>
                    <a:pt x="627" y="487"/>
                    <a:pt x="627" y="314"/>
                  </a:cubicBezTo>
                  <a:cubicBezTo>
                    <a:pt x="627" y="141"/>
                    <a:pt x="486" y="0"/>
                    <a:pt x="313" y="0"/>
                  </a:cubicBezTo>
                  <a:cubicBezTo>
                    <a:pt x="140" y="0"/>
                    <a:pt x="0" y="141"/>
                    <a:pt x="0" y="314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72">
              <a:extLst>
                <a:ext uri="{FF2B5EF4-FFF2-40B4-BE49-F238E27FC236}">
                  <a16:creationId xmlns:a16="http://schemas.microsoft.com/office/drawing/2014/main" id="{EF09932E-D6D9-4DCD-8C18-65C02D1B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8988" y="5551488"/>
              <a:ext cx="596900" cy="600075"/>
            </a:xfrm>
            <a:custGeom>
              <a:avLst/>
              <a:gdLst>
                <a:gd name="T0" fmla="*/ 0 w 627"/>
                <a:gd name="T1" fmla="*/ 314 h 628"/>
                <a:gd name="T2" fmla="*/ 0 w 627"/>
                <a:gd name="T3" fmla="*/ 314 h 628"/>
                <a:gd name="T4" fmla="*/ 313 w 627"/>
                <a:gd name="T5" fmla="*/ 628 h 628"/>
                <a:gd name="T6" fmla="*/ 627 w 627"/>
                <a:gd name="T7" fmla="*/ 314 h 628"/>
                <a:gd name="T8" fmla="*/ 313 w 627"/>
                <a:gd name="T9" fmla="*/ 0 h 628"/>
                <a:gd name="T10" fmla="*/ 0 w 627"/>
                <a:gd name="T11" fmla="*/ 314 h 628"/>
                <a:gd name="T12" fmla="*/ 0 w 627"/>
                <a:gd name="T13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7" h="628">
                  <a:moveTo>
                    <a:pt x="0" y="314"/>
                  </a:moveTo>
                  <a:lnTo>
                    <a:pt x="0" y="314"/>
                  </a:lnTo>
                  <a:cubicBezTo>
                    <a:pt x="0" y="487"/>
                    <a:pt x="140" y="628"/>
                    <a:pt x="313" y="628"/>
                  </a:cubicBezTo>
                  <a:cubicBezTo>
                    <a:pt x="486" y="628"/>
                    <a:pt x="627" y="487"/>
                    <a:pt x="627" y="314"/>
                  </a:cubicBezTo>
                  <a:cubicBezTo>
                    <a:pt x="627" y="141"/>
                    <a:pt x="486" y="0"/>
                    <a:pt x="313" y="0"/>
                  </a:cubicBezTo>
                  <a:cubicBezTo>
                    <a:pt x="140" y="0"/>
                    <a:pt x="0" y="141"/>
                    <a:pt x="0" y="314"/>
                  </a:cubicBezTo>
                  <a:lnTo>
                    <a:pt x="0" y="31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73">
              <a:extLst>
                <a:ext uri="{FF2B5EF4-FFF2-40B4-BE49-F238E27FC236}">
                  <a16:creationId xmlns:a16="http://schemas.microsoft.com/office/drawing/2014/main" id="{5260B270-8172-46A5-81B4-34B278218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213" y="2882900"/>
              <a:ext cx="600075" cy="598488"/>
            </a:xfrm>
            <a:custGeom>
              <a:avLst/>
              <a:gdLst>
                <a:gd name="T0" fmla="*/ 0 w 628"/>
                <a:gd name="T1" fmla="*/ 314 h 628"/>
                <a:gd name="T2" fmla="*/ 0 w 628"/>
                <a:gd name="T3" fmla="*/ 314 h 628"/>
                <a:gd name="T4" fmla="*/ 314 w 628"/>
                <a:gd name="T5" fmla="*/ 628 h 628"/>
                <a:gd name="T6" fmla="*/ 628 w 628"/>
                <a:gd name="T7" fmla="*/ 314 h 628"/>
                <a:gd name="T8" fmla="*/ 314 w 628"/>
                <a:gd name="T9" fmla="*/ 0 h 628"/>
                <a:gd name="T10" fmla="*/ 0 w 628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8" h="628">
                  <a:moveTo>
                    <a:pt x="0" y="314"/>
                  </a:moveTo>
                  <a:lnTo>
                    <a:pt x="0" y="314"/>
                  </a:lnTo>
                  <a:cubicBezTo>
                    <a:pt x="0" y="487"/>
                    <a:pt x="141" y="628"/>
                    <a:pt x="314" y="628"/>
                  </a:cubicBezTo>
                  <a:cubicBezTo>
                    <a:pt x="487" y="628"/>
                    <a:pt x="628" y="487"/>
                    <a:pt x="628" y="314"/>
                  </a:cubicBezTo>
                  <a:cubicBezTo>
                    <a:pt x="628" y="141"/>
                    <a:pt x="487" y="0"/>
                    <a:pt x="314" y="0"/>
                  </a:cubicBezTo>
                  <a:cubicBezTo>
                    <a:pt x="141" y="0"/>
                    <a:pt x="0" y="141"/>
                    <a:pt x="0" y="314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74">
              <a:extLst>
                <a:ext uri="{FF2B5EF4-FFF2-40B4-BE49-F238E27FC236}">
                  <a16:creationId xmlns:a16="http://schemas.microsoft.com/office/drawing/2014/main" id="{A5347A13-D567-4089-8D27-256C4076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213" y="2882900"/>
              <a:ext cx="600075" cy="598488"/>
            </a:xfrm>
            <a:custGeom>
              <a:avLst/>
              <a:gdLst>
                <a:gd name="T0" fmla="*/ 0 w 628"/>
                <a:gd name="T1" fmla="*/ 314 h 628"/>
                <a:gd name="T2" fmla="*/ 0 w 628"/>
                <a:gd name="T3" fmla="*/ 314 h 628"/>
                <a:gd name="T4" fmla="*/ 314 w 628"/>
                <a:gd name="T5" fmla="*/ 628 h 628"/>
                <a:gd name="T6" fmla="*/ 628 w 628"/>
                <a:gd name="T7" fmla="*/ 314 h 628"/>
                <a:gd name="T8" fmla="*/ 314 w 628"/>
                <a:gd name="T9" fmla="*/ 0 h 628"/>
                <a:gd name="T10" fmla="*/ 0 w 628"/>
                <a:gd name="T11" fmla="*/ 314 h 628"/>
                <a:gd name="T12" fmla="*/ 0 w 628"/>
                <a:gd name="T13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628">
                  <a:moveTo>
                    <a:pt x="0" y="314"/>
                  </a:moveTo>
                  <a:lnTo>
                    <a:pt x="0" y="314"/>
                  </a:lnTo>
                  <a:cubicBezTo>
                    <a:pt x="0" y="487"/>
                    <a:pt x="141" y="628"/>
                    <a:pt x="314" y="628"/>
                  </a:cubicBezTo>
                  <a:cubicBezTo>
                    <a:pt x="487" y="628"/>
                    <a:pt x="628" y="487"/>
                    <a:pt x="628" y="314"/>
                  </a:cubicBezTo>
                  <a:cubicBezTo>
                    <a:pt x="628" y="141"/>
                    <a:pt x="487" y="0"/>
                    <a:pt x="314" y="0"/>
                  </a:cubicBezTo>
                  <a:cubicBezTo>
                    <a:pt x="141" y="0"/>
                    <a:pt x="0" y="141"/>
                    <a:pt x="0" y="314"/>
                  </a:cubicBezTo>
                  <a:lnTo>
                    <a:pt x="0" y="31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75">
              <a:extLst>
                <a:ext uri="{FF2B5EF4-FFF2-40B4-BE49-F238E27FC236}">
                  <a16:creationId xmlns:a16="http://schemas.microsoft.com/office/drawing/2014/main" id="{97CA6B9E-BBD3-4B0F-865F-FCF81A734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7925" y="1052513"/>
              <a:ext cx="598488" cy="598488"/>
            </a:xfrm>
            <a:custGeom>
              <a:avLst/>
              <a:gdLst>
                <a:gd name="T0" fmla="*/ 0 w 628"/>
                <a:gd name="T1" fmla="*/ 313 h 627"/>
                <a:gd name="T2" fmla="*/ 0 w 628"/>
                <a:gd name="T3" fmla="*/ 313 h 627"/>
                <a:gd name="T4" fmla="*/ 314 w 628"/>
                <a:gd name="T5" fmla="*/ 627 h 627"/>
                <a:gd name="T6" fmla="*/ 628 w 628"/>
                <a:gd name="T7" fmla="*/ 313 h 627"/>
                <a:gd name="T8" fmla="*/ 314 w 628"/>
                <a:gd name="T9" fmla="*/ 0 h 627"/>
                <a:gd name="T10" fmla="*/ 0 w 628"/>
                <a:gd name="T11" fmla="*/ 31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8" h="627">
                  <a:moveTo>
                    <a:pt x="0" y="313"/>
                  </a:moveTo>
                  <a:lnTo>
                    <a:pt x="0" y="313"/>
                  </a:lnTo>
                  <a:cubicBezTo>
                    <a:pt x="0" y="487"/>
                    <a:pt x="140" y="627"/>
                    <a:pt x="314" y="627"/>
                  </a:cubicBezTo>
                  <a:cubicBezTo>
                    <a:pt x="487" y="627"/>
                    <a:pt x="628" y="487"/>
                    <a:pt x="628" y="313"/>
                  </a:cubicBezTo>
                  <a:cubicBezTo>
                    <a:pt x="628" y="140"/>
                    <a:pt x="487" y="0"/>
                    <a:pt x="314" y="0"/>
                  </a:cubicBezTo>
                  <a:cubicBezTo>
                    <a:pt x="140" y="0"/>
                    <a:pt x="0" y="140"/>
                    <a:pt x="0" y="313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76">
              <a:extLst>
                <a:ext uri="{FF2B5EF4-FFF2-40B4-BE49-F238E27FC236}">
                  <a16:creationId xmlns:a16="http://schemas.microsoft.com/office/drawing/2014/main" id="{971249C9-2870-4B2B-B7E9-2EDE810E5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7925" y="1052513"/>
              <a:ext cx="598488" cy="598488"/>
            </a:xfrm>
            <a:custGeom>
              <a:avLst/>
              <a:gdLst>
                <a:gd name="T0" fmla="*/ 0 w 628"/>
                <a:gd name="T1" fmla="*/ 313 h 627"/>
                <a:gd name="T2" fmla="*/ 0 w 628"/>
                <a:gd name="T3" fmla="*/ 313 h 627"/>
                <a:gd name="T4" fmla="*/ 314 w 628"/>
                <a:gd name="T5" fmla="*/ 627 h 627"/>
                <a:gd name="T6" fmla="*/ 628 w 628"/>
                <a:gd name="T7" fmla="*/ 313 h 627"/>
                <a:gd name="T8" fmla="*/ 314 w 628"/>
                <a:gd name="T9" fmla="*/ 0 h 627"/>
                <a:gd name="T10" fmla="*/ 0 w 628"/>
                <a:gd name="T11" fmla="*/ 313 h 627"/>
                <a:gd name="T12" fmla="*/ 0 w 628"/>
                <a:gd name="T13" fmla="*/ 31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627">
                  <a:moveTo>
                    <a:pt x="0" y="313"/>
                  </a:moveTo>
                  <a:lnTo>
                    <a:pt x="0" y="313"/>
                  </a:lnTo>
                  <a:cubicBezTo>
                    <a:pt x="0" y="487"/>
                    <a:pt x="140" y="627"/>
                    <a:pt x="314" y="627"/>
                  </a:cubicBezTo>
                  <a:cubicBezTo>
                    <a:pt x="487" y="627"/>
                    <a:pt x="628" y="487"/>
                    <a:pt x="628" y="313"/>
                  </a:cubicBezTo>
                  <a:cubicBezTo>
                    <a:pt x="628" y="140"/>
                    <a:pt x="487" y="0"/>
                    <a:pt x="314" y="0"/>
                  </a:cubicBezTo>
                  <a:cubicBezTo>
                    <a:pt x="140" y="0"/>
                    <a:pt x="0" y="140"/>
                    <a:pt x="0" y="313"/>
                  </a:cubicBezTo>
                  <a:lnTo>
                    <a:pt x="0" y="31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65FC8826-0C8D-4343-A177-025D614FFBDE}"/>
              </a:ext>
            </a:extLst>
          </p:cNvPr>
          <p:cNvGrpSpPr>
            <a:grpSpLocks noChangeAspect="1"/>
          </p:cNvGrpSpPr>
          <p:nvPr/>
        </p:nvGrpSpPr>
        <p:grpSpPr>
          <a:xfrm>
            <a:off x="4176737" y="1746920"/>
            <a:ext cx="696913" cy="4525963"/>
            <a:chOff x="4459288" y="1712913"/>
            <a:chExt cx="696913" cy="4525963"/>
          </a:xfrm>
        </p:grpSpPr>
        <p:sp>
          <p:nvSpPr>
            <p:cNvPr id="121" name="Freeform 80">
              <a:extLst>
                <a:ext uri="{FF2B5EF4-FFF2-40B4-BE49-F238E27FC236}">
                  <a16:creationId xmlns:a16="http://schemas.microsoft.com/office/drawing/2014/main" id="{1F573C74-1617-4A7E-994F-76E30B48E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1712913"/>
              <a:ext cx="696913" cy="698500"/>
            </a:xfrm>
            <a:custGeom>
              <a:avLst/>
              <a:gdLst>
                <a:gd name="T0" fmla="*/ 366 w 731"/>
                <a:gd name="T1" fmla="*/ 731 h 731"/>
                <a:gd name="T2" fmla="*/ 366 w 731"/>
                <a:gd name="T3" fmla="*/ 731 h 731"/>
                <a:gd name="T4" fmla="*/ 731 w 731"/>
                <a:gd name="T5" fmla="*/ 365 h 731"/>
                <a:gd name="T6" fmla="*/ 366 w 731"/>
                <a:gd name="T7" fmla="*/ 0 h 731"/>
                <a:gd name="T8" fmla="*/ 0 w 731"/>
                <a:gd name="T9" fmla="*/ 365 h 731"/>
                <a:gd name="T10" fmla="*/ 366 w 731"/>
                <a:gd name="T11" fmla="*/ 731 h 731"/>
                <a:gd name="T12" fmla="*/ 366 w 731"/>
                <a:gd name="T13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731">
                  <a:moveTo>
                    <a:pt x="366" y="731"/>
                  </a:moveTo>
                  <a:lnTo>
                    <a:pt x="366" y="731"/>
                  </a:lnTo>
                  <a:cubicBezTo>
                    <a:pt x="568" y="731"/>
                    <a:pt x="731" y="567"/>
                    <a:pt x="731" y="365"/>
                  </a:cubicBezTo>
                  <a:cubicBezTo>
                    <a:pt x="731" y="164"/>
                    <a:pt x="568" y="0"/>
                    <a:pt x="366" y="0"/>
                  </a:cubicBezTo>
                  <a:cubicBezTo>
                    <a:pt x="164" y="0"/>
                    <a:pt x="0" y="164"/>
                    <a:pt x="0" y="365"/>
                  </a:cubicBezTo>
                  <a:cubicBezTo>
                    <a:pt x="0" y="567"/>
                    <a:pt x="164" y="731"/>
                    <a:pt x="366" y="731"/>
                  </a:cubicBezTo>
                  <a:lnTo>
                    <a:pt x="366" y="73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81">
              <a:extLst>
                <a:ext uri="{FF2B5EF4-FFF2-40B4-BE49-F238E27FC236}">
                  <a16:creationId xmlns:a16="http://schemas.microsoft.com/office/drawing/2014/main" id="{86DEC8ED-C849-4172-B0DB-4526BCD6B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5541963"/>
              <a:ext cx="696913" cy="696913"/>
            </a:xfrm>
            <a:custGeom>
              <a:avLst/>
              <a:gdLst>
                <a:gd name="T0" fmla="*/ 366 w 731"/>
                <a:gd name="T1" fmla="*/ 731 h 731"/>
                <a:gd name="T2" fmla="*/ 366 w 731"/>
                <a:gd name="T3" fmla="*/ 731 h 731"/>
                <a:gd name="T4" fmla="*/ 731 w 731"/>
                <a:gd name="T5" fmla="*/ 366 h 731"/>
                <a:gd name="T6" fmla="*/ 366 w 731"/>
                <a:gd name="T7" fmla="*/ 0 h 731"/>
                <a:gd name="T8" fmla="*/ 0 w 731"/>
                <a:gd name="T9" fmla="*/ 366 h 731"/>
                <a:gd name="T10" fmla="*/ 366 w 731"/>
                <a:gd name="T11" fmla="*/ 731 h 731"/>
                <a:gd name="T12" fmla="*/ 366 w 731"/>
                <a:gd name="T13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731">
                  <a:moveTo>
                    <a:pt x="366" y="731"/>
                  </a:moveTo>
                  <a:lnTo>
                    <a:pt x="366" y="731"/>
                  </a:lnTo>
                  <a:cubicBezTo>
                    <a:pt x="568" y="731"/>
                    <a:pt x="731" y="567"/>
                    <a:pt x="731" y="366"/>
                  </a:cubicBezTo>
                  <a:cubicBezTo>
                    <a:pt x="731" y="164"/>
                    <a:pt x="568" y="0"/>
                    <a:pt x="366" y="0"/>
                  </a:cubicBezTo>
                  <a:cubicBezTo>
                    <a:pt x="164" y="0"/>
                    <a:pt x="0" y="164"/>
                    <a:pt x="0" y="366"/>
                  </a:cubicBezTo>
                  <a:cubicBezTo>
                    <a:pt x="0" y="567"/>
                    <a:pt x="164" y="731"/>
                    <a:pt x="366" y="731"/>
                  </a:cubicBezTo>
                  <a:lnTo>
                    <a:pt x="366" y="73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82">
              <a:extLst>
                <a:ext uri="{FF2B5EF4-FFF2-40B4-BE49-F238E27FC236}">
                  <a16:creationId xmlns:a16="http://schemas.microsoft.com/office/drawing/2014/main" id="{D9D73F8D-979E-499A-8CA2-62782BE63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2701925"/>
              <a:ext cx="0" cy="2430463"/>
            </a:xfrm>
            <a:custGeom>
              <a:avLst/>
              <a:gdLst>
                <a:gd name="T0" fmla="*/ 0 h 2547"/>
                <a:gd name="T1" fmla="*/ 0 h 2547"/>
                <a:gd name="T2" fmla="*/ 2547 h 25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47">
                  <a:moveTo>
                    <a:pt x="0" y="0"/>
                  </a:moveTo>
                  <a:lnTo>
                    <a:pt x="0" y="0"/>
                  </a:lnTo>
                  <a:lnTo>
                    <a:pt x="0" y="2547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72B694D-48A5-4784-B75B-2080391DA9CD}"/>
              </a:ext>
            </a:extLst>
          </p:cNvPr>
          <p:cNvGrpSpPr>
            <a:grpSpLocks noChangeAspect="1"/>
          </p:cNvGrpSpPr>
          <p:nvPr/>
        </p:nvGrpSpPr>
        <p:grpSpPr>
          <a:xfrm>
            <a:off x="5849962" y="1259557"/>
            <a:ext cx="1517650" cy="5318125"/>
            <a:chOff x="6132513" y="1225550"/>
            <a:chExt cx="1517650" cy="5318125"/>
          </a:xfrm>
        </p:grpSpPr>
        <p:sp>
          <p:nvSpPr>
            <p:cNvPr id="125" name="Freeform 77">
              <a:extLst>
                <a:ext uri="{FF2B5EF4-FFF2-40B4-BE49-F238E27FC236}">
                  <a16:creationId xmlns:a16="http://schemas.microsoft.com/office/drawing/2014/main" id="{77D21A5A-B83B-46D1-821F-904F7CAA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1225550"/>
              <a:ext cx="1517650" cy="1519238"/>
            </a:xfrm>
            <a:custGeom>
              <a:avLst/>
              <a:gdLst>
                <a:gd name="T0" fmla="*/ 795 w 1591"/>
                <a:gd name="T1" fmla="*/ 1591 h 1591"/>
                <a:gd name="T2" fmla="*/ 795 w 1591"/>
                <a:gd name="T3" fmla="*/ 1591 h 1591"/>
                <a:gd name="T4" fmla="*/ 1591 w 1591"/>
                <a:gd name="T5" fmla="*/ 796 h 1591"/>
                <a:gd name="T6" fmla="*/ 795 w 1591"/>
                <a:gd name="T7" fmla="*/ 0 h 1591"/>
                <a:gd name="T8" fmla="*/ 0 w 1591"/>
                <a:gd name="T9" fmla="*/ 796 h 1591"/>
                <a:gd name="T10" fmla="*/ 795 w 1591"/>
                <a:gd name="T11" fmla="*/ 1591 h 1591"/>
                <a:gd name="T12" fmla="*/ 795 w 1591"/>
                <a:gd name="T13" fmla="*/ 1591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1" h="1591">
                  <a:moveTo>
                    <a:pt x="795" y="1591"/>
                  </a:moveTo>
                  <a:lnTo>
                    <a:pt x="795" y="1591"/>
                  </a:lnTo>
                  <a:cubicBezTo>
                    <a:pt x="1235" y="1591"/>
                    <a:pt x="1591" y="1235"/>
                    <a:pt x="1591" y="796"/>
                  </a:cubicBezTo>
                  <a:cubicBezTo>
                    <a:pt x="1591" y="356"/>
                    <a:pt x="1235" y="0"/>
                    <a:pt x="795" y="0"/>
                  </a:cubicBezTo>
                  <a:cubicBezTo>
                    <a:pt x="356" y="0"/>
                    <a:pt x="0" y="356"/>
                    <a:pt x="0" y="796"/>
                  </a:cubicBezTo>
                  <a:cubicBezTo>
                    <a:pt x="0" y="1235"/>
                    <a:pt x="356" y="1591"/>
                    <a:pt x="795" y="1591"/>
                  </a:cubicBezTo>
                  <a:lnTo>
                    <a:pt x="795" y="159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78">
              <a:extLst>
                <a:ext uri="{FF2B5EF4-FFF2-40B4-BE49-F238E27FC236}">
                  <a16:creationId xmlns:a16="http://schemas.microsoft.com/office/drawing/2014/main" id="{160A5DC0-3500-4AF7-8CCF-9D4B99EE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213" y="1325563"/>
              <a:ext cx="1490663" cy="523875"/>
            </a:xfrm>
            <a:custGeom>
              <a:avLst/>
              <a:gdLst>
                <a:gd name="T0" fmla="*/ 0 w 1563"/>
                <a:gd name="T1" fmla="*/ 544 h 550"/>
                <a:gd name="T2" fmla="*/ 0 w 1563"/>
                <a:gd name="T3" fmla="*/ 544 h 550"/>
                <a:gd name="T4" fmla="*/ 1563 w 1563"/>
                <a:gd name="T5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3" h="550">
                  <a:moveTo>
                    <a:pt x="0" y="544"/>
                  </a:moveTo>
                  <a:lnTo>
                    <a:pt x="0" y="544"/>
                  </a:lnTo>
                  <a:cubicBezTo>
                    <a:pt x="0" y="544"/>
                    <a:pt x="693" y="0"/>
                    <a:pt x="1563" y="55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79">
              <a:extLst>
                <a:ext uri="{FF2B5EF4-FFF2-40B4-BE49-F238E27FC236}">
                  <a16:creationId xmlns:a16="http://schemas.microsoft.com/office/drawing/2014/main" id="{E977D3D2-2F63-48CB-B4DE-F768542CB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5026025"/>
              <a:ext cx="1517650" cy="1517650"/>
            </a:xfrm>
            <a:custGeom>
              <a:avLst/>
              <a:gdLst>
                <a:gd name="T0" fmla="*/ 795 w 1591"/>
                <a:gd name="T1" fmla="*/ 1590 h 1590"/>
                <a:gd name="T2" fmla="*/ 795 w 1591"/>
                <a:gd name="T3" fmla="*/ 1590 h 1590"/>
                <a:gd name="T4" fmla="*/ 1591 w 1591"/>
                <a:gd name="T5" fmla="*/ 795 h 1590"/>
                <a:gd name="T6" fmla="*/ 795 w 1591"/>
                <a:gd name="T7" fmla="*/ 0 h 1590"/>
                <a:gd name="T8" fmla="*/ 0 w 1591"/>
                <a:gd name="T9" fmla="*/ 795 h 1590"/>
                <a:gd name="T10" fmla="*/ 795 w 1591"/>
                <a:gd name="T11" fmla="*/ 1590 h 1590"/>
                <a:gd name="T12" fmla="*/ 795 w 1591"/>
                <a:gd name="T13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1" h="1590">
                  <a:moveTo>
                    <a:pt x="795" y="1590"/>
                  </a:moveTo>
                  <a:lnTo>
                    <a:pt x="795" y="1590"/>
                  </a:lnTo>
                  <a:cubicBezTo>
                    <a:pt x="1235" y="1590"/>
                    <a:pt x="1591" y="1234"/>
                    <a:pt x="1591" y="795"/>
                  </a:cubicBezTo>
                  <a:cubicBezTo>
                    <a:pt x="1591" y="356"/>
                    <a:pt x="1235" y="0"/>
                    <a:pt x="795" y="0"/>
                  </a:cubicBezTo>
                  <a:cubicBezTo>
                    <a:pt x="356" y="0"/>
                    <a:pt x="0" y="356"/>
                    <a:pt x="0" y="795"/>
                  </a:cubicBezTo>
                  <a:cubicBezTo>
                    <a:pt x="0" y="1234"/>
                    <a:pt x="356" y="1590"/>
                    <a:pt x="795" y="1590"/>
                  </a:cubicBezTo>
                  <a:lnTo>
                    <a:pt x="795" y="159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83">
              <a:extLst>
                <a:ext uri="{FF2B5EF4-FFF2-40B4-BE49-F238E27FC236}">
                  <a16:creationId xmlns:a16="http://schemas.microsoft.com/office/drawing/2014/main" id="{CEF9198F-9BE7-4C86-8C6E-233582BB6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3021013"/>
              <a:ext cx="581025" cy="1757363"/>
            </a:xfrm>
            <a:custGeom>
              <a:avLst/>
              <a:gdLst>
                <a:gd name="T0" fmla="*/ 5 w 609"/>
                <a:gd name="T1" fmla="*/ 0 h 1842"/>
                <a:gd name="T2" fmla="*/ 5 w 609"/>
                <a:gd name="T3" fmla="*/ 0 h 1842"/>
                <a:gd name="T4" fmla="*/ 609 w 609"/>
                <a:gd name="T5" fmla="*/ 267 h 1842"/>
                <a:gd name="T6" fmla="*/ 50 w 609"/>
                <a:gd name="T7" fmla="*/ 669 h 1842"/>
                <a:gd name="T8" fmla="*/ 536 w 609"/>
                <a:gd name="T9" fmla="*/ 975 h 1842"/>
                <a:gd name="T10" fmla="*/ 14 w 609"/>
                <a:gd name="T11" fmla="*/ 1278 h 1842"/>
                <a:gd name="T12" fmla="*/ 509 w 609"/>
                <a:gd name="T13" fmla="*/ 1573 h 1842"/>
                <a:gd name="T14" fmla="*/ 0 w 609"/>
                <a:gd name="T15" fmla="*/ 184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9" h="1842">
                  <a:moveTo>
                    <a:pt x="5" y="0"/>
                  </a:moveTo>
                  <a:lnTo>
                    <a:pt x="5" y="0"/>
                  </a:lnTo>
                  <a:lnTo>
                    <a:pt x="609" y="267"/>
                  </a:lnTo>
                  <a:lnTo>
                    <a:pt x="50" y="669"/>
                  </a:lnTo>
                  <a:lnTo>
                    <a:pt x="536" y="975"/>
                  </a:lnTo>
                  <a:lnTo>
                    <a:pt x="14" y="1278"/>
                  </a:lnTo>
                  <a:lnTo>
                    <a:pt x="509" y="1573"/>
                  </a:lnTo>
                  <a:lnTo>
                    <a:pt x="0" y="184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5517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Illustration abstrakt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CD79D9D-ADCB-4375-A37E-B272DBA49264}"/>
              </a:ext>
            </a:extLst>
          </p:cNvPr>
          <p:cNvGrpSpPr>
            <a:grpSpLocks noChangeAspect="1"/>
          </p:cNvGrpSpPr>
          <p:nvPr/>
        </p:nvGrpSpPr>
        <p:grpSpPr>
          <a:xfrm>
            <a:off x="1673225" y="4418013"/>
            <a:ext cx="2700338" cy="2039938"/>
            <a:chOff x="1673225" y="4418013"/>
            <a:chExt cx="2700338" cy="2039938"/>
          </a:xfrm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5DF07A53-2FEC-44B6-B2BD-F5F59D6B0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563" y="4418013"/>
              <a:ext cx="2667000" cy="1771650"/>
            </a:xfrm>
            <a:custGeom>
              <a:avLst/>
              <a:gdLst>
                <a:gd name="T0" fmla="*/ 2415 w 2795"/>
                <a:gd name="T1" fmla="*/ 711 h 1857"/>
                <a:gd name="T2" fmla="*/ 2415 w 2795"/>
                <a:gd name="T3" fmla="*/ 711 h 1857"/>
                <a:gd name="T4" fmla="*/ 2382 w 2795"/>
                <a:gd name="T5" fmla="*/ 351 h 1857"/>
                <a:gd name="T6" fmla="*/ 1898 w 2795"/>
                <a:gd name="T7" fmla="*/ 0 h 1857"/>
                <a:gd name="T8" fmla="*/ 2795 w 2795"/>
                <a:gd name="T9" fmla="*/ 81 h 1857"/>
                <a:gd name="T10" fmla="*/ 2518 w 2795"/>
                <a:gd name="T11" fmla="*/ 455 h 1857"/>
                <a:gd name="T12" fmla="*/ 1510 w 2795"/>
                <a:gd name="T13" fmla="*/ 181 h 1857"/>
                <a:gd name="T14" fmla="*/ 1510 w 2795"/>
                <a:gd name="T15" fmla="*/ 1487 h 1857"/>
                <a:gd name="T16" fmla="*/ 0 w 2795"/>
                <a:gd name="T17" fmla="*/ 1857 h 1857"/>
                <a:gd name="T18" fmla="*/ 1186 w 2795"/>
                <a:gd name="T19" fmla="*/ 783 h 1857"/>
                <a:gd name="T20" fmla="*/ 1380 w 2795"/>
                <a:gd name="T21" fmla="*/ 1369 h 1857"/>
                <a:gd name="T22" fmla="*/ 1018 w 2795"/>
                <a:gd name="T23" fmla="*/ 1347 h 1857"/>
                <a:gd name="T24" fmla="*/ 1239 w 2795"/>
                <a:gd name="T25" fmla="*/ 2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5" h="1857">
                  <a:moveTo>
                    <a:pt x="2415" y="711"/>
                  </a:moveTo>
                  <a:lnTo>
                    <a:pt x="2415" y="711"/>
                  </a:lnTo>
                  <a:lnTo>
                    <a:pt x="2382" y="351"/>
                  </a:lnTo>
                  <a:lnTo>
                    <a:pt x="1898" y="0"/>
                  </a:lnTo>
                  <a:lnTo>
                    <a:pt x="2795" y="81"/>
                  </a:lnTo>
                  <a:lnTo>
                    <a:pt x="2518" y="455"/>
                  </a:lnTo>
                  <a:lnTo>
                    <a:pt x="1510" y="181"/>
                  </a:lnTo>
                  <a:lnTo>
                    <a:pt x="1510" y="1487"/>
                  </a:lnTo>
                  <a:lnTo>
                    <a:pt x="0" y="1857"/>
                  </a:lnTo>
                  <a:lnTo>
                    <a:pt x="1186" y="783"/>
                  </a:lnTo>
                  <a:lnTo>
                    <a:pt x="1380" y="1369"/>
                  </a:lnTo>
                  <a:lnTo>
                    <a:pt x="1018" y="1347"/>
                  </a:lnTo>
                  <a:lnTo>
                    <a:pt x="1239" y="257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FB19A006-59EA-43C0-9B12-43EAFDBD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4592638"/>
              <a:ext cx="1212850" cy="731838"/>
            </a:xfrm>
            <a:custGeom>
              <a:avLst/>
              <a:gdLst>
                <a:gd name="T0" fmla="*/ 0 w 1271"/>
                <a:gd name="T1" fmla="*/ 766 h 766"/>
                <a:gd name="T2" fmla="*/ 0 w 1271"/>
                <a:gd name="T3" fmla="*/ 766 h 766"/>
                <a:gd name="T4" fmla="*/ 869 w 1271"/>
                <a:gd name="T5" fmla="*/ 766 h 766"/>
                <a:gd name="T6" fmla="*/ 869 w 1271"/>
                <a:gd name="T7" fmla="*/ 765 h 766"/>
                <a:gd name="T8" fmla="*/ 938 w 1271"/>
                <a:gd name="T9" fmla="*/ 703 h 766"/>
                <a:gd name="T10" fmla="*/ 869 w 1271"/>
                <a:gd name="T11" fmla="*/ 640 h 766"/>
                <a:gd name="T12" fmla="*/ 869 w 1271"/>
                <a:gd name="T13" fmla="*/ 638 h 766"/>
                <a:gd name="T14" fmla="*/ 938 w 1271"/>
                <a:gd name="T15" fmla="*/ 575 h 766"/>
                <a:gd name="T16" fmla="*/ 869 w 1271"/>
                <a:gd name="T17" fmla="*/ 512 h 766"/>
                <a:gd name="T18" fmla="*/ 869 w 1271"/>
                <a:gd name="T19" fmla="*/ 510 h 766"/>
                <a:gd name="T20" fmla="*/ 938 w 1271"/>
                <a:gd name="T21" fmla="*/ 447 h 766"/>
                <a:gd name="T22" fmla="*/ 869 w 1271"/>
                <a:gd name="T23" fmla="*/ 384 h 766"/>
                <a:gd name="T24" fmla="*/ 869 w 1271"/>
                <a:gd name="T25" fmla="*/ 382 h 766"/>
                <a:gd name="T26" fmla="*/ 938 w 1271"/>
                <a:gd name="T27" fmla="*/ 319 h 766"/>
                <a:gd name="T28" fmla="*/ 869 w 1271"/>
                <a:gd name="T29" fmla="*/ 256 h 766"/>
                <a:gd name="T30" fmla="*/ 869 w 1271"/>
                <a:gd name="T31" fmla="*/ 254 h 766"/>
                <a:gd name="T32" fmla="*/ 951 w 1271"/>
                <a:gd name="T33" fmla="*/ 207 h 766"/>
                <a:gd name="T34" fmla="*/ 923 w 1271"/>
                <a:gd name="T35" fmla="*/ 127 h 766"/>
                <a:gd name="T36" fmla="*/ 1202 w 1271"/>
                <a:gd name="T37" fmla="*/ 128 h 766"/>
                <a:gd name="T38" fmla="*/ 1202 w 1271"/>
                <a:gd name="T39" fmla="*/ 126 h 766"/>
                <a:gd name="T40" fmla="*/ 1271 w 1271"/>
                <a:gd name="T41" fmla="*/ 63 h 766"/>
                <a:gd name="T42" fmla="*/ 1202 w 1271"/>
                <a:gd name="T43" fmla="*/ 0 h 766"/>
                <a:gd name="T44" fmla="*/ 1202 w 1271"/>
                <a:gd name="T45" fmla="*/ 0 h 766"/>
                <a:gd name="T46" fmla="*/ 0 w 1271"/>
                <a:gd name="T47" fmla="*/ 0 h 766"/>
                <a:gd name="T48" fmla="*/ 0 w 1271"/>
                <a:gd name="T49" fmla="*/ 766 h 766"/>
                <a:gd name="T50" fmla="*/ 0 w 1271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1" h="766">
                  <a:moveTo>
                    <a:pt x="0" y="766"/>
                  </a:moveTo>
                  <a:lnTo>
                    <a:pt x="0" y="766"/>
                  </a:lnTo>
                  <a:lnTo>
                    <a:pt x="869" y="766"/>
                  </a:lnTo>
                  <a:lnTo>
                    <a:pt x="869" y="765"/>
                  </a:lnTo>
                  <a:cubicBezTo>
                    <a:pt x="907" y="764"/>
                    <a:pt x="938" y="737"/>
                    <a:pt x="938" y="703"/>
                  </a:cubicBezTo>
                  <a:cubicBezTo>
                    <a:pt x="938" y="669"/>
                    <a:pt x="907" y="641"/>
                    <a:pt x="869" y="640"/>
                  </a:cubicBezTo>
                  <a:lnTo>
                    <a:pt x="869" y="638"/>
                  </a:lnTo>
                  <a:cubicBezTo>
                    <a:pt x="907" y="636"/>
                    <a:pt x="938" y="609"/>
                    <a:pt x="938" y="575"/>
                  </a:cubicBezTo>
                  <a:cubicBezTo>
                    <a:pt x="938" y="541"/>
                    <a:pt x="907" y="514"/>
                    <a:pt x="869" y="512"/>
                  </a:cubicBezTo>
                  <a:lnTo>
                    <a:pt x="869" y="510"/>
                  </a:lnTo>
                  <a:cubicBezTo>
                    <a:pt x="907" y="508"/>
                    <a:pt x="938" y="481"/>
                    <a:pt x="938" y="447"/>
                  </a:cubicBezTo>
                  <a:cubicBezTo>
                    <a:pt x="938" y="413"/>
                    <a:pt x="907" y="386"/>
                    <a:pt x="869" y="384"/>
                  </a:cubicBezTo>
                  <a:lnTo>
                    <a:pt x="869" y="382"/>
                  </a:lnTo>
                  <a:cubicBezTo>
                    <a:pt x="907" y="380"/>
                    <a:pt x="938" y="353"/>
                    <a:pt x="938" y="319"/>
                  </a:cubicBezTo>
                  <a:cubicBezTo>
                    <a:pt x="938" y="285"/>
                    <a:pt x="907" y="258"/>
                    <a:pt x="869" y="256"/>
                  </a:cubicBezTo>
                  <a:lnTo>
                    <a:pt x="869" y="254"/>
                  </a:lnTo>
                  <a:cubicBezTo>
                    <a:pt x="907" y="252"/>
                    <a:pt x="943" y="239"/>
                    <a:pt x="951" y="207"/>
                  </a:cubicBezTo>
                  <a:cubicBezTo>
                    <a:pt x="968" y="138"/>
                    <a:pt x="923" y="127"/>
                    <a:pt x="923" y="127"/>
                  </a:cubicBezTo>
                  <a:cubicBezTo>
                    <a:pt x="923" y="127"/>
                    <a:pt x="1236" y="130"/>
                    <a:pt x="1202" y="128"/>
                  </a:cubicBezTo>
                  <a:lnTo>
                    <a:pt x="1202" y="126"/>
                  </a:lnTo>
                  <a:cubicBezTo>
                    <a:pt x="1241" y="124"/>
                    <a:pt x="1271" y="97"/>
                    <a:pt x="1271" y="63"/>
                  </a:cubicBezTo>
                  <a:cubicBezTo>
                    <a:pt x="1271" y="29"/>
                    <a:pt x="1241" y="2"/>
                    <a:pt x="1202" y="0"/>
                  </a:cubicBezTo>
                  <a:lnTo>
                    <a:pt x="1202" y="0"/>
                  </a:lnTo>
                  <a:lnTo>
                    <a:pt x="0" y="0"/>
                  </a:lnTo>
                  <a:lnTo>
                    <a:pt x="0" y="766"/>
                  </a:lnTo>
                  <a:lnTo>
                    <a:pt x="0" y="7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DF998ECC-3D21-4951-8D7A-1E2F0C9F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4713288"/>
              <a:ext cx="488950" cy="0"/>
            </a:xfrm>
            <a:custGeom>
              <a:avLst/>
              <a:gdLst>
                <a:gd name="T0" fmla="*/ 513 w 513"/>
                <a:gd name="T1" fmla="*/ 513 w 513"/>
                <a:gd name="T2" fmla="*/ 0 w 5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13">
                  <a:moveTo>
                    <a:pt x="513" y="0"/>
                  </a:moveTo>
                  <a:lnTo>
                    <a:pt x="513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992B950B-31A9-4B97-889D-D506427A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4837113"/>
              <a:ext cx="171450" cy="0"/>
            </a:xfrm>
            <a:custGeom>
              <a:avLst/>
              <a:gdLst>
                <a:gd name="T0" fmla="*/ 180 w 180"/>
                <a:gd name="T1" fmla="*/ 180 w 180"/>
                <a:gd name="T2" fmla="*/ 0 w 1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0">
                  <a:moveTo>
                    <a:pt x="180" y="0"/>
                  </a:moveTo>
                  <a:lnTo>
                    <a:pt x="18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DFF9B529-BF91-47F5-9850-4A24605C3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4957763"/>
              <a:ext cx="171450" cy="0"/>
            </a:xfrm>
            <a:custGeom>
              <a:avLst/>
              <a:gdLst>
                <a:gd name="T0" fmla="*/ 180 w 180"/>
                <a:gd name="T1" fmla="*/ 180 w 180"/>
                <a:gd name="T2" fmla="*/ 0 w 1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0">
                  <a:moveTo>
                    <a:pt x="180" y="0"/>
                  </a:moveTo>
                  <a:lnTo>
                    <a:pt x="18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B48412E9-070D-47B3-9357-C5FC73AA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5080000"/>
              <a:ext cx="171450" cy="0"/>
            </a:xfrm>
            <a:custGeom>
              <a:avLst/>
              <a:gdLst>
                <a:gd name="T0" fmla="*/ 180 w 180"/>
                <a:gd name="T1" fmla="*/ 180 w 180"/>
                <a:gd name="T2" fmla="*/ 0 w 1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0">
                  <a:moveTo>
                    <a:pt x="180" y="0"/>
                  </a:moveTo>
                  <a:lnTo>
                    <a:pt x="18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C67550ED-EBA2-4D82-AC2C-4DD0251A2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5202238"/>
              <a:ext cx="171450" cy="0"/>
            </a:xfrm>
            <a:custGeom>
              <a:avLst/>
              <a:gdLst>
                <a:gd name="T0" fmla="*/ 180 w 180"/>
                <a:gd name="T1" fmla="*/ 180 w 180"/>
                <a:gd name="T2" fmla="*/ 0 w 1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0">
                  <a:moveTo>
                    <a:pt x="180" y="0"/>
                  </a:moveTo>
                  <a:lnTo>
                    <a:pt x="18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64AA1F21-7520-4C16-963C-83F1FA74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188" y="5091113"/>
              <a:ext cx="1123950" cy="1366838"/>
            </a:xfrm>
            <a:custGeom>
              <a:avLst/>
              <a:gdLst>
                <a:gd name="T0" fmla="*/ 560 w 1178"/>
                <a:gd name="T1" fmla="*/ 1433 h 1433"/>
                <a:gd name="T2" fmla="*/ 560 w 1178"/>
                <a:gd name="T3" fmla="*/ 1433 h 1433"/>
                <a:gd name="T4" fmla="*/ 1152 w 1178"/>
                <a:gd name="T5" fmla="*/ 797 h 1433"/>
                <a:gd name="T6" fmla="*/ 1152 w 1178"/>
                <a:gd name="T7" fmla="*/ 797 h 1433"/>
                <a:gd name="T8" fmla="*/ 1153 w 1178"/>
                <a:gd name="T9" fmla="*/ 704 h 1433"/>
                <a:gd name="T10" fmla="*/ 1060 w 1178"/>
                <a:gd name="T11" fmla="*/ 711 h 1433"/>
                <a:gd name="T12" fmla="*/ 1058 w 1178"/>
                <a:gd name="T13" fmla="*/ 710 h 1433"/>
                <a:gd name="T14" fmla="*/ 1060 w 1178"/>
                <a:gd name="T15" fmla="*/ 616 h 1433"/>
                <a:gd name="T16" fmla="*/ 967 w 1178"/>
                <a:gd name="T17" fmla="*/ 624 h 1433"/>
                <a:gd name="T18" fmla="*/ 965 w 1178"/>
                <a:gd name="T19" fmla="*/ 622 h 1433"/>
                <a:gd name="T20" fmla="*/ 966 w 1178"/>
                <a:gd name="T21" fmla="*/ 529 h 1433"/>
                <a:gd name="T22" fmla="*/ 873 w 1178"/>
                <a:gd name="T23" fmla="*/ 537 h 1433"/>
                <a:gd name="T24" fmla="*/ 871 w 1178"/>
                <a:gd name="T25" fmla="*/ 535 h 1433"/>
                <a:gd name="T26" fmla="*/ 872 w 1178"/>
                <a:gd name="T27" fmla="*/ 442 h 1433"/>
                <a:gd name="T28" fmla="*/ 779 w 1178"/>
                <a:gd name="T29" fmla="*/ 450 h 1433"/>
                <a:gd name="T30" fmla="*/ 778 w 1178"/>
                <a:gd name="T31" fmla="*/ 448 h 1433"/>
                <a:gd name="T32" fmla="*/ 799 w 1178"/>
                <a:gd name="T33" fmla="*/ 356 h 1433"/>
                <a:gd name="T34" fmla="*/ 722 w 1178"/>
                <a:gd name="T35" fmla="*/ 322 h 1433"/>
                <a:gd name="T36" fmla="*/ 913 w 1178"/>
                <a:gd name="T37" fmla="*/ 119 h 1433"/>
                <a:gd name="T38" fmla="*/ 911 w 1178"/>
                <a:gd name="T39" fmla="*/ 117 h 1433"/>
                <a:gd name="T40" fmla="*/ 913 w 1178"/>
                <a:gd name="T41" fmla="*/ 24 h 1433"/>
                <a:gd name="T42" fmla="*/ 820 w 1178"/>
                <a:gd name="T43" fmla="*/ 31 h 1433"/>
                <a:gd name="T44" fmla="*/ 819 w 1178"/>
                <a:gd name="T45" fmla="*/ 31 h 1433"/>
                <a:gd name="T46" fmla="*/ 0 w 1178"/>
                <a:gd name="T47" fmla="*/ 910 h 1433"/>
                <a:gd name="T48" fmla="*/ 560 w 1178"/>
                <a:gd name="T49" fmla="*/ 1433 h 1433"/>
                <a:gd name="T50" fmla="*/ 560 w 1178"/>
                <a:gd name="T51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8" h="1433">
                  <a:moveTo>
                    <a:pt x="560" y="1433"/>
                  </a:moveTo>
                  <a:lnTo>
                    <a:pt x="560" y="1433"/>
                  </a:lnTo>
                  <a:lnTo>
                    <a:pt x="1152" y="797"/>
                  </a:lnTo>
                  <a:lnTo>
                    <a:pt x="1152" y="797"/>
                  </a:lnTo>
                  <a:cubicBezTo>
                    <a:pt x="1177" y="768"/>
                    <a:pt x="1178" y="727"/>
                    <a:pt x="1153" y="704"/>
                  </a:cubicBezTo>
                  <a:cubicBezTo>
                    <a:pt x="1128" y="681"/>
                    <a:pt x="1087" y="684"/>
                    <a:pt x="1060" y="711"/>
                  </a:cubicBezTo>
                  <a:lnTo>
                    <a:pt x="1058" y="710"/>
                  </a:lnTo>
                  <a:cubicBezTo>
                    <a:pt x="1083" y="681"/>
                    <a:pt x="1084" y="639"/>
                    <a:pt x="1060" y="616"/>
                  </a:cubicBezTo>
                  <a:cubicBezTo>
                    <a:pt x="1035" y="593"/>
                    <a:pt x="994" y="597"/>
                    <a:pt x="967" y="624"/>
                  </a:cubicBezTo>
                  <a:lnTo>
                    <a:pt x="965" y="622"/>
                  </a:lnTo>
                  <a:cubicBezTo>
                    <a:pt x="990" y="593"/>
                    <a:pt x="991" y="552"/>
                    <a:pt x="966" y="529"/>
                  </a:cubicBezTo>
                  <a:cubicBezTo>
                    <a:pt x="941" y="506"/>
                    <a:pt x="900" y="510"/>
                    <a:pt x="873" y="537"/>
                  </a:cubicBezTo>
                  <a:lnTo>
                    <a:pt x="871" y="535"/>
                  </a:lnTo>
                  <a:cubicBezTo>
                    <a:pt x="896" y="506"/>
                    <a:pt x="897" y="465"/>
                    <a:pt x="872" y="442"/>
                  </a:cubicBezTo>
                  <a:cubicBezTo>
                    <a:pt x="848" y="419"/>
                    <a:pt x="807" y="422"/>
                    <a:pt x="779" y="450"/>
                  </a:cubicBezTo>
                  <a:lnTo>
                    <a:pt x="778" y="448"/>
                  </a:lnTo>
                  <a:cubicBezTo>
                    <a:pt x="803" y="419"/>
                    <a:pt x="818" y="384"/>
                    <a:pt x="799" y="356"/>
                  </a:cubicBezTo>
                  <a:cubicBezTo>
                    <a:pt x="760" y="296"/>
                    <a:pt x="722" y="322"/>
                    <a:pt x="722" y="322"/>
                  </a:cubicBezTo>
                  <a:cubicBezTo>
                    <a:pt x="722" y="322"/>
                    <a:pt x="937" y="95"/>
                    <a:pt x="913" y="119"/>
                  </a:cubicBezTo>
                  <a:lnTo>
                    <a:pt x="911" y="117"/>
                  </a:lnTo>
                  <a:cubicBezTo>
                    <a:pt x="936" y="88"/>
                    <a:pt x="937" y="47"/>
                    <a:pt x="913" y="24"/>
                  </a:cubicBezTo>
                  <a:cubicBezTo>
                    <a:pt x="888" y="0"/>
                    <a:pt x="847" y="4"/>
                    <a:pt x="820" y="31"/>
                  </a:cubicBezTo>
                  <a:lnTo>
                    <a:pt x="819" y="31"/>
                  </a:lnTo>
                  <a:lnTo>
                    <a:pt x="0" y="910"/>
                  </a:lnTo>
                  <a:lnTo>
                    <a:pt x="560" y="1433"/>
                  </a:lnTo>
                  <a:lnTo>
                    <a:pt x="560" y="143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B66B2F68-F76B-42DA-9448-71D64C2C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5205413"/>
              <a:ext cx="333375" cy="358775"/>
            </a:xfrm>
            <a:custGeom>
              <a:avLst/>
              <a:gdLst>
                <a:gd name="T0" fmla="*/ 350 w 350"/>
                <a:gd name="T1" fmla="*/ 0 h 376"/>
                <a:gd name="T2" fmla="*/ 350 w 350"/>
                <a:gd name="T3" fmla="*/ 0 h 376"/>
                <a:gd name="T4" fmla="*/ 0 w 350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" h="376">
                  <a:moveTo>
                    <a:pt x="350" y="0"/>
                  </a:moveTo>
                  <a:lnTo>
                    <a:pt x="350" y="0"/>
                  </a:lnTo>
                  <a:lnTo>
                    <a:pt x="0" y="37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FFFD11F-1769-496D-A491-BEA871CD5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5522913"/>
              <a:ext cx="117475" cy="125413"/>
            </a:xfrm>
            <a:custGeom>
              <a:avLst/>
              <a:gdLst>
                <a:gd name="T0" fmla="*/ 123 w 123"/>
                <a:gd name="T1" fmla="*/ 0 h 132"/>
                <a:gd name="T2" fmla="*/ 123 w 123"/>
                <a:gd name="T3" fmla="*/ 0 h 132"/>
                <a:gd name="T4" fmla="*/ 0 w 123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32">
                  <a:moveTo>
                    <a:pt x="123" y="0"/>
                  </a:moveTo>
                  <a:lnTo>
                    <a:pt x="123" y="0"/>
                  </a:lnTo>
                  <a:lnTo>
                    <a:pt x="0" y="13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E85A345F-C7A1-4AFB-B10D-28F2809D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5603875"/>
              <a:ext cx="117475" cy="127000"/>
            </a:xfrm>
            <a:custGeom>
              <a:avLst/>
              <a:gdLst>
                <a:gd name="T0" fmla="*/ 123 w 123"/>
                <a:gd name="T1" fmla="*/ 0 h 132"/>
                <a:gd name="T2" fmla="*/ 123 w 123"/>
                <a:gd name="T3" fmla="*/ 0 h 132"/>
                <a:gd name="T4" fmla="*/ 0 w 123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32">
                  <a:moveTo>
                    <a:pt x="123" y="0"/>
                  </a:moveTo>
                  <a:lnTo>
                    <a:pt x="123" y="0"/>
                  </a:lnTo>
                  <a:lnTo>
                    <a:pt x="0" y="13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B25A4CD4-E0BC-4FFD-B1CF-49F1D14D1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5688013"/>
              <a:ext cx="117475" cy="125413"/>
            </a:xfrm>
            <a:custGeom>
              <a:avLst/>
              <a:gdLst>
                <a:gd name="T0" fmla="*/ 123 w 123"/>
                <a:gd name="T1" fmla="*/ 0 h 132"/>
                <a:gd name="T2" fmla="*/ 123 w 123"/>
                <a:gd name="T3" fmla="*/ 0 h 132"/>
                <a:gd name="T4" fmla="*/ 0 w 123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32">
                  <a:moveTo>
                    <a:pt x="123" y="0"/>
                  </a:moveTo>
                  <a:lnTo>
                    <a:pt x="123" y="0"/>
                  </a:lnTo>
                  <a:lnTo>
                    <a:pt x="0" y="13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A9E72ED7-9171-480A-ABC3-6EAFF26F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5770563"/>
              <a:ext cx="117475" cy="125413"/>
            </a:xfrm>
            <a:custGeom>
              <a:avLst/>
              <a:gdLst>
                <a:gd name="T0" fmla="*/ 123 w 123"/>
                <a:gd name="T1" fmla="*/ 0 h 132"/>
                <a:gd name="T2" fmla="*/ 123 w 123"/>
                <a:gd name="T3" fmla="*/ 0 h 132"/>
                <a:gd name="T4" fmla="*/ 0 w 123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32">
                  <a:moveTo>
                    <a:pt x="123" y="0"/>
                  </a:moveTo>
                  <a:lnTo>
                    <a:pt x="123" y="0"/>
                  </a:lnTo>
                  <a:lnTo>
                    <a:pt x="0" y="13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FBD8E2D-ADAF-4809-AAA7-9C84A35B5C9D}"/>
              </a:ext>
            </a:extLst>
          </p:cNvPr>
          <p:cNvGrpSpPr>
            <a:grpSpLocks noChangeAspect="1"/>
          </p:cNvGrpSpPr>
          <p:nvPr/>
        </p:nvGrpSpPr>
        <p:grpSpPr>
          <a:xfrm>
            <a:off x="9139238" y="1131888"/>
            <a:ext cx="985838" cy="5519738"/>
            <a:chOff x="9139238" y="1131888"/>
            <a:chExt cx="985838" cy="5519738"/>
          </a:xfrm>
        </p:grpSpPr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C028FD8E-8AD5-415A-A1AD-8CE96C0C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1131888"/>
              <a:ext cx="985838" cy="985838"/>
            </a:xfrm>
            <a:custGeom>
              <a:avLst/>
              <a:gdLst>
                <a:gd name="T0" fmla="*/ 517 w 1033"/>
                <a:gd name="T1" fmla="*/ 1033 h 1033"/>
                <a:gd name="T2" fmla="*/ 517 w 1033"/>
                <a:gd name="T3" fmla="*/ 1033 h 1033"/>
                <a:gd name="T4" fmla="*/ 1033 w 1033"/>
                <a:gd name="T5" fmla="*/ 517 h 1033"/>
                <a:gd name="T6" fmla="*/ 517 w 1033"/>
                <a:gd name="T7" fmla="*/ 0 h 1033"/>
                <a:gd name="T8" fmla="*/ 0 w 1033"/>
                <a:gd name="T9" fmla="*/ 517 h 1033"/>
                <a:gd name="T10" fmla="*/ 517 w 1033"/>
                <a:gd name="T11" fmla="*/ 1033 h 1033"/>
                <a:gd name="T12" fmla="*/ 517 w 1033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3" h="1033">
                  <a:moveTo>
                    <a:pt x="517" y="1033"/>
                  </a:moveTo>
                  <a:lnTo>
                    <a:pt x="517" y="1033"/>
                  </a:lnTo>
                  <a:cubicBezTo>
                    <a:pt x="802" y="1033"/>
                    <a:pt x="1033" y="802"/>
                    <a:pt x="1033" y="517"/>
                  </a:cubicBezTo>
                  <a:cubicBezTo>
                    <a:pt x="1033" y="231"/>
                    <a:pt x="802" y="0"/>
                    <a:pt x="517" y="0"/>
                  </a:cubicBezTo>
                  <a:cubicBezTo>
                    <a:pt x="232" y="0"/>
                    <a:pt x="0" y="231"/>
                    <a:pt x="0" y="517"/>
                  </a:cubicBezTo>
                  <a:cubicBezTo>
                    <a:pt x="0" y="802"/>
                    <a:pt x="232" y="1033"/>
                    <a:pt x="517" y="1033"/>
                  </a:cubicBezTo>
                  <a:lnTo>
                    <a:pt x="517" y="103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EBF3C3D3-80CD-4AF4-932E-677365F22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1198563"/>
              <a:ext cx="955675" cy="333375"/>
            </a:xfrm>
            <a:custGeom>
              <a:avLst/>
              <a:gdLst>
                <a:gd name="T0" fmla="*/ 0 w 1002"/>
                <a:gd name="T1" fmla="*/ 342 h 348"/>
                <a:gd name="T2" fmla="*/ 0 w 1002"/>
                <a:gd name="T3" fmla="*/ 342 h 348"/>
                <a:gd name="T4" fmla="*/ 1002 w 1002"/>
                <a:gd name="T5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2" h="348">
                  <a:moveTo>
                    <a:pt x="0" y="342"/>
                  </a:moveTo>
                  <a:lnTo>
                    <a:pt x="0" y="342"/>
                  </a:lnTo>
                  <a:cubicBezTo>
                    <a:pt x="0" y="342"/>
                    <a:pt x="436" y="0"/>
                    <a:pt x="1002" y="34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91A7676-4D3F-4372-A0BC-212A5473E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5665788"/>
              <a:ext cx="985838" cy="985838"/>
            </a:xfrm>
            <a:custGeom>
              <a:avLst/>
              <a:gdLst>
                <a:gd name="T0" fmla="*/ 517 w 1033"/>
                <a:gd name="T1" fmla="*/ 1033 h 1033"/>
                <a:gd name="T2" fmla="*/ 517 w 1033"/>
                <a:gd name="T3" fmla="*/ 1033 h 1033"/>
                <a:gd name="T4" fmla="*/ 1033 w 1033"/>
                <a:gd name="T5" fmla="*/ 516 h 1033"/>
                <a:gd name="T6" fmla="*/ 517 w 1033"/>
                <a:gd name="T7" fmla="*/ 0 h 1033"/>
                <a:gd name="T8" fmla="*/ 0 w 1033"/>
                <a:gd name="T9" fmla="*/ 516 h 1033"/>
                <a:gd name="T10" fmla="*/ 517 w 1033"/>
                <a:gd name="T11" fmla="*/ 1033 h 1033"/>
                <a:gd name="T12" fmla="*/ 517 w 1033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3" h="1033">
                  <a:moveTo>
                    <a:pt x="517" y="1033"/>
                  </a:moveTo>
                  <a:lnTo>
                    <a:pt x="517" y="1033"/>
                  </a:lnTo>
                  <a:cubicBezTo>
                    <a:pt x="802" y="1033"/>
                    <a:pt x="1033" y="802"/>
                    <a:pt x="1033" y="516"/>
                  </a:cubicBezTo>
                  <a:cubicBezTo>
                    <a:pt x="1033" y="231"/>
                    <a:pt x="802" y="0"/>
                    <a:pt x="517" y="0"/>
                  </a:cubicBezTo>
                  <a:cubicBezTo>
                    <a:pt x="232" y="0"/>
                    <a:pt x="0" y="231"/>
                    <a:pt x="0" y="516"/>
                  </a:cubicBezTo>
                  <a:cubicBezTo>
                    <a:pt x="0" y="802"/>
                    <a:pt x="232" y="1033"/>
                    <a:pt x="517" y="1033"/>
                  </a:cubicBezTo>
                  <a:lnTo>
                    <a:pt x="517" y="103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9227013D-2AD3-4209-8252-85DD4A09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525" y="2484438"/>
              <a:ext cx="450850" cy="450850"/>
            </a:xfrm>
            <a:custGeom>
              <a:avLst/>
              <a:gdLst>
                <a:gd name="T0" fmla="*/ 236 w 472"/>
                <a:gd name="T1" fmla="*/ 472 h 472"/>
                <a:gd name="T2" fmla="*/ 236 w 472"/>
                <a:gd name="T3" fmla="*/ 472 h 472"/>
                <a:gd name="T4" fmla="*/ 472 w 472"/>
                <a:gd name="T5" fmla="*/ 236 h 472"/>
                <a:gd name="T6" fmla="*/ 236 w 472"/>
                <a:gd name="T7" fmla="*/ 0 h 472"/>
                <a:gd name="T8" fmla="*/ 0 w 472"/>
                <a:gd name="T9" fmla="*/ 236 h 472"/>
                <a:gd name="T10" fmla="*/ 236 w 472"/>
                <a:gd name="T11" fmla="*/ 472 h 472"/>
                <a:gd name="T12" fmla="*/ 236 w 472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472">
                  <a:moveTo>
                    <a:pt x="236" y="472"/>
                  </a:moveTo>
                  <a:lnTo>
                    <a:pt x="236" y="472"/>
                  </a:lnTo>
                  <a:cubicBezTo>
                    <a:pt x="366" y="472"/>
                    <a:pt x="472" y="367"/>
                    <a:pt x="472" y="236"/>
                  </a:cubicBezTo>
                  <a:cubicBezTo>
                    <a:pt x="472" y="106"/>
                    <a:pt x="36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7"/>
                    <a:pt x="106" y="472"/>
                    <a:pt x="236" y="472"/>
                  </a:cubicBezTo>
                  <a:lnTo>
                    <a:pt x="236" y="4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9AE599CF-F3E5-47FD-9DF3-568ED97E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525" y="4984750"/>
              <a:ext cx="450850" cy="450850"/>
            </a:xfrm>
            <a:custGeom>
              <a:avLst/>
              <a:gdLst>
                <a:gd name="T0" fmla="*/ 236 w 472"/>
                <a:gd name="T1" fmla="*/ 472 h 472"/>
                <a:gd name="T2" fmla="*/ 236 w 472"/>
                <a:gd name="T3" fmla="*/ 472 h 472"/>
                <a:gd name="T4" fmla="*/ 472 w 472"/>
                <a:gd name="T5" fmla="*/ 236 h 472"/>
                <a:gd name="T6" fmla="*/ 236 w 472"/>
                <a:gd name="T7" fmla="*/ 0 h 472"/>
                <a:gd name="T8" fmla="*/ 0 w 472"/>
                <a:gd name="T9" fmla="*/ 236 h 472"/>
                <a:gd name="T10" fmla="*/ 236 w 472"/>
                <a:gd name="T11" fmla="*/ 472 h 472"/>
                <a:gd name="T12" fmla="*/ 236 w 472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472">
                  <a:moveTo>
                    <a:pt x="236" y="472"/>
                  </a:moveTo>
                  <a:lnTo>
                    <a:pt x="236" y="472"/>
                  </a:lnTo>
                  <a:cubicBezTo>
                    <a:pt x="366" y="472"/>
                    <a:pt x="472" y="366"/>
                    <a:pt x="472" y="236"/>
                  </a:cubicBezTo>
                  <a:cubicBezTo>
                    <a:pt x="472" y="106"/>
                    <a:pt x="36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6"/>
                    <a:pt x="106" y="472"/>
                    <a:pt x="236" y="472"/>
                  </a:cubicBezTo>
                  <a:lnTo>
                    <a:pt x="236" y="4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AE97C53-8B68-4A53-AEA6-B5CC8686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3127375"/>
              <a:ext cx="0" cy="1587500"/>
            </a:xfrm>
            <a:custGeom>
              <a:avLst/>
              <a:gdLst>
                <a:gd name="T0" fmla="*/ 0 h 1663"/>
                <a:gd name="T1" fmla="*/ 0 h 1663"/>
                <a:gd name="T2" fmla="*/ 1663 h 16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63">
                  <a:moveTo>
                    <a:pt x="0" y="0"/>
                  </a:moveTo>
                  <a:lnTo>
                    <a:pt x="0" y="0"/>
                  </a:lnTo>
                  <a:lnTo>
                    <a:pt x="0" y="166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AB42936-F8EB-4C9A-89DF-DAF78AA3A522}"/>
              </a:ext>
            </a:extLst>
          </p:cNvPr>
          <p:cNvGrpSpPr>
            <a:grpSpLocks noChangeAspect="1"/>
          </p:cNvGrpSpPr>
          <p:nvPr/>
        </p:nvGrpSpPr>
        <p:grpSpPr>
          <a:xfrm>
            <a:off x="1482725" y="1409700"/>
            <a:ext cx="2670176" cy="1878013"/>
            <a:chOff x="1482725" y="1409700"/>
            <a:chExt cx="2670176" cy="1878013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95F1CCB-8EE6-421D-90AE-C4A2DBF88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725" y="1836738"/>
              <a:ext cx="1246188" cy="1450975"/>
            </a:xfrm>
            <a:custGeom>
              <a:avLst/>
              <a:gdLst>
                <a:gd name="T0" fmla="*/ 545 w 1306"/>
                <a:gd name="T1" fmla="*/ 1520 h 1520"/>
                <a:gd name="T2" fmla="*/ 545 w 1306"/>
                <a:gd name="T3" fmla="*/ 1520 h 1520"/>
                <a:gd name="T4" fmla="*/ 1270 w 1306"/>
                <a:gd name="T5" fmla="*/ 901 h 1520"/>
                <a:gd name="T6" fmla="*/ 1269 w 1306"/>
                <a:gd name="T7" fmla="*/ 901 h 1520"/>
                <a:gd name="T8" fmla="*/ 1282 w 1306"/>
                <a:gd name="T9" fmla="*/ 800 h 1520"/>
                <a:gd name="T10" fmla="*/ 1180 w 1306"/>
                <a:gd name="T11" fmla="*/ 797 h 1520"/>
                <a:gd name="T12" fmla="*/ 1178 w 1306"/>
                <a:gd name="T13" fmla="*/ 795 h 1520"/>
                <a:gd name="T14" fmla="*/ 1191 w 1306"/>
                <a:gd name="T15" fmla="*/ 693 h 1520"/>
                <a:gd name="T16" fmla="*/ 1089 w 1306"/>
                <a:gd name="T17" fmla="*/ 690 h 1520"/>
                <a:gd name="T18" fmla="*/ 1087 w 1306"/>
                <a:gd name="T19" fmla="*/ 688 h 1520"/>
                <a:gd name="T20" fmla="*/ 1100 w 1306"/>
                <a:gd name="T21" fmla="*/ 587 h 1520"/>
                <a:gd name="T22" fmla="*/ 998 w 1306"/>
                <a:gd name="T23" fmla="*/ 583 h 1520"/>
                <a:gd name="T24" fmla="*/ 996 w 1306"/>
                <a:gd name="T25" fmla="*/ 581 h 1520"/>
                <a:gd name="T26" fmla="*/ 1009 w 1306"/>
                <a:gd name="T27" fmla="*/ 480 h 1520"/>
                <a:gd name="T28" fmla="*/ 907 w 1306"/>
                <a:gd name="T29" fmla="*/ 477 h 1520"/>
                <a:gd name="T30" fmla="*/ 905 w 1306"/>
                <a:gd name="T31" fmla="*/ 475 h 1520"/>
                <a:gd name="T32" fmla="*/ 940 w 1306"/>
                <a:gd name="T33" fmla="*/ 377 h 1520"/>
                <a:gd name="T34" fmla="*/ 860 w 1306"/>
                <a:gd name="T35" fmla="*/ 331 h 1520"/>
                <a:gd name="T36" fmla="*/ 1093 w 1306"/>
                <a:gd name="T37" fmla="*/ 133 h 1520"/>
                <a:gd name="T38" fmla="*/ 1092 w 1306"/>
                <a:gd name="T39" fmla="*/ 131 h 1520"/>
                <a:gd name="T40" fmla="*/ 1105 w 1306"/>
                <a:gd name="T41" fmla="*/ 29 h 1520"/>
                <a:gd name="T42" fmla="*/ 1002 w 1306"/>
                <a:gd name="T43" fmla="*/ 26 h 1520"/>
                <a:gd name="T44" fmla="*/ 1002 w 1306"/>
                <a:gd name="T45" fmla="*/ 26 h 1520"/>
                <a:gd name="T46" fmla="*/ 0 w 1306"/>
                <a:gd name="T47" fmla="*/ 882 h 1520"/>
                <a:gd name="T48" fmla="*/ 545 w 1306"/>
                <a:gd name="T49" fmla="*/ 1520 h 1520"/>
                <a:gd name="T50" fmla="*/ 545 w 1306"/>
                <a:gd name="T51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6" h="1520">
                  <a:moveTo>
                    <a:pt x="545" y="1520"/>
                  </a:moveTo>
                  <a:lnTo>
                    <a:pt x="545" y="1520"/>
                  </a:lnTo>
                  <a:lnTo>
                    <a:pt x="1270" y="901"/>
                  </a:lnTo>
                  <a:lnTo>
                    <a:pt x="1269" y="901"/>
                  </a:lnTo>
                  <a:cubicBezTo>
                    <a:pt x="1300" y="873"/>
                    <a:pt x="1306" y="828"/>
                    <a:pt x="1282" y="800"/>
                  </a:cubicBezTo>
                  <a:cubicBezTo>
                    <a:pt x="1258" y="772"/>
                    <a:pt x="1213" y="771"/>
                    <a:pt x="1180" y="797"/>
                  </a:cubicBezTo>
                  <a:lnTo>
                    <a:pt x="1178" y="795"/>
                  </a:lnTo>
                  <a:cubicBezTo>
                    <a:pt x="1209" y="766"/>
                    <a:pt x="1215" y="721"/>
                    <a:pt x="1191" y="693"/>
                  </a:cubicBezTo>
                  <a:cubicBezTo>
                    <a:pt x="1167" y="665"/>
                    <a:pt x="1122" y="664"/>
                    <a:pt x="1089" y="690"/>
                  </a:cubicBezTo>
                  <a:lnTo>
                    <a:pt x="1087" y="688"/>
                  </a:lnTo>
                  <a:cubicBezTo>
                    <a:pt x="1118" y="659"/>
                    <a:pt x="1124" y="615"/>
                    <a:pt x="1100" y="587"/>
                  </a:cubicBezTo>
                  <a:cubicBezTo>
                    <a:pt x="1076" y="558"/>
                    <a:pt x="1031" y="557"/>
                    <a:pt x="998" y="583"/>
                  </a:cubicBezTo>
                  <a:lnTo>
                    <a:pt x="996" y="581"/>
                  </a:lnTo>
                  <a:cubicBezTo>
                    <a:pt x="1027" y="553"/>
                    <a:pt x="1033" y="508"/>
                    <a:pt x="1009" y="480"/>
                  </a:cubicBezTo>
                  <a:cubicBezTo>
                    <a:pt x="985" y="452"/>
                    <a:pt x="940" y="451"/>
                    <a:pt x="907" y="477"/>
                  </a:cubicBezTo>
                  <a:lnTo>
                    <a:pt x="905" y="475"/>
                  </a:lnTo>
                  <a:cubicBezTo>
                    <a:pt x="936" y="446"/>
                    <a:pt x="956" y="410"/>
                    <a:pt x="940" y="377"/>
                  </a:cubicBezTo>
                  <a:cubicBezTo>
                    <a:pt x="905" y="307"/>
                    <a:pt x="860" y="331"/>
                    <a:pt x="860" y="331"/>
                  </a:cubicBezTo>
                  <a:cubicBezTo>
                    <a:pt x="860" y="331"/>
                    <a:pt x="1122" y="110"/>
                    <a:pt x="1093" y="133"/>
                  </a:cubicBezTo>
                  <a:lnTo>
                    <a:pt x="1092" y="131"/>
                  </a:lnTo>
                  <a:cubicBezTo>
                    <a:pt x="1123" y="102"/>
                    <a:pt x="1129" y="58"/>
                    <a:pt x="1105" y="29"/>
                  </a:cubicBezTo>
                  <a:cubicBezTo>
                    <a:pt x="1081" y="1"/>
                    <a:pt x="1035" y="0"/>
                    <a:pt x="1002" y="26"/>
                  </a:cubicBezTo>
                  <a:lnTo>
                    <a:pt x="1002" y="26"/>
                  </a:lnTo>
                  <a:lnTo>
                    <a:pt x="0" y="882"/>
                  </a:lnTo>
                  <a:lnTo>
                    <a:pt x="545" y="1520"/>
                  </a:lnTo>
                  <a:lnTo>
                    <a:pt x="545" y="152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0C285F1D-8F20-4A49-BD14-7B31955C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1965325"/>
              <a:ext cx="409575" cy="350838"/>
            </a:xfrm>
            <a:custGeom>
              <a:avLst/>
              <a:gdLst>
                <a:gd name="T0" fmla="*/ 429 w 429"/>
                <a:gd name="T1" fmla="*/ 0 h 368"/>
                <a:gd name="T2" fmla="*/ 429 w 429"/>
                <a:gd name="T3" fmla="*/ 0 h 368"/>
                <a:gd name="T4" fmla="*/ 0 w 429"/>
                <a:gd name="T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368">
                  <a:moveTo>
                    <a:pt x="429" y="0"/>
                  </a:moveTo>
                  <a:lnTo>
                    <a:pt x="429" y="0"/>
                  </a:lnTo>
                  <a:lnTo>
                    <a:pt x="0" y="36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AA319B65-EB3F-4484-A562-D46E7DCB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2292350"/>
              <a:ext cx="146050" cy="125413"/>
            </a:xfrm>
            <a:custGeom>
              <a:avLst/>
              <a:gdLst>
                <a:gd name="T0" fmla="*/ 153 w 153"/>
                <a:gd name="T1" fmla="*/ 0 h 131"/>
                <a:gd name="T2" fmla="*/ 153 w 153"/>
                <a:gd name="T3" fmla="*/ 0 h 131"/>
                <a:gd name="T4" fmla="*/ 0 w 153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131">
                  <a:moveTo>
                    <a:pt x="153" y="0"/>
                  </a:moveTo>
                  <a:lnTo>
                    <a:pt x="153" y="0"/>
                  </a:lnTo>
                  <a:lnTo>
                    <a:pt x="0" y="13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2DA926AB-49EF-4C98-87E4-B9414E61E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2392363"/>
              <a:ext cx="144463" cy="125413"/>
            </a:xfrm>
            <a:custGeom>
              <a:avLst/>
              <a:gdLst>
                <a:gd name="T0" fmla="*/ 152 w 152"/>
                <a:gd name="T1" fmla="*/ 0 h 132"/>
                <a:gd name="T2" fmla="*/ 152 w 152"/>
                <a:gd name="T3" fmla="*/ 0 h 132"/>
                <a:gd name="T4" fmla="*/ 0 w 152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32">
                  <a:moveTo>
                    <a:pt x="152" y="0"/>
                  </a:moveTo>
                  <a:lnTo>
                    <a:pt x="152" y="0"/>
                  </a:lnTo>
                  <a:lnTo>
                    <a:pt x="0" y="13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B16C213-EFA4-4B2B-8CEC-0AAE6E55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2493963"/>
              <a:ext cx="146050" cy="125413"/>
            </a:xfrm>
            <a:custGeom>
              <a:avLst/>
              <a:gdLst>
                <a:gd name="T0" fmla="*/ 153 w 153"/>
                <a:gd name="T1" fmla="*/ 0 h 131"/>
                <a:gd name="T2" fmla="*/ 153 w 153"/>
                <a:gd name="T3" fmla="*/ 0 h 131"/>
                <a:gd name="T4" fmla="*/ 0 w 153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131">
                  <a:moveTo>
                    <a:pt x="153" y="0"/>
                  </a:moveTo>
                  <a:lnTo>
                    <a:pt x="153" y="0"/>
                  </a:lnTo>
                  <a:lnTo>
                    <a:pt x="0" y="13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165AECE0-2A94-41ED-A1AB-A0C896EF8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38" y="2595563"/>
              <a:ext cx="146050" cy="125413"/>
            </a:xfrm>
            <a:custGeom>
              <a:avLst/>
              <a:gdLst>
                <a:gd name="T0" fmla="*/ 153 w 153"/>
                <a:gd name="T1" fmla="*/ 0 h 131"/>
                <a:gd name="T2" fmla="*/ 153 w 153"/>
                <a:gd name="T3" fmla="*/ 0 h 131"/>
                <a:gd name="T4" fmla="*/ 0 w 153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131">
                  <a:moveTo>
                    <a:pt x="153" y="0"/>
                  </a:moveTo>
                  <a:lnTo>
                    <a:pt x="153" y="0"/>
                  </a:lnTo>
                  <a:lnTo>
                    <a:pt x="0" y="13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D65D6A54-4626-4F10-96DD-E3F592FE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1409700"/>
              <a:ext cx="1462088" cy="1527175"/>
            </a:xfrm>
            <a:custGeom>
              <a:avLst/>
              <a:gdLst>
                <a:gd name="T0" fmla="*/ 0 w 1533"/>
                <a:gd name="T1" fmla="*/ 319 h 1600"/>
                <a:gd name="T2" fmla="*/ 0 w 1533"/>
                <a:gd name="T3" fmla="*/ 319 h 1600"/>
                <a:gd name="T4" fmla="*/ 955 w 1533"/>
                <a:gd name="T5" fmla="*/ 407 h 1600"/>
                <a:gd name="T6" fmla="*/ 651 w 1533"/>
                <a:gd name="T7" fmla="*/ 581 h 1600"/>
                <a:gd name="T8" fmla="*/ 1352 w 1533"/>
                <a:gd name="T9" fmla="*/ 715 h 1600"/>
                <a:gd name="T10" fmla="*/ 1125 w 1533"/>
                <a:gd name="T11" fmla="*/ 1501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3" h="1600">
                  <a:moveTo>
                    <a:pt x="0" y="319"/>
                  </a:moveTo>
                  <a:lnTo>
                    <a:pt x="0" y="319"/>
                  </a:lnTo>
                  <a:cubicBezTo>
                    <a:pt x="183" y="0"/>
                    <a:pt x="860" y="28"/>
                    <a:pt x="955" y="407"/>
                  </a:cubicBezTo>
                  <a:cubicBezTo>
                    <a:pt x="1043" y="756"/>
                    <a:pt x="602" y="867"/>
                    <a:pt x="651" y="581"/>
                  </a:cubicBezTo>
                  <a:cubicBezTo>
                    <a:pt x="704" y="273"/>
                    <a:pt x="1203" y="460"/>
                    <a:pt x="1352" y="715"/>
                  </a:cubicBezTo>
                  <a:cubicBezTo>
                    <a:pt x="1533" y="1025"/>
                    <a:pt x="1530" y="1600"/>
                    <a:pt x="1125" y="1501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DB8C028-5203-4409-A550-7E784462E7FD}"/>
              </a:ext>
            </a:extLst>
          </p:cNvPr>
          <p:cNvGrpSpPr>
            <a:grpSpLocks noChangeAspect="1"/>
          </p:cNvGrpSpPr>
          <p:nvPr/>
        </p:nvGrpSpPr>
        <p:grpSpPr>
          <a:xfrm>
            <a:off x="5749925" y="4108450"/>
            <a:ext cx="2073275" cy="2190750"/>
            <a:chOff x="5749925" y="4108450"/>
            <a:chExt cx="2073275" cy="2190750"/>
          </a:xfrm>
        </p:grpSpPr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A5D3FAB7-D313-47AF-98A2-A52A54B5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4108450"/>
              <a:ext cx="2073275" cy="2190750"/>
            </a:xfrm>
            <a:custGeom>
              <a:avLst/>
              <a:gdLst>
                <a:gd name="T0" fmla="*/ 1531 w 2173"/>
                <a:gd name="T1" fmla="*/ 2295 h 2295"/>
                <a:gd name="T2" fmla="*/ 1531 w 2173"/>
                <a:gd name="T3" fmla="*/ 2295 h 2295"/>
                <a:gd name="T4" fmla="*/ 100 w 2173"/>
                <a:gd name="T5" fmla="*/ 1567 h 2295"/>
                <a:gd name="T6" fmla="*/ 101 w 2173"/>
                <a:gd name="T7" fmla="*/ 1567 h 2295"/>
                <a:gd name="T8" fmla="*/ 40 w 2173"/>
                <a:gd name="T9" fmla="*/ 1406 h 2295"/>
                <a:gd name="T10" fmla="*/ 206 w 2173"/>
                <a:gd name="T11" fmla="*/ 1361 h 2295"/>
                <a:gd name="T12" fmla="*/ 208 w 2173"/>
                <a:gd name="T13" fmla="*/ 1357 h 2295"/>
                <a:gd name="T14" fmla="*/ 147 w 2173"/>
                <a:gd name="T15" fmla="*/ 1196 h 2295"/>
                <a:gd name="T16" fmla="*/ 313 w 2173"/>
                <a:gd name="T17" fmla="*/ 1150 h 2295"/>
                <a:gd name="T18" fmla="*/ 315 w 2173"/>
                <a:gd name="T19" fmla="*/ 1146 h 2295"/>
                <a:gd name="T20" fmla="*/ 254 w 2173"/>
                <a:gd name="T21" fmla="*/ 985 h 2295"/>
                <a:gd name="T22" fmla="*/ 421 w 2173"/>
                <a:gd name="T23" fmla="*/ 940 h 2295"/>
                <a:gd name="T24" fmla="*/ 423 w 2173"/>
                <a:gd name="T25" fmla="*/ 936 h 2295"/>
                <a:gd name="T26" fmla="*/ 362 w 2173"/>
                <a:gd name="T27" fmla="*/ 775 h 2295"/>
                <a:gd name="T28" fmla="*/ 528 w 2173"/>
                <a:gd name="T29" fmla="*/ 729 h 2295"/>
                <a:gd name="T30" fmla="*/ 530 w 2173"/>
                <a:gd name="T31" fmla="*/ 725 h 2295"/>
                <a:gd name="T32" fmla="*/ 435 w 2173"/>
                <a:gd name="T33" fmla="*/ 579 h 2295"/>
                <a:gd name="T34" fmla="*/ 548 w 2173"/>
                <a:gd name="T35" fmla="*/ 471 h 2295"/>
                <a:gd name="T36" fmla="*/ 87 w 2173"/>
                <a:gd name="T37" fmla="*/ 240 h 2295"/>
                <a:gd name="T38" fmla="*/ 89 w 2173"/>
                <a:gd name="T39" fmla="*/ 236 h 2295"/>
                <a:gd name="T40" fmla="*/ 28 w 2173"/>
                <a:gd name="T41" fmla="*/ 75 h 2295"/>
                <a:gd name="T42" fmla="*/ 194 w 2173"/>
                <a:gd name="T43" fmla="*/ 29 h 2295"/>
                <a:gd name="T44" fmla="*/ 194 w 2173"/>
                <a:gd name="T45" fmla="*/ 29 h 2295"/>
                <a:gd name="T46" fmla="*/ 2173 w 2173"/>
                <a:gd name="T47" fmla="*/ 1036 h 2295"/>
                <a:gd name="T48" fmla="*/ 1531 w 2173"/>
                <a:gd name="T49" fmla="*/ 2295 h 2295"/>
                <a:gd name="T50" fmla="*/ 1531 w 2173"/>
                <a:gd name="T51" fmla="*/ 2295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3" h="2295">
                  <a:moveTo>
                    <a:pt x="1531" y="2295"/>
                  </a:moveTo>
                  <a:lnTo>
                    <a:pt x="1531" y="2295"/>
                  </a:lnTo>
                  <a:lnTo>
                    <a:pt x="100" y="1567"/>
                  </a:lnTo>
                  <a:lnTo>
                    <a:pt x="101" y="1567"/>
                  </a:lnTo>
                  <a:cubicBezTo>
                    <a:pt x="39" y="1532"/>
                    <a:pt x="11" y="1462"/>
                    <a:pt x="40" y="1406"/>
                  </a:cubicBezTo>
                  <a:cubicBezTo>
                    <a:pt x="68" y="1350"/>
                    <a:pt x="142" y="1331"/>
                    <a:pt x="206" y="1361"/>
                  </a:cubicBezTo>
                  <a:lnTo>
                    <a:pt x="208" y="1357"/>
                  </a:lnTo>
                  <a:cubicBezTo>
                    <a:pt x="146" y="1322"/>
                    <a:pt x="119" y="1251"/>
                    <a:pt x="147" y="1196"/>
                  </a:cubicBezTo>
                  <a:cubicBezTo>
                    <a:pt x="175" y="1140"/>
                    <a:pt x="249" y="1120"/>
                    <a:pt x="313" y="1150"/>
                  </a:cubicBezTo>
                  <a:lnTo>
                    <a:pt x="315" y="1146"/>
                  </a:lnTo>
                  <a:cubicBezTo>
                    <a:pt x="253" y="1111"/>
                    <a:pt x="226" y="1041"/>
                    <a:pt x="254" y="985"/>
                  </a:cubicBezTo>
                  <a:cubicBezTo>
                    <a:pt x="283" y="929"/>
                    <a:pt x="356" y="910"/>
                    <a:pt x="421" y="940"/>
                  </a:cubicBezTo>
                  <a:lnTo>
                    <a:pt x="423" y="936"/>
                  </a:lnTo>
                  <a:cubicBezTo>
                    <a:pt x="361" y="901"/>
                    <a:pt x="333" y="830"/>
                    <a:pt x="362" y="775"/>
                  </a:cubicBezTo>
                  <a:cubicBezTo>
                    <a:pt x="390" y="719"/>
                    <a:pt x="464" y="700"/>
                    <a:pt x="528" y="729"/>
                  </a:cubicBezTo>
                  <a:lnTo>
                    <a:pt x="530" y="725"/>
                  </a:lnTo>
                  <a:cubicBezTo>
                    <a:pt x="468" y="691"/>
                    <a:pt x="421" y="640"/>
                    <a:pt x="435" y="579"/>
                  </a:cubicBezTo>
                  <a:cubicBezTo>
                    <a:pt x="464" y="451"/>
                    <a:pt x="548" y="471"/>
                    <a:pt x="548" y="471"/>
                  </a:cubicBezTo>
                  <a:cubicBezTo>
                    <a:pt x="548" y="471"/>
                    <a:pt x="30" y="214"/>
                    <a:pt x="87" y="240"/>
                  </a:cubicBezTo>
                  <a:lnTo>
                    <a:pt x="89" y="236"/>
                  </a:lnTo>
                  <a:cubicBezTo>
                    <a:pt x="27" y="201"/>
                    <a:pt x="0" y="130"/>
                    <a:pt x="28" y="75"/>
                  </a:cubicBezTo>
                  <a:cubicBezTo>
                    <a:pt x="56" y="19"/>
                    <a:pt x="130" y="0"/>
                    <a:pt x="194" y="29"/>
                  </a:cubicBezTo>
                  <a:lnTo>
                    <a:pt x="194" y="29"/>
                  </a:lnTo>
                  <a:lnTo>
                    <a:pt x="2173" y="1036"/>
                  </a:lnTo>
                  <a:lnTo>
                    <a:pt x="1531" y="2295"/>
                  </a:lnTo>
                  <a:lnTo>
                    <a:pt x="1531" y="229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2C175184-BA24-4B2C-8DED-82514E06B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4337050"/>
              <a:ext cx="804863" cy="417513"/>
            </a:xfrm>
            <a:custGeom>
              <a:avLst/>
              <a:gdLst>
                <a:gd name="T0" fmla="*/ 0 w 844"/>
                <a:gd name="T1" fmla="*/ 0 h 437"/>
                <a:gd name="T2" fmla="*/ 0 w 844"/>
                <a:gd name="T3" fmla="*/ 0 h 437"/>
                <a:gd name="T4" fmla="*/ 844 w 844"/>
                <a:gd name="T5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4" h="437">
                  <a:moveTo>
                    <a:pt x="0" y="0"/>
                  </a:moveTo>
                  <a:lnTo>
                    <a:pt x="0" y="0"/>
                  </a:lnTo>
                  <a:lnTo>
                    <a:pt x="844" y="437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4BFFD2A6-A706-41E9-AAD2-123C4996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805363"/>
              <a:ext cx="292100" cy="150813"/>
            </a:xfrm>
            <a:custGeom>
              <a:avLst/>
              <a:gdLst>
                <a:gd name="T0" fmla="*/ 0 w 306"/>
                <a:gd name="T1" fmla="*/ 0 h 158"/>
                <a:gd name="T2" fmla="*/ 0 w 306"/>
                <a:gd name="T3" fmla="*/ 0 h 158"/>
                <a:gd name="T4" fmla="*/ 306 w 306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58">
                  <a:moveTo>
                    <a:pt x="0" y="0"/>
                  </a:moveTo>
                  <a:lnTo>
                    <a:pt x="0" y="0"/>
                  </a:lnTo>
                  <a:lnTo>
                    <a:pt x="306" y="15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5D71F325-51FB-49D6-99B6-FD776B3F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5005388"/>
              <a:ext cx="290513" cy="146050"/>
            </a:xfrm>
            <a:custGeom>
              <a:avLst/>
              <a:gdLst>
                <a:gd name="T0" fmla="*/ 0 w 305"/>
                <a:gd name="T1" fmla="*/ 0 h 154"/>
                <a:gd name="T2" fmla="*/ 0 w 305"/>
                <a:gd name="T3" fmla="*/ 0 h 154"/>
                <a:gd name="T4" fmla="*/ 305 w 305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154">
                  <a:moveTo>
                    <a:pt x="0" y="0"/>
                  </a:moveTo>
                  <a:lnTo>
                    <a:pt x="0" y="0"/>
                  </a:lnTo>
                  <a:lnTo>
                    <a:pt x="305" y="15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18A80D29-D5C7-486E-8F40-C7733308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5207000"/>
              <a:ext cx="288925" cy="144463"/>
            </a:xfrm>
            <a:custGeom>
              <a:avLst/>
              <a:gdLst>
                <a:gd name="T0" fmla="*/ 0 w 304"/>
                <a:gd name="T1" fmla="*/ 0 h 152"/>
                <a:gd name="T2" fmla="*/ 0 w 304"/>
                <a:gd name="T3" fmla="*/ 0 h 152"/>
                <a:gd name="T4" fmla="*/ 304 w 304"/>
                <a:gd name="T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52">
                  <a:moveTo>
                    <a:pt x="0" y="0"/>
                  </a:moveTo>
                  <a:lnTo>
                    <a:pt x="0" y="0"/>
                  </a:lnTo>
                  <a:lnTo>
                    <a:pt x="304" y="15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ADE74854-5137-4783-9A01-4DDA78E1F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5407025"/>
              <a:ext cx="290513" cy="144463"/>
            </a:xfrm>
            <a:custGeom>
              <a:avLst/>
              <a:gdLst>
                <a:gd name="T0" fmla="*/ 0 w 304"/>
                <a:gd name="T1" fmla="*/ 0 h 150"/>
                <a:gd name="T2" fmla="*/ 0 w 304"/>
                <a:gd name="T3" fmla="*/ 0 h 150"/>
                <a:gd name="T4" fmla="*/ 304 w 304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50">
                  <a:moveTo>
                    <a:pt x="0" y="0"/>
                  </a:moveTo>
                  <a:lnTo>
                    <a:pt x="0" y="0"/>
                  </a:lnTo>
                  <a:lnTo>
                    <a:pt x="304" y="15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C83614C-491F-4274-AF03-6330A10F0FCF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38" y="1504950"/>
            <a:ext cx="1522413" cy="1524000"/>
            <a:chOff x="5875338" y="1504950"/>
            <a:chExt cx="1522413" cy="1524000"/>
          </a:xfrm>
        </p:grpSpPr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7F18D729-0B1A-4D01-B9FB-AF54C2A26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1504950"/>
              <a:ext cx="1522413" cy="1524000"/>
            </a:xfrm>
            <a:custGeom>
              <a:avLst/>
              <a:gdLst>
                <a:gd name="T0" fmla="*/ 798 w 1596"/>
                <a:gd name="T1" fmla="*/ 1596 h 1596"/>
                <a:gd name="T2" fmla="*/ 798 w 1596"/>
                <a:gd name="T3" fmla="*/ 1596 h 1596"/>
                <a:gd name="T4" fmla="*/ 1596 w 1596"/>
                <a:gd name="T5" fmla="*/ 798 h 1596"/>
                <a:gd name="T6" fmla="*/ 798 w 1596"/>
                <a:gd name="T7" fmla="*/ 0 h 1596"/>
                <a:gd name="T8" fmla="*/ 0 w 1596"/>
                <a:gd name="T9" fmla="*/ 798 h 1596"/>
                <a:gd name="T10" fmla="*/ 798 w 1596"/>
                <a:gd name="T11" fmla="*/ 1596 h 1596"/>
                <a:gd name="T12" fmla="*/ 798 w 1596"/>
                <a:gd name="T13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6" h="1596">
                  <a:moveTo>
                    <a:pt x="798" y="1596"/>
                  </a:moveTo>
                  <a:lnTo>
                    <a:pt x="798" y="1596"/>
                  </a:lnTo>
                  <a:cubicBezTo>
                    <a:pt x="1239" y="1596"/>
                    <a:pt x="1596" y="1239"/>
                    <a:pt x="1596" y="798"/>
                  </a:cubicBezTo>
                  <a:cubicBezTo>
                    <a:pt x="1596" y="358"/>
                    <a:pt x="1239" y="0"/>
                    <a:pt x="798" y="0"/>
                  </a:cubicBezTo>
                  <a:cubicBezTo>
                    <a:pt x="357" y="0"/>
                    <a:pt x="0" y="358"/>
                    <a:pt x="0" y="798"/>
                  </a:cubicBezTo>
                  <a:cubicBezTo>
                    <a:pt x="0" y="1239"/>
                    <a:pt x="357" y="1596"/>
                    <a:pt x="798" y="1596"/>
                  </a:cubicBezTo>
                  <a:lnTo>
                    <a:pt x="798" y="159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914847A2-61DB-468D-A385-5A049F6CF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0" y="1606550"/>
              <a:ext cx="1503363" cy="534988"/>
            </a:xfrm>
            <a:custGeom>
              <a:avLst/>
              <a:gdLst>
                <a:gd name="T0" fmla="*/ 0 w 1576"/>
                <a:gd name="T1" fmla="*/ 548 h 560"/>
                <a:gd name="T2" fmla="*/ 0 w 1576"/>
                <a:gd name="T3" fmla="*/ 548 h 560"/>
                <a:gd name="T4" fmla="*/ 1576 w 1576"/>
                <a:gd name="T5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6" h="560">
                  <a:moveTo>
                    <a:pt x="0" y="548"/>
                  </a:moveTo>
                  <a:lnTo>
                    <a:pt x="0" y="548"/>
                  </a:lnTo>
                  <a:cubicBezTo>
                    <a:pt x="0" y="548"/>
                    <a:pt x="704" y="0"/>
                    <a:pt x="1576" y="56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D2B21415-F685-48C5-B09D-807D8A48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1905000"/>
              <a:ext cx="769938" cy="769938"/>
            </a:xfrm>
            <a:custGeom>
              <a:avLst/>
              <a:gdLst>
                <a:gd name="T0" fmla="*/ 403 w 807"/>
                <a:gd name="T1" fmla="*/ 807 h 807"/>
                <a:gd name="T2" fmla="*/ 403 w 807"/>
                <a:gd name="T3" fmla="*/ 807 h 807"/>
                <a:gd name="T4" fmla="*/ 807 w 807"/>
                <a:gd name="T5" fmla="*/ 403 h 807"/>
                <a:gd name="T6" fmla="*/ 403 w 807"/>
                <a:gd name="T7" fmla="*/ 0 h 807"/>
                <a:gd name="T8" fmla="*/ 0 w 807"/>
                <a:gd name="T9" fmla="*/ 403 h 807"/>
                <a:gd name="T10" fmla="*/ 403 w 807"/>
                <a:gd name="T11" fmla="*/ 807 h 807"/>
                <a:gd name="T12" fmla="*/ 403 w 807"/>
                <a:gd name="T13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807">
                  <a:moveTo>
                    <a:pt x="403" y="807"/>
                  </a:moveTo>
                  <a:lnTo>
                    <a:pt x="403" y="807"/>
                  </a:lnTo>
                  <a:cubicBezTo>
                    <a:pt x="626" y="807"/>
                    <a:pt x="807" y="626"/>
                    <a:pt x="807" y="403"/>
                  </a:cubicBezTo>
                  <a:cubicBezTo>
                    <a:pt x="807" y="180"/>
                    <a:pt x="626" y="0"/>
                    <a:pt x="403" y="0"/>
                  </a:cubicBezTo>
                  <a:cubicBezTo>
                    <a:pt x="180" y="0"/>
                    <a:pt x="0" y="180"/>
                    <a:pt x="0" y="403"/>
                  </a:cubicBezTo>
                  <a:cubicBezTo>
                    <a:pt x="0" y="626"/>
                    <a:pt x="180" y="807"/>
                    <a:pt x="403" y="807"/>
                  </a:cubicBezTo>
                  <a:lnTo>
                    <a:pt x="403" y="80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5067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Illustration Herzen, Schokolade, Sonst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D9D758D-B069-4270-A888-AFBF28C17C57}"/>
              </a:ext>
            </a:extLst>
          </p:cNvPr>
          <p:cNvGrpSpPr>
            <a:grpSpLocks noChangeAspect="1"/>
          </p:cNvGrpSpPr>
          <p:nvPr/>
        </p:nvGrpSpPr>
        <p:grpSpPr>
          <a:xfrm>
            <a:off x="8460307" y="4067869"/>
            <a:ext cx="1616076" cy="1625600"/>
            <a:chOff x="9188450" y="4052888"/>
            <a:chExt cx="1616076" cy="1625600"/>
          </a:xfrm>
        </p:grpSpPr>
        <p:sp>
          <p:nvSpPr>
            <p:cNvPr id="4" name="Freeform 210">
              <a:extLst>
                <a:ext uri="{FF2B5EF4-FFF2-40B4-BE49-F238E27FC236}">
                  <a16:creationId xmlns:a16="http://schemas.microsoft.com/office/drawing/2014/main" id="{FA08DE83-02D4-4B26-B571-567C2318D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4568825"/>
              <a:ext cx="730250" cy="1109663"/>
            </a:xfrm>
            <a:custGeom>
              <a:avLst/>
              <a:gdLst>
                <a:gd name="T0" fmla="*/ 0 w 766"/>
                <a:gd name="T1" fmla="*/ 409 h 1163"/>
                <a:gd name="T2" fmla="*/ 0 w 766"/>
                <a:gd name="T3" fmla="*/ 409 h 1163"/>
                <a:gd name="T4" fmla="*/ 160 w 766"/>
                <a:gd name="T5" fmla="*/ 742 h 1163"/>
                <a:gd name="T6" fmla="*/ 160 w 766"/>
                <a:gd name="T7" fmla="*/ 993 h 1163"/>
                <a:gd name="T8" fmla="*/ 160 w 766"/>
                <a:gd name="T9" fmla="*/ 993 h 1163"/>
                <a:gd name="T10" fmla="*/ 160 w 766"/>
                <a:gd name="T11" fmla="*/ 995 h 1163"/>
                <a:gd name="T12" fmla="*/ 191 w 766"/>
                <a:gd name="T13" fmla="*/ 1016 h 1163"/>
                <a:gd name="T14" fmla="*/ 160 w 766"/>
                <a:gd name="T15" fmla="*/ 1037 h 1163"/>
                <a:gd name="T16" fmla="*/ 191 w 766"/>
                <a:gd name="T17" fmla="*/ 1058 h 1163"/>
                <a:gd name="T18" fmla="*/ 160 w 766"/>
                <a:gd name="T19" fmla="*/ 1079 h 1163"/>
                <a:gd name="T20" fmla="*/ 191 w 766"/>
                <a:gd name="T21" fmla="*/ 1100 h 1163"/>
                <a:gd name="T22" fmla="*/ 160 w 766"/>
                <a:gd name="T23" fmla="*/ 1121 h 1163"/>
                <a:gd name="T24" fmla="*/ 389 w 766"/>
                <a:gd name="T25" fmla="*/ 1163 h 1163"/>
                <a:gd name="T26" fmla="*/ 618 w 766"/>
                <a:gd name="T27" fmla="*/ 1121 h 1163"/>
                <a:gd name="T28" fmla="*/ 587 w 766"/>
                <a:gd name="T29" fmla="*/ 1100 h 1163"/>
                <a:gd name="T30" fmla="*/ 618 w 766"/>
                <a:gd name="T31" fmla="*/ 1079 h 1163"/>
                <a:gd name="T32" fmla="*/ 587 w 766"/>
                <a:gd name="T33" fmla="*/ 1058 h 1163"/>
                <a:gd name="T34" fmla="*/ 618 w 766"/>
                <a:gd name="T35" fmla="*/ 1037 h 1163"/>
                <a:gd name="T36" fmla="*/ 587 w 766"/>
                <a:gd name="T37" fmla="*/ 1016 h 1163"/>
                <a:gd name="T38" fmla="*/ 618 w 766"/>
                <a:gd name="T39" fmla="*/ 995 h 1163"/>
                <a:gd name="T40" fmla="*/ 618 w 766"/>
                <a:gd name="T41" fmla="*/ 993 h 1163"/>
                <a:gd name="T42" fmla="*/ 620 w 766"/>
                <a:gd name="T43" fmla="*/ 993 h 1163"/>
                <a:gd name="T44" fmla="*/ 620 w 766"/>
                <a:gd name="T45" fmla="*/ 731 h 1163"/>
                <a:gd name="T46" fmla="*/ 766 w 766"/>
                <a:gd name="T47" fmla="*/ 409 h 1163"/>
                <a:gd name="T48" fmla="*/ 383 w 766"/>
                <a:gd name="T49" fmla="*/ 0 h 1163"/>
                <a:gd name="T50" fmla="*/ 0 w 766"/>
                <a:gd name="T51" fmla="*/ 409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6" h="1163">
                  <a:moveTo>
                    <a:pt x="0" y="409"/>
                  </a:moveTo>
                  <a:lnTo>
                    <a:pt x="0" y="409"/>
                  </a:lnTo>
                  <a:cubicBezTo>
                    <a:pt x="0" y="546"/>
                    <a:pt x="63" y="668"/>
                    <a:pt x="160" y="742"/>
                  </a:cubicBezTo>
                  <a:lnTo>
                    <a:pt x="160" y="993"/>
                  </a:lnTo>
                  <a:lnTo>
                    <a:pt x="160" y="993"/>
                  </a:lnTo>
                  <a:cubicBezTo>
                    <a:pt x="160" y="994"/>
                    <a:pt x="160" y="994"/>
                    <a:pt x="160" y="995"/>
                  </a:cubicBezTo>
                  <a:cubicBezTo>
                    <a:pt x="160" y="1002"/>
                    <a:pt x="171" y="1009"/>
                    <a:pt x="191" y="1016"/>
                  </a:cubicBezTo>
                  <a:cubicBezTo>
                    <a:pt x="171" y="1022"/>
                    <a:pt x="160" y="1029"/>
                    <a:pt x="160" y="1037"/>
                  </a:cubicBezTo>
                  <a:cubicBezTo>
                    <a:pt x="160" y="1044"/>
                    <a:pt x="171" y="1052"/>
                    <a:pt x="191" y="1058"/>
                  </a:cubicBezTo>
                  <a:cubicBezTo>
                    <a:pt x="171" y="1064"/>
                    <a:pt x="160" y="1071"/>
                    <a:pt x="160" y="1079"/>
                  </a:cubicBezTo>
                  <a:cubicBezTo>
                    <a:pt x="160" y="1087"/>
                    <a:pt x="171" y="1094"/>
                    <a:pt x="191" y="1100"/>
                  </a:cubicBezTo>
                  <a:cubicBezTo>
                    <a:pt x="171" y="1106"/>
                    <a:pt x="160" y="1113"/>
                    <a:pt x="160" y="1121"/>
                  </a:cubicBezTo>
                  <a:cubicBezTo>
                    <a:pt x="160" y="1144"/>
                    <a:pt x="262" y="1163"/>
                    <a:pt x="389" y="1163"/>
                  </a:cubicBezTo>
                  <a:cubicBezTo>
                    <a:pt x="516" y="1163"/>
                    <a:pt x="618" y="1144"/>
                    <a:pt x="618" y="1121"/>
                  </a:cubicBezTo>
                  <a:cubicBezTo>
                    <a:pt x="618" y="1113"/>
                    <a:pt x="607" y="1106"/>
                    <a:pt x="587" y="1100"/>
                  </a:cubicBezTo>
                  <a:cubicBezTo>
                    <a:pt x="607" y="1094"/>
                    <a:pt x="618" y="1087"/>
                    <a:pt x="618" y="1079"/>
                  </a:cubicBezTo>
                  <a:cubicBezTo>
                    <a:pt x="618" y="1071"/>
                    <a:pt x="607" y="1064"/>
                    <a:pt x="587" y="1058"/>
                  </a:cubicBezTo>
                  <a:cubicBezTo>
                    <a:pt x="607" y="1052"/>
                    <a:pt x="618" y="1044"/>
                    <a:pt x="618" y="1037"/>
                  </a:cubicBezTo>
                  <a:cubicBezTo>
                    <a:pt x="618" y="1029"/>
                    <a:pt x="607" y="1022"/>
                    <a:pt x="587" y="1016"/>
                  </a:cubicBezTo>
                  <a:cubicBezTo>
                    <a:pt x="607" y="1009"/>
                    <a:pt x="618" y="1002"/>
                    <a:pt x="618" y="995"/>
                  </a:cubicBezTo>
                  <a:cubicBezTo>
                    <a:pt x="618" y="994"/>
                    <a:pt x="618" y="994"/>
                    <a:pt x="618" y="993"/>
                  </a:cubicBezTo>
                  <a:lnTo>
                    <a:pt x="620" y="993"/>
                  </a:lnTo>
                  <a:lnTo>
                    <a:pt x="620" y="731"/>
                  </a:lnTo>
                  <a:cubicBezTo>
                    <a:pt x="709" y="656"/>
                    <a:pt x="766" y="540"/>
                    <a:pt x="766" y="409"/>
                  </a:cubicBezTo>
                  <a:cubicBezTo>
                    <a:pt x="766" y="183"/>
                    <a:pt x="594" y="0"/>
                    <a:pt x="383" y="0"/>
                  </a:cubicBezTo>
                  <a:cubicBezTo>
                    <a:pt x="171" y="0"/>
                    <a:pt x="0" y="183"/>
                    <a:pt x="0" y="409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211">
              <a:extLst>
                <a:ext uri="{FF2B5EF4-FFF2-40B4-BE49-F238E27FC236}">
                  <a16:creationId xmlns:a16="http://schemas.microsoft.com/office/drawing/2014/main" id="{EC346982-4FBE-4E3D-BDAE-0E6544FE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4568825"/>
              <a:ext cx="730250" cy="1109663"/>
            </a:xfrm>
            <a:custGeom>
              <a:avLst/>
              <a:gdLst>
                <a:gd name="T0" fmla="*/ 0 w 766"/>
                <a:gd name="T1" fmla="*/ 409 h 1163"/>
                <a:gd name="T2" fmla="*/ 0 w 766"/>
                <a:gd name="T3" fmla="*/ 409 h 1163"/>
                <a:gd name="T4" fmla="*/ 160 w 766"/>
                <a:gd name="T5" fmla="*/ 742 h 1163"/>
                <a:gd name="T6" fmla="*/ 160 w 766"/>
                <a:gd name="T7" fmla="*/ 993 h 1163"/>
                <a:gd name="T8" fmla="*/ 160 w 766"/>
                <a:gd name="T9" fmla="*/ 993 h 1163"/>
                <a:gd name="T10" fmla="*/ 160 w 766"/>
                <a:gd name="T11" fmla="*/ 995 h 1163"/>
                <a:gd name="T12" fmla="*/ 191 w 766"/>
                <a:gd name="T13" fmla="*/ 1016 h 1163"/>
                <a:gd name="T14" fmla="*/ 160 w 766"/>
                <a:gd name="T15" fmla="*/ 1037 h 1163"/>
                <a:gd name="T16" fmla="*/ 191 w 766"/>
                <a:gd name="T17" fmla="*/ 1058 h 1163"/>
                <a:gd name="T18" fmla="*/ 160 w 766"/>
                <a:gd name="T19" fmla="*/ 1079 h 1163"/>
                <a:gd name="T20" fmla="*/ 191 w 766"/>
                <a:gd name="T21" fmla="*/ 1100 h 1163"/>
                <a:gd name="T22" fmla="*/ 160 w 766"/>
                <a:gd name="T23" fmla="*/ 1121 h 1163"/>
                <a:gd name="T24" fmla="*/ 389 w 766"/>
                <a:gd name="T25" fmla="*/ 1163 h 1163"/>
                <a:gd name="T26" fmla="*/ 618 w 766"/>
                <a:gd name="T27" fmla="*/ 1121 h 1163"/>
                <a:gd name="T28" fmla="*/ 587 w 766"/>
                <a:gd name="T29" fmla="*/ 1100 h 1163"/>
                <a:gd name="T30" fmla="*/ 618 w 766"/>
                <a:gd name="T31" fmla="*/ 1079 h 1163"/>
                <a:gd name="T32" fmla="*/ 587 w 766"/>
                <a:gd name="T33" fmla="*/ 1058 h 1163"/>
                <a:gd name="T34" fmla="*/ 618 w 766"/>
                <a:gd name="T35" fmla="*/ 1037 h 1163"/>
                <a:gd name="T36" fmla="*/ 587 w 766"/>
                <a:gd name="T37" fmla="*/ 1016 h 1163"/>
                <a:gd name="T38" fmla="*/ 618 w 766"/>
                <a:gd name="T39" fmla="*/ 995 h 1163"/>
                <a:gd name="T40" fmla="*/ 618 w 766"/>
                <a:gd name="T41" fmla="*/ 993 h 1163"/>
                <a:gd name="T42" fmla="*/ 620 w 766"/>
                <a:gd name="T43" fmla="*/ 993 h 1163"/>
                <a:gd name="T44" fmla="*/ 620 w 766"/>
                <a:gd name="T45" fmla="*/ 731 h 1163"/>
                <a:gd name="T46" fmla="*/ 766 w 766"/>
                <a:gd name="T47" fmla="*/ 409 h 1163"/>
                <a:gd name="T48" fmla="*/ 383 w 766"/>
                <a:gd name="T49" fmla="*/ 0 h 1163"/>
                <a:gd name="T50" fmla="*/ 0 w 766"/>
                <a:gd name="T51" fmla="*/ 409 h 1163"/>
                <a:gd name="T52" fmla="*/ 0 w 766"/>
                <a:gd name="T53" fmla="*/ 409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6" h="1163">
                  <a:moveTo>
                    <a:pt x="0" y="409"/>
                  </a:moveTo>
                  <a:lnTo>
                    <a:pt x="0" y="409"/>
                  </a:lnTo>
                  <a:cubicBezTo>
                    <a:pt x="0" y="546"/>
                    <a:pt x="63" y="668"/>
                    <a:pt x="160" y="742"/>
                  </a:cubicBezTo>
                  <a:lnTo>
                    <a:pt x="160" y="993"/>
                  </a:lnTo>
                  <a:lnTo>
                    <a:pt x="160" y="993"/>
                  </a:lnTo>
                  <a:cubicBezTo>
                    <a:pt x="160" y="994"/>
                    <a:pt x="160" y="994"/>
                    <a:pt x="160" y="995"/>
                  </a:cubicBezTo>
                  <a:cubicBezTo>
                    <a:pt x="160" y="1002"/>
                    <a:pt x="171" y="1009"/>
                    <a:pt x="191" y="1016"/>
                  </a:cubicBezTo>
                  <a:cubicBezTo>
                    <a:pt x="171" y="1022"/>
                    <a:pt x="160" y="1029"/>
                    <a:pt x="160" y="1037"/>
                  </a:cubicBezTo>
                  <a:cubicBezTo>
                    <a:pt x="160" y="1044"/>
                    <a:pt x="171" y="1052"/>
                    <a:pt x="191" y="1058"/>
                  </a:cubicBezTo>
                  <a:cubicBezTo>
                    <a:pt x="171" y="1064"/>
                    <a:pt x="160" y="1071"/>
                    <a:pt x="160" y="1079"/>
                  </a:cubicBezTo>
                  <a:cubicBezTo>
                    <a:pt x="160" y="1087"/>
                    <a:pt x="171" y="1094"/>
                    <a:pt x="191" y="1100"/>
                  </a:cubicBezTo>
                  <a:cubicBezTo>
                    <a:pt x="171" y="1106"/>
                    <a:pt x="160" y="1113"/>
                    <a:pt x="160" y="1121"/>
                  </a:cubicBezTo>
                  <a:cubicBezTo>
                    <a:pt x="160" y="1144"/>
                    <a:pt x="262" y="1163"/>
                    <a:pt x="389" y="1163"/>
                  </a:cubicBezTo>
                  <a:cubicBezTo>
                    <a:pt x="516" y="1163"/>
                    <a:pt x="618" y="1144"/>
                    <a:pt x="618" y="1121"/>
                  </a:cubicBezTo>
                  <a:cubicBezTo>
                    <a:pt x="618" y="1113"/>
                    <a:pt x="607" y="1106"/>
                    <a:pt x="587" y="1100"/>
                  </a:cubicBezTo>
                  <a:cubicBezTo>
                    <a:pt x="607" y="1094"/>
                    <a:pt x="618" y="1087"/>
                    <a:pt x="618" y="1079"/>
                  </a:cubicBezTo>
                  <a:cubicBezTo>
                    <a:pt x="618" y="1071"/>
                    <a:pt x="607" y="1064"/>
                    <a:pt x="587" y="1058"/>
                  </a:cubicBezTo>
                  <a:cubicBezTo>
                    <a:pt x="607" y="1052"/>
                    <a:pt x="618" y="1044"/>
                    <a:pt x="618" y="1037"/>
                  </a:cubicBezTo>
                  <a:cubicBezTo>
                    <a:pt x="618" y="1029"/>
                    <a:pt x="607" y="1022"/>
                    <a:pt x="587" y="1016"/>
                  </a:cubicBezTo>
                  <a:cubicBezTo>
                    <a:pt x="607" y="1009"/>
                    <a:pt x="618" y="1002"/>
                    <a:pt x="618" y="995"/>
                  </a:cubicBezTo>
                  <a:cubicBezTo>
                    <a:pt x="618" y="994"/>
                    <a:pt x="618" y="994"/>
                    <a:pt x="618" y="993"/>
                  </a:cubicBezTo>
                  <a:lnTo>
                    <a:pt x="620" y="993"/>
                  </a:lnTo>
                  <a:lnTo>
                    <a:pt x="620" y="731"/>
                  </a:lnTo>
                  <a:cubicBezTo>
                    <a:pt x="709" y="656"/>
                    <a:pt x="766" y="540"/>
                    <a:pt x="766" y="409"/>
                  </a:cubicBezTo>
                  <a:cubicBezTo>
                    <a:pt x="766" y="183"/>
                    <a:pt x="594" y="0"/>
                    <a:pt x="383" y="0"/>
                  </a:cubicBezTo>
                  <a:cubicBezTo>
                    <a:pt x="171" y="0"/>
                    <a:pt x="0" y="183"/>
                    <a:pt x="0" y="4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212">
              <a:extLst>
                <a:ext uri="{FF2B5EF4-FFF2-40B4-BE49-F238E27FC236}">
                  <a16:creationId xmlns:a16="http://schemas.microsoft.com/office/drawing/2014/main" id="{E9D01203-3C1D-4E1E-84DE-8F6C9F1A4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1263"/>
              <a:ext cx="400050" cy="531813"/>
            </a:xfrm>
            <a:custGeom>
              <a:avLst/>
              <a:gdLst>
                <a:gd name="T0" fmla="*/ 206 w 418"/>
                <a:gd name="T1" fmla="*/ 556 h 556"/>
                <a:gd name="T2" fmla="*/ 206 w 418"/>
                <a:gd name="T3" fmla="*/ 556 h 556"/>
                <a:gd name="T4" fmla="*/ 206 w 418"/>
                <a:gd name="T5" fmla="*/ 490 h 556"/>
                <a:gd name="T6" fmla="*/ 241 w 418"/>
                <a:gd name="T7" fmla="*/ 474 h 556"/>
                <a:gd name="T8" fmla="*/ 241 w 418"/>
                <a:gd name="T9" fmla="*/ 418 h 556"/>
                <a:gd name="T10" fmla="*/ 159 w 418"/>
                <a:gd name="T11" fmla="*/ 418 h 556"/>
                <a:gd name="T12" fmla="*/ 159 w 418"/>
                <a:gd name="T13" fmla="*/ 367 h 556"/>
                <a:gd name="T14" fmla="*/ 276 w 418"/>
                <a:gd name="T15" fmla="*/ 367 h 556"/>
                <a:gd name="T16" fmla="*/ 276 w 418"/>
                <a:gd name="T17" fmla="*/ 314 h 556"/>
                <a:gd name="T18" fmla="*/ 135 w 418"/>
                <a:gd name="T19" fmla="*/ 314 h 556"/>
                <a:gd name="T20" fmla="*/ 135 w 418"/>
                <a:gd name="T21" fmla="*/ 265 h 556"/>
                <a:gd name="T22" fmla="*/ 297 w 418"/>
                <a:gd name="T23" fmla="*/ 265 h 556"/>
                <a:gd name="T24" fmla="*/ 297 w 418"/>
                <a:gd name="T25" fmla="*/ 212 h 556"/>
                <a:gd name="T26" fmla="*/ 93 w 418"/>
                <a:gd name="T27" fmla="*/ 212 h 556"/>
                <a:gd name="T28" fmla="*/ 93 w 418"/>
                <a:gd name="T29" fmla="*/ 163 h 556"/>
                <a:gd name="T30" fmla="*/ 332 w 418"/>
                <a:gd name="T31" fmla="*/ 163 h 556"/>
                <a:gd name="T32" fmla="*/ 332 w 418"/>
                <a:gd name="T33" fmla="*/ 109 h 556"/>
                <a:gd name="T34" fmla="*/ 57 w 418"/>
                <a:gd name="T35" fmla="*/ 109 h 556"/>
                <a:gd name="T36" fmla="*/ 57 w 418"/>
                <a:gd name="T37" fmla="*/ 56 h 556"/>
                <a:gd name="T38" fmla="*/ 381 w 418"/>
                <a:gd name="T39" fmla="*/ 56 h 556"/>
                <a:gd name="T40" fmla="*/ 381 w 418"/>
                <a:gd name="T41" fmla="*/ 0 h 556"/>
                <a:gd name="T42" fmla="*/ 31 w 418"/>
                <a:gd name="T4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8" h="556">
                  <a:moveTo>
                    <a:pt x="206" y="556"/>
                  </a:moveTo>
                  <a:lnTo>
                    <a:pt x="206" y="556"/>
                  </a:lnTo>
                  <a:lnTo>
                    <a:pt x="206" y="490"/>
                  </a:lnTo>
                  <a:cubicBezTo>
                    <a:pt x="206" y="490"/>
                    <a:pt x="212" y="474"/>
                    <a:pt x="241" y="474"/>
                  </a:cubicBezTo>
                  <a:cubicBezTo>
                    <a:pt x="270" y="474"/>
                    <a:pt x="277" y="425"/>
                    <a:pt x="241" y="418"/>
                  </a:cubicBezTo>
                  <a:cubicBezTo>
                    <a:pt x="205" y="412"/>
                    <a:pt x="159" y="418"/>
                    <a:pt x="159" y="418"/>
                  </a:cubicBezTo>
                  <a:cubicBezTo>
                    <a:pt x="159" y="418"/>
                    <a:pt x="105" y="385"/>
                    <a:pt x="159" y="367"/>
                  </a:cubicBezTo>
                  <a:lnTo>
                    <a:pt x="276" y="367"/>
                  </a:lnTo>
                  <a:cubicBezTo>
                    <a:pt x="276" y="367"/>
                    <a:pt x="321" y="349"/>
                    <a:pt x="276" y="314"/>
                  </a:cubicBezTo>
                  <a:lnTo>
                    <a:pt x="135" y="314"/>
                  </a:lnTo>
                  <a:cubicBezTo>
                    <a:pt x="135" y="314"/>
                    <a:pt x="64" y="292"/>
                    <a:pt x="135" y="265"/>
                  </a:cubicBezTo>
                  <a:lnTo>
                    <a:pt x="297" y="265"/>
                  </a:lnTo>
                  <a:cubicBezTo>
                    <a:pt x="297" y="265"/>
                    <a:pt x="375" y="238"/>
                    <a:pt x="297" y="212"/>
                  </a:cubicBezTo>
                  <a:lnTo>
                    <a:pt x="93" y="212"/>
                  </a:lnTo>
                  <a:cubicBezTo>
                    <a:pt x="93" y="212"/>
                    <a:pt x="37" y="185"/>
                    <a:pt x="93" y="163"/>
                  </a:cubicBezTo>
                  <a:lnTo>
                    <a:pt x="332" y="163"/>
                  </a:lnTo>
                  <a:cubicBezTo>
                    <a:pt x="332" y="163"/>
                    <a:pt x="416" y="136"/>
                    <a:pt x="332" y="109"/>
                  </a:cubicBezTo>
                  <a:lnTo>
                    <a:pt x="57" y="109"/>
                  </a:lnTo>
                  <a:cubicBezTo>
                    <a:pt x="57" y="109"/>
                    <a:pt x="0" y="89"/>
                    <a:pt x="57" y="56"/>
                  </a:cubicBezTo>
                  <a:lnTo>
                    <a:pt x="381" y="56"/>
                  </a:lnTo>
                  <a:cubicBezTo>
                    <a:pt x="381" y="56"/>
                    <a:pt x="418" y="34"/>
                    <a:pt x="381" y="0"/>
                  </a:cubicBezTo>
                  <a:lnTo>
                    <a:pt x="3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213">
              <a:extLst>
                <a:ext uri="{FF2B5EF4-FFF2-40B4-BE49-F238E27FC236}">
                  <a16:creationId xmlns:a16="http://schemas.microsoft.com/office/drawing/2014/main" id="{08CA52AB-7180-42FD-A7D5-545550A15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3363" y="4435475"/>
              <a:ext cx="411163" cy="293688"/>
            </a:xfrm>
            <a:custGeom>
              <a:avLst/>
              <a:gdLst>
                <a:gd name="T0" fmla="*/ 0 w 431"/>
                <a:gd name="T1" fmla="*/ 307 h 307"/>
                <a:gd name="T2" fmla="*/ 0 w 431"/>
                <a:gd name="T3" fmla="*/ 307 h 307"/>
                <a:gd name="T4" fmla="*/ 431 w 431"/>
                <a:gd name="T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307">
                  <a:moveTo>
                    <a:pt x="0" y="307"/>
                  </a:moveTo>
                  <a:lnTo>
                    <a:pt x="0" y="307"/>
                  </a:lnTo>
                  <a:lnTo>
                    <a:pt x="43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214">
              <a:extLst>
                <a:ext uri="{FF2B5EF4-FFF2-40B4-BE49-F238E27FC236}">
                  <a16:creationId xmlns:a16="http://schemas.microsoft.com/office/drawing/2014/main" id="{25E6461C-B35B-4459-9357-8C433CD9C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6200" y="4170363"/>
              <a:ext cx="288925" cy="360363"/>
            </a:xfrm>
            <a:custGeom>
              <a:avLst/>
              <a:gdLst>
                <a:gd name="T0" fmla="*/ 0 w 304"/>
                <a:gd name="T1" fmla="*/ 378 h 378"/>
                <a:gd name="T2" fmla="*/ 0 w 304"/>
                <a:gd name="T3" fmla="*/ 378 h 378"/>
                <a:gd name="T4" fmla="*/ 304 w 304"/>
                <a:gd name="T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378">
                  <a:moveTo>
                    <a:pt x="0" y="378"/>
                  </a:moveTo>
                  <a:lnTo>
                    <a:pt x="0" y="378"/>
                  </a:lnTo>
                  <a:lnTo>
                    <a:pt x="304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215">
              <a:extLst>
                <a:ext uri="{FF2B5EF4-FFF2-40B4-BE49-F238E27FC236}">
                  <a16:creationId xmlns:a16="http://schemas.microsoft.com/office/drawing/2014/main" id="{E0BD581B-B0DF-4020-9367-4D5B8443E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8" y="4052888"/>
              <a:ext cx="0" cy="431800"/>
            </a:xfrm>
            <a:custGeom>
              <a:avLst/>
              <a:gdLst>
                <a:gd name="T0" fmla="*/ 453 h 453"/>
                <a:gd name="T1" fmla="*/ 453 h 453"/>
                <a:gd name="T2" fmla="*/ 0 h 4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53">
                  <a:moveTo>
                    <a:pt x="0" y="453"/>
                  </a:moveTo>
                  <a:lnTo>
                    <a:pt x="0" y="453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216">
              <a:extLst>
                <a:ext uri="{FF2B5EF4-FFF2-40B4-BE49-F238E27FC236}">
                  <a16:creationId xmlns:a16="http://schemas.microsoft.com/office/drawing/2014/main" id="{59A366F0-C991-4E9D-B2CC-CE5252B1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3888" y="4170363"/>
              <a:ext cx="288925" cy="360363"/>
            </a:xfrm>
            <a:custGeom>
              <a:avLst/>
              <a:gdLst>
                <a:gd name="T0" fmla="*/ 303 w 303"/>
                <a:gd name="T1" fmla="*/ 378 h 378"/>
                <a:gd name="T2" fmla="*/ 303 w 303"/>
                <a:gd name="T3" fmla="*/ 378 h 378"/>
                <a:gd name="T4" fmla="*/ 0 w 303"/>
                <a:gd name="T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" h="378">
                  <a:moveTo>
                    <a:pt x="303" y="378"/>
                  </a:moveTo>
                  <a:lnTo>
                    <a:pt x="303" y="378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17">
              <a:extLst>
                <a:ext uri="{FF2B5EF4-FFF2-40B4-BE49-F238E27FC236}">
                  <a16:creationId xmlns:a16="http://schemas.microsoft.com/office/drawing/2014/main" id="{C4186375-88D1-425E-966F-D174A862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0" y="4435475"/>
              <a:ext cx="409575" cy="293688"/>
            </a:xfrm>
            <a:custGeom>
              <a:avLst/>
              <a:gdLst>
                <a:gd name="T0" fmla="*/ 430 w 430"/>
                <a:gd name="T1" fmla="*/ 307 h 307"/>
                <a:gd name="T2" fmla="*/ 430 w 430"/>
                <a:gd name="T3" fmla="*/ 307 h 307"/>
                <a:gd name="T4" fmla="*/ 0 w 430"/>
                <a:gd name="T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" h="307">
                  <a:moveTo>
                    <a:pt x="430" y="307"/>
                  </a:moveTo>
                  <a:lnTo>
                    <a:pt x="430" y="307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C59BA66-F03D-4A7D-A037-C534C9E9C0EE}"/>
              </a:ext>
            </a:extLst>
          </p:cNvPr>
          <p:cNvGrpSpPr>
            <a:grpSpLocks noChangeAspect="1"/>
          </p:cNvGrpSpPr>
          <p:nvPr/>
        </p:nvGrpSpPr>
        <p:grpSpPr>
          <a:xfrm>
            <a:off x="5763145" y="4275831"/>
            <a:ext cx="2143125" cy="1674813"/>
            <a:chOff x="6491288" y="4260850"/>
            <a:chExt cx="2143125" cy="1674813"/>
          </a:xfrm>
        </p:grpSpPr>
        <p:sp>
          <p:nvSpPr>
            <p:cNvPr id="13" name="Freeform 218">
              <a:extLst>
                <a:ext uri="{FF2B5EF4-FFF2-40B4-BE49-F238E27FC236}">
                  <a16:creationId xmlns:a16="http://schemas.microsoft.com/office/drawing/2014/main" id="{CDE09660-D5D1-4EF4-946F-AE9D5C7E2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4260850"/>
              <a:ext cx="2143125" cy="1674813"/>
            </a:xfrm>
            <a:custGeom>
              <a:avLst/>
              <a:gdLst>
                <a:gd name="T0" fmla="*/ 0 w 2248"/>
                <a:gd name="T1" fmla="*/ 648 h 1755"/>
                <a:gd name="T2" fmla="*/ 0 w 2248"/>
                <a:gd name="T3" fmla="*/ 648 h 1755"/>
                <a:gd name="T4" fmla="*/ 0 w 2248"/>
                <a:gd name="T5" fmla="*/ 0 h 1755"/>
                <a:gd name="T6" fmla="*/ 726 w 2248"/>
                <a:gd name="T7" fmla="*/ 0 h 1755"/>
                <a:gd name="T8" fmla="*/ 1059 w 2248"/>
                <a:gd name="T9" fmla="*/ 424 h 1755"/>
                <a:gd name="T10" fmla="*/ 1185 w 2248"/>
                <a:gd name="T11" fmla="*/ 424 h 1755"/>
                <a:gd name="T12" fmla="*/ 1518 w 2248"/>
                <a:gd name="T13" fmla="*/ 0 h 1755"/>
                <a:gd name="T14" fmla="*/ 2244 w 2248"/>
                <a:gd name="T15" fmla="*/ 0 h 1755"/>
                <a:gd name="T16" fmla="*/ 2248 w 2248"/>
                <a:gd name="T17" fmla="*/ 648 h 1755"/>
                <a:gd name="T18" fmla="*/ 1127 w 2248"/>
                <a:gd name="T19" fmla="*/ 1755 h 1755"/>
                <a:gd name="T20" fmla="*/ 0 w 2248"/>
                <a:gd name="T21" fmla="*/ 648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8" h="1755">
                  <a:moveTo>
                    <a:pt x="0" y="648"/>
                  </a:moveTo>
                  <a:lnTo>
                    <a:pt x="0" y="648"/>
                  </a:lnTo>
                  <a:lnTo>
                    <a:pt x="0" y="0"/>
                  </a:lnTo>
                  <a:lnTo>
                    <a:pt x="726" y="0"/>
                  </a:lnTo>
                  <a:lnTo>
                    <a:pt x="1059" y="424"/>
                  </a:lnTo>
                  <a:lnTo>
                    <a:pt x="1185" y="424"/>
                  </a:lnTo>
                  <a:lnTo>
                    <a:pt x="1518" y="0"/>
                  </a:lnTo>
                  <a:lnTo>
                    <a:pt x="2244" y="0"/>
                  </a:lnTo>
                  <a:lnTo>
                    <a:pt x="2248" y="648"/>
                  </a:lnTo>
                  <a:lnTo>
                    <a:pt x="1127" y="1755"/>
                  </a:lnTo>
                  <a:lnTo>
                    <a:pt x="0" y="648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219">
              <a:extLst>
                <a:ext uri="{FF2B5EF4-FFF2-40B4-BE49-F238E27FC236}">
                  <a16:creationId xmlns:a16="http://schemas.microsoft.com/office/drawing/2014/main" id="{2FA0A592-9E49-4EA3-B35D-BD18FCDCB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4260850"/>
              <a:ext cx="2143125" cy="1674813"/>
            </a:xfrm>
            <a:custGeom>
              <a:avLst/>
              <a:gdLst>
                <a:gd name="T0" fmla="*/ 0 w 2248"/>
                <a:gd name="T1" fmla="*/ 648 h 1755"/>
                <a:gd name="T2" fmla="*/ 0 w 2248"/>
                <a:gd name="T3" fmla="*/ 648 h 1755"/>
                <a:gd name="T4" fmla="*/ 0 w 2248"/>
                <a:gd name="T5" fmla="*/ 0 h 1755"/>
                <a:gd name="T6" fmla="*/ 726 w 2248"/>
                <a:gd name="T7" fmla="*/ 0 h 1755"/>
                <a:gd name="T8" fmla="*/ 1059 w 2248"/>
                <a:gd name="T9" fmla="*/ 424 h 1755"/>
                <a:gd name="T10" fmla="*/ 1185 w 2248"/>
                <a:gd name="T11" fmla="*/ 424 h 1755"/>
                <a:gd name="T12" fmla="*/ 1518 w 2248"/>
                <a:gd name="T13" fmla="*/ 0 h 1755"/>
                <a:gd name="T14" fmla="*/ 2244 w 2248"/>
                <a:gd name="T15" fmla="*/ 0 h 1755"/>
                <a:gd name="T16" fmla="*/ 2248 w 2248"/>
                <a:gd name="T17" fmla="*/ 648 h 1755"/>
                <a:gd name="T18" fmla="*/ 1127 w 2248"/>
                <a:gd name="T19" fmla="*/ 1755 h 1755"/>
                <a:gd name="T20" fmla="*/ 0 w 2248"/>
                <a:gd name="T21" fmla="*/ 648 h 1755"/>
                <a:gd name="T22" fmla="*/ 0 w 2248"/>
                <a:gd name="T23" fmla="*/ 648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8" h="1755">
                  <a:moveTo>
                    <a:pt x="0" y="648"/>
                  </a:moveTo>
                  <a:lnTo>
                    <a:pt x="0" y="648"/>
                  </a:lnTo>
                  <a:lnTo>
                    <a:pt x="0" y="0"/>
                  </a:lnTo>
                  <a:lnTo>
                    <a:pt x="726" y="0"/>
                  </a:lnTo>
                  <a:lnTo>
                    <a:pt x="1059" y="424"/>
                  </a:lnTo>
                  <a:lnTo>
                    <a:pt x="1185" y="424"/>
                  </a:lnTo>
                  <a:lnTo>
                    <a:pt x="1518" y="0"/>
                  </a:lnTo>
                  <a:lnTo>
                    <a:pt x="2244" y="0"/>
                  </a:lnTo>
                  <a:lnTo>
                    <a:pt x="2248" y="648"/>
                  </a:lnTo>
                  <a:lnTo>
                    <a:pt x="1127" y="1755"/>
                  </a:lnTo>
                  <a:lnTo>
                    <a:pt x="0" y="648"/>
                  </a:lnTo>
                  <a:lnTo>
                    <a:pt x="0" y="64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220">
              <a:extLst>
                <a:ext uri="{FF2B5EF4-FFF2-40B4-BE49-F238E27FC236}">
                  <a16:creationId xmlns:a16="http://schemas.microsoft.com/office/drawing/2014/main" id="{98F3922A-EAD2-46B8-9771-10286C1F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763" y="4813300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6" y="385"/>
                    <a:pt x="0" y="299"/>
                    <a:pt x="0" y="192"/>
                  </a:cubicBezTo>
                  <a:cubicBezTo>
                    <a:pt x="0" y="86"/>
                    <a:pt x="86" y="0"/>
                    <a:pt x="193" y="0"/>
                  </a:cubicBezTo>
                  <a:cubicBezTo>
                    <a:pt x="299" y="0"/>
                    <a:pt x="386" y="86"/>
                    <a:pt x="386" y="192"/>
                  </a:cubicBezTo>
                  <a:cubicBezTo>
                    <a:pt x="386" y="299"/>
                    <a:pt x="299" y="385"/>
                    <a:pt x="193" y="38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221">
              <a:extLst>
                <a:ext uri="{FF2B5EF4-FFF2-40B4-BE49-F238E27FC236}">
                  <a16:creationId xmlns:a16="http://schemas.microsoft.com/office/drawing/2014/main" id="{556DCBCF-6634-4BC1-9316-C55C57A2C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763" y="4813300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  <a:gd name="T12" fmla="*/ 193 w 386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6" y="385"/>
                    <a:pt x="0" y="299"/>
                    <a:pt x="0" y="192"/>
                  </a:cubicBezTo>
                  <a:cubicBezTo>
                    <a:pt x="0" y="86"/>
                    <a:pt x="86" y="0"/>
                    <a:pt x="193" y="0"/>
                  </a:cubicBezTo>
                  <a:cubicBezTo>
                    <a:pt x="299" y="0"/>
                    <a:pt x="386" y="86"/>
                    <a:pt x="386" y="192"/>
                  </a:cubicBezTo>
                  <a:cubicBezTo>
                    <a:pt x="386" y="299"/>
                    <a:pt x="299" y="385"/>
                    <a:pt x="193" y="385"/>
                  </a:cubicBezTo>
                  <a:lnTo>
                    <a:pt x="193" y="3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222">
              <a:extLst>
                <a:ext uri="{FF2B5EF4-FFF2-40B4-BE49-F238E27FC236}">
                  <a16:creationId xmlns:a16="http://schemas.microsoft.com/office/drawing/2014/main" id="{F5A0FA82-AE9F-4317-B8B5-1BCAF328D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4813300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7" y="385"/>
                    <a:pt x="0" y="299"/>
                    <a:pt x="0" y="192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2"/>
                  </a:cubicBezTo>
                  <a:cubicBezTo>
                    <a:pt x="386" y="299"/>
                    <a:pt x="300" y="385"/>
                    <a:pt x="193" y="38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223">
              <a:extLst>
                <a:ext uri="{FF2B5EF4-FFF2-40B4-BE49-F238E27FC236}">
                  <a16:creationId xmlns:a16="http://schemas.microsoft.com/office/drawing/2014/main" id="{F1456C7A-DE97-4A7A-AD39-D94DC87A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4813300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  <a:gd name="T12" fmla="*/ 193 w 386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7" y="385"/>
                    <a:pt x="0" y="299"/>
                    <a:pt x="0" y="192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2"/>
                  </a:cubicBezTo>
                  <a:cubicBezTo>
                    <a:pt x="386" y="299"/>
                    <a:pt x="300" y="385"/>
                    <a:pt x="193" y="385"/>
                  </a:cubicBezTo>
                  <a:lnTo>
                    <a:pt x="193" y="3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224">
              <a:extLst>
                <a:ext uri="{FF2B5EF4-FFF2-40B4-BE49-F238E27FC236}">
                  <a16:creationId xmlns:a16="http://schemas.microsoft.com/office/drawing/2014/main" id="{521BC206-A444-4549-9161-1E6E2DFED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4903788"/>
              <a:ext cx="184150" cy="184150"/>
            </a:xfrm>
            <a:custGeom>
              <a:avLst/>
              <a:gdLst>
                <a:gd name="T0" fmla="*/ 96 w 193"/>
                <a:gd name="T1" fmla="*/ 192 h 192"/>
                <a:gd name="T2" fmla="*/ 96 w 193"/>
                <a:gd name="T3" fmla="*/ 192 h 192"/>
                <a:gd name="T4" fmla="*/ 0 w 193"/>
                <a:gd name="T5" fmla="*/ 96 h 192"/>
                <a:gd name="T6" fmla="*/ 96 w 193"/>
                <a:gd name="T7" fmla="*/ 0 h 192"/>
                <a:gd name="T8" fmla="*/ 193 w 193"/>
                <a:gd name="T9" fmla="*/ 96 h 192"/>
                <a:gd name="T10" fmla="*/ 96 w 193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92">
                  <a:moveTo>
                    <a:pt x="96" y="192"/>
                  </a:moveTo>
                  <a:lnTo>
                    <a:pt x="96" y="192"/>
                  </a:ln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6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25">
              <a:extLst>
                <a:ext uri="{FF2B5EF4-FFF2-40B4-BE49-F238E27FC236}">
                  <a16:creationId xmlns:a16="http://schemas.microsoft.com/office/drawing/2014/main" id="{41FA309C-0A29-4AC8-9E43-BE8CDEB2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788" y="4903788"/>
              <a:ext cx="184150" cy="184150"/>
            </a:xfrm>
            <a:custGeom>
              <a:avLst/>
              <a:gdLst>
                <a:gd name="T0" fmla="*/ 97 w 193"/>
                <a:gd name="T1" fmla="*/ 192 h 192"/>
                <a:gd name="T2" fmla="*/ 97 w 193"/>
                <a:gd name="T3" fmla="*/ 192 h 192"/>
                <a:gd name="T4" fmla="*/ 0 w 193"/>
                <a:gd name="T5" fmla="*/ 96 h 192"/>
                <a:gd name="T6" fmla="*/ 97 w 193"/>
                <a:gd name="T7" fmla="*/ 0 h 192"/>
                <a:gd name="T8" fmla="*/ 193 w 193"/>
                <a:gd name="T9" fmla="*/ 96 h 192"/>
                <a:gd name="T10" fmla="*/ 97 w 193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92">
                  <a:moveTo>
                    <a:pt x="97" y="192"/>
                  </a:moveTo>
                  <a:lnTo>
                    <a:pt x="97" y="192"/>
                  </a:lnTo>
                  <a:cubicBezTo>
                    <a:pt x="44" y="192"/>
                    <a:pt x="0" y="149"/>
                    <a:pt x="0" y="96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7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23F8AB4-841F-4532-B225-7D64AEE2ADB7}"/>
              </a:ext>
            </a:extLst>
          </p:cNvPr>
          <p:cNvGrpSpPr>
            <a:grpSpLocks noChangeAspect="1"/>
          </p:cNvGrpSpPr>
          <p:nvPr/>
        </p:nvGrpSpPr>
        <p:grpSpPr>
          <a:xfrm>
            <a:off x="837132" y="4305994"/>
            <a:ext cx="4341813" cy="2424113"/>
            <a:chOff x="1565275" y="4291013"/>
            <a:chExt cx="4341813" cy="2424113"/>
          </a:xfrm>
        </p:grpSpPr>
        <p:sp>
          <p:nvSpPr>
            <p:cNvPr id="22" name="Freeform 226">
              <a:extLst>
                <a:ext uri="{FF2B5EF4-FFF2-40B4-BE49-F238E27FC236}">
                  <a16:creationId xmlns:a16="http://schemas.microsoft.com/office/drawing/2014/main" id="{C44BED2B-324C-466B-8FCC-6BC0F20D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900613"/>
              <a:ext cx="1574800" cy="1814513"/>
            </a:xfrm>
            <a:custGeom>
              <a:avLst/>
              <a:gdLst>
                <a:gd name="T0" fmla="*/ 1207 w 1651"/>
                <a:gd name="T1" fmla="*/ 355 h 1901"/>
                <a:gd name="T2" fmla="*/ 1207 w 1651"/>
                <a:gd name="T3" fmla="*/ 355 h 1901"/>
                <a:gd name="T4" fmla="*/ 1207 w 1651"/>
                <a:gd name="T5" fmla="*/ 1431 h 1901"/>
                <a:gd name="T6" fmla="*/ 0 w 1651"/>
                <a:gd name="T7" fmla="*/ 1437 h 1901"/>
                <a:gd name="T8" fmla="*/ 0 w 1651"/>
                <a:gd name="T9" fmla="*/ 1901 h 1901"/>
                <a:gd name="T10" fmla="*/ 1651 w 1651"/>
                <a:gd name="T11" fmla="*/ 1901 h 1901"/>
                <a:gd name="T12" fmla="*/ 1651 w 1651"/>
                <a:gd name="T13" fmla="*/ 3 h 1901"/>
                <a:gd name="T14" fmla="*/ 1207 w 1651"/>
                <a:gd name="T15" fmla="*/ 0 h 1901"/>
                <a:gd name="T16" fmla="*/ 1207 w 1651"/>
                <a:gd name="T17" fmla="*/ 355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1" h="1901">
                  <a:moveTo>
                    <a:pt x="1207" y="355"/>
                  </a:moveTo>
                  <a:lnTo>
                    <a:pt x="1207" y="355"/>
                  </a:lnTo>
                  <a:lnTo>
                    <a:pt x="1207" y="1431"/>
                  </a:lnTo>
                  <a:lnTo>
                    <a:pt x="0" y="1437"/>
                  </a:lnTo>
                  <a:lnTo>
                    <a:pt x="0" y="1901"/>
                  </a:lnTo>
                  <a:lnTo>
                    <a:pt x="1651" y="1901"/>
                  </a:lnTo>
                  <a:lnTo>
                    <a:pt x="1651" y="3"/>
                  </a:lnTo>
                  <a:lnTo>
                    <a:pt x="1207" y="0"/>
                  </a:lnTo>
                  <a:lnTo>
                    <a:pt x="1207" y="355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27">
              <a:extLst>
                <a:ext uri="{FF2B5EF4-FFF2-40B4-BE49-F238E27FC236}">
                  <a16:creationId xmlns:a16="http://schemas.microsoft.com/office/drawing/2014/main" id="{B7D4E1A7-AF74-4BCE-81CA-717E14DF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900613"/>
              <a:ext cx="1574800" cy="1814513"/>
            </a:xfrm>
            <a:custGeom>
              <a:avLst/>
              <a:gdLst>
                <a:gd name="T0" fmla="*/ 1207 w 1651"/>
                <a:gd name="T1" fmla="*/ 355 h 1901"/>
                <a:gd name="T2" fmla="*/ 1207 w 1651"/>
                <a:gd name="T3" fmla="*/ 355 h 1901"/>
                <a:gd name="T4" fmla="*/ 1207 w 1651"/>
                <a:gd name="T5" fmla="*/ 1431 h 1901"/>
                <a:gd name="T6" fmla="*/ 0 w 1651"/>
                <a:gd name="T7" fmla="*/ 1437 h 1901"/>
                <a:gd name="T8" fmla="*/ 0 w 1651"/>
                <a:gd name="T9" fmla="*/ 1901 h 1901"/>
                <a:gd name="T10" fmla="*/ 1651 w 1651"/>
                <a:gd name="T11" fmla="*/ 1901 h 1901"/>
                <a:gd name="T12" fmla="*/ 1651 w 1651"/>
                <a:gd name="T13" fmla="*/ 3 h 1901"/>
                <a:gd name="T14" fmla="*/ 1207 w 1651"/>
                <a:gd name="T15" fmla="*/ 0 h 1901"/>
                <a:gd name="T16" fmla="*/ 1207 w 1651"/>
                <a:gd name="T17" fmla="*/ 355 h 1901"/>
                <a:gd name="T18" fmla="*/ 1207 w 1651"/>
                <a:gd name="T19" fmla="*/ 355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1" h="1901">
                  <a:moveTo>
                    <a:pt x="1207" y="355"/>
                  </a:moveTo>
                  <a:lnTo>
                    <a:pt x="1207" y="355"/>
                  </a:lnTo>
                  <a:lnTo>
                    <a:pt x="1207" y="1431"/>
                  </a:lnTo>
                  <a:lnTo>
                    <a:pt x="0" y="1437"/>
                  </a:lnTo>
                  <a:lnTo>
                    <a:pt x="0" y="1901"/>
                  </a:lnTo>
                  <a:lnTo>
                    <a:pt x="1651" y="1901"/>
                  </a:lnTo>
                  <a:lnTo>
                    <a:pt x="1651" y="3"/>
                  </a:lnTo>
                  <a:lnTo>
                    <a:pt x="1207" y="0"/>
                  </a:lnTo>
                  <a:lnTo>
                    <a:pt x="1207" y="355"/>
                  </a:lnTo>
                  <a:lnTo>
                    <a:pt x="1207" y="35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228">
              <a:extLst>
                <a:ext uri="{FF2B5EF4-FFF2-40B4-BE49-F238E27FC236}">
                  <a16:creationId xmlns:a16="http://schemas.microsoft.com/office/drawing/2014/main" id="{01D0D059-DB2C-49DB-AAE6-F68F7232B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013" y="661670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29">
              <a:extLst>
                <a:ext uri="{FF2B5EF4-FFF2-40B4-BE49-F238E27FC236}">
                  <a16:creationId xmlns:a16="http://schemas.microsoft.com/office/drawing/2014/main" id="{88593628-550D-443D-AA79-FD618FBE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6272213"/>
              <a:ext cx="852488" cy="442913"/>
            </a:xfrm>
            <a:custGeom>
              <a:avLst/>
              <a:gdLst>
                <a:gd name="T0" fmla="*/ 894 w 894"/>
                <a:gd name="T1" fmla="*/ 0 h 464"/>
                <a:gd name="T2" fmla="*/ 894 w 894"/>
                <a:gd name="T3" fmla="*/ 0 h 464"/>
                <a:gd name="T4" fmla="*/ 116 w 894"/>
                <a:gd name="T5" fmla="*/ 0 h 464"/>
                <a:gd name="T6" fmla="*/ 116 w 894"/>
                <a:gd name="T7" fmla="*/ 113 h 464"/>
                <a:gd name="T8" fmla="*/ 116 w 894"/>
                <a:gd name="T9" fmla="*/ 237 h 464"/>
                <a:gd name="T10" fmla="*/ 116 w 894"/>
                <a:gd name="T11" fmla="*/ 358 h 464"/>
                <a:gd name="T12" fmla="*/ 116 w 894"/>
                <a:gd name="T13" fmla="*/ 464 h 464"/>
                <a:gd name="T14" fmla="*/ 890 w 894"/>
                <a:gd name="T15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4" h="464">
                  <a:moveTo>
                    <a:pt x="894" y="0"/>
                  </a:moveTo>
                  <a:lnTo>
                    <a:pt x="894" y="0"/>
                  </a:lnTo>
                  <a:lnTo>
                    <a:pt x="116" y="0"/>
                  </a:lnTo>
                  <a:cubicBezTo>
                    <a:pt x="116" y="0"/>
                    <a:pt x="4" y="47"/>
                    <a:pt x="116" y="113"/>
                  </a:cubicBezTo>
                  <a:cubicBezTo>
                    <a:pt x="116" y="113"/>
                    <a:pt x="0" y="183"/>
                    <a:pt x="116" y="237"/>
                  </a:cubicBezTo>
                  <a:cubicBezTo>
                    <a:pt x="116" y="237"/>
                    <a:pt x="8" y="295"/>
                    <a:pt x="116" y="358"/>
                  </a:cubicBezTo>
                  <a:cubicBezTo>
                    <a:pt x="116" y="358"/>
                    <a:pt x="14" y="407"/>
                    <a:pt x="116" y="464"/>
                  </a:cubicBezTo>
                  <a:lnTo>
                    <a:pt x="890" y="46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30">
              <a:extLst>
                <a:ext uri="{FF2B5EF4-FFF2-40B4-BE49-F238E27FC236}">
                  <a16:creationId xmlns:a16="http://schemas.microsoft.com/office/drawing/2014/main" id="{B1139A30-E21B-4F50-AE63-0D4478BF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275" y="6611938"/>
              <a:ext cx="307975" cy="0"/>
            </a:xfrm>
            <a:custGeom>
              <a:avLst/>
              <a:gdLst>
                <a:gd name="T0" fmla="*/ 0 w 324"/>
                <a:gd name="T1" fmla="*/ 0 w 324"/>
                <a:gd name="T2" fmla="*/ 324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0" y="0"/>
                  </a:moveTo>
                  <a:lnTo>
                    <a:pt x="0" y="0"/>
                  </a:lnTo>
                  <a:lnTo>
                    <a:pt x="32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31">
              <a:extLst>
                <a:ext uri="{FF2B5EF4-FFF2-40B4-BE49-F238E27FC236}">
                  <a16:creationId xmlns:a16="http://schemas.microsoft.com/office/drawing/2014/main" id="{E7B9ED1B-B145-4176-A54E-EDAD20419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275" y="6497638"/>
              <a:ext cx="307975" cy="0"/>
            </a:xfrm>
            <a:custGeom>
              <a:avLst/>
              <a:gdLst>
                <a:gd name="T0" fmla="*/ 0 w 324"/>
                <a:gd name="T1" fmla="*/ 0 w 324"/>
                <a:gd name="T2" fmla="*/ 324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0" y="0"/>
                  </a:moveTo>
                  <a:lnTo>
                    <a:pt x="0" y="0"/>
                  </a:lnTo>
                  <a:lnTo>
                    <a:pt x="32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32">
              <a:extLst>
                <a:ext uri="{FF2B5EF4-FFF2-40B4-BE49-F238E27FC236}">
                  <a16:creationId xmlns:a16="http://schemas.microsoft.com/office/drawing/2014/main" id="{EFB1B76A-DE2B-4CBF-BBD4-354C216AC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275" y="6380163"/>
              <a:ext cx="307975" cy="0"/>
            </a:xfrm>
            <a:custGeom>
              <a:avLst/>
              <a:gdLst>
                <a:gd name="T0" fmla="*/ 0 w 324"/>
                <a:gd name="T1" fmla="*/ 0 w 324"/>
                <a:gd name="T2" fmla="*/ 324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0" y="0"/>
                  </a:moveTo>
                  <a:lnTo>
                    <a:pt x="0" y="0"/>
                  </a:lnTo>
                  <a:lnTo>
                    <a:pt x="32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33">
              <a:extLst>
                <a:ext uri="{FF2B5EF4-FFF2-40B4-BE49-F238E27FC236}">
                  <a16:creationId xmlns:a16="http://schemas.microsoft.com/office/drawing/2014/main" id="{09AA20D3-4E47-4D49-8F6A-CD182EF5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4903788"/>
              <a:ext cx="1574800" cy="1811338"/>
            </a:xfrm>
            <a:custGeom>
              <a:avLst/>
              <a:gdLst>
                <a:gd name="T0" fmla="*/ 0 w 1651"/>
                <a:gd name="T1" fmla="*/ 1898 h 1898"/>
                <a:gd name="T2" fmla="*/ 0 w 1651"/>
                <a:gd name="T3" fmla="*/ 1898 h 1898"/>
                <a:gd name="T4" fmla="*/ 1651 w 1651"/>
                <a:gd name="T5" fmla="*/ 1898 h 1898"/>
                <a:gd name="T6" fmla="*/ 1651 w 1651"/>
                <a:gd name="T7" fmla="*/ 1434 h 1898"/>
                <a:gd name="T8" fmla="*/ 444 w 1651"/>
                <a:gd name="T9" fmla="*/ 1428 h 1898"/>
                <a:gd name="T10" fmla="*/ 444 w 1651"/>
                <a:gd name="T11" fmla="*/ 352 h 1898"/>
                <a:gd name="T12" fmla="*/ 444 w 1651"/>
                <a:gd name="T13" fmla="*/ 42 h 1898"/>
                <a:gd name="T14" fmla="*/ 0 w 1651"/>
                <a:gd name="T15" fmla="*/ 0 h 1898"/>
                <a:gd name="T16" fmla="*/ 0 w 1651"/>
                <a:gd name="T17" fmla="*/ 1898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1" h="1898">
                  <a:moveTo>
                    <a:pt x="0" y="1898"/>
                  </a:moveTo>
                  <a:lnTo>
                    <a:pt x="0" y="1898"/>
                  </a:lnTo>
                  <a:lnTo>
                    <a:pt x="1651" y="1898"/>
                  </a:lnTo>
                  <a:lnTo>
                    <a:pt x="1651" y="1434"/>
                  </a:lnTo>
                  <a:lnTo>
                    <a:pt x="444" y="1428"/>
                  </a:lnTo>
                  <a:lnTo>
                    <a:pt x="444" y="352"/>
                  </a:lnTo>
                  <a:lnTo>
                    <a:pt x="444" y="42"/>
                  </a:lnTo>
                  <a:lnTo>
                    <a:pt x="0" y="0"/>
                  </a:lnTo>
                  <a:lnTo>
                    <a:pt x="0" y="1898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34">
              <a:extLst>
                <a:ext uri="{FF2B5EF4-FFF2-40B4-BE49-F238E27FC236}">
                  <a16:creationId xmlns:a16="http://schemas.microsoft.com/office/drawing/2014/main" id="{57A6C7C6-EDA8-48C4-BA2C-91DE05AA6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4903788"/>
              <a:ext cx="1574800" cy="1811338"/>
            </a:xfrm>
            <a:custGeom>
              <a:avLst/>
              <a:gdLst>
                <a:gd name="T0" fmla="*/ 444 w 1651"/>
                <a:gd name="T1" fmla="*/ 352 h 1898"/>
                <a:gd name="T2" fmla="*/ 444 w 1651"/>
                <a:gd name="T3" fmla="*/ 352 h 1898"/>
                <a:gd name="T4" fmla="*/ 444 w 1651"/>
                <a:gd name="T5" fmla="*/ 1428 h 1898"/>
                <a:gd name="T6" fmla="*/ 1651 w 1651"/>
                <a:gd name="T7" fmla="*/ 1434 h 1898"/>
                <a:gd name="T8" fmla="*/ 1651 w 1651"/>
                <a:gd name="T9" fmla="*/ 1898 h 1898"/>
                <a:gd name="T10" fmla="*/ 0 w 1651"/>
                <a:gd name="T11" fmla="*/ 1898 h 1898"/>
                <a:gd name="T12" fmla="*/ 0 w 1651"/>
                <a:gd name="T13" fmla="*/ 0 h 1898"/>
                <a:gd name="T14" fmla="*/ 444 w 1651"/>
                <a:gd name="T15" fmla="*/ 42 h 1898"/>
                <a:gd name="T16" fmla="*/ 444 w 1651"/>
                <a:gd name="T17" fmla="*/ 352 h 1898"/>
                <a:gd name="T18" fmla="*/ 444 w 1651"/>
                <a:gd name="T19" fmla="*/ 35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1" h="1898">
                  <a:moveTo>
                    <a:pt x="444" y="352"/>
                  </a:moveTo>
                  <a:lnTo>
                    <a:pt x="444" y="352"/>
                  </a:lnTo>
                  <a:lnTo>
                    <a:pt x="444" y="1428"/>
                  </a:lnTo>
                  <a:lnTo>
                    <a:pt x="1651" y="1434"/>
                  </a:lnTo>
                  <a:lnTo>
                    <a:pt x="1651" y="1898"/>
                  </a:lnTo>
                  <a:lnTo>
                    <a:pt x="0" y="1898"/>
                  </a:lnTo>
                  <a:lnTo>
                    <a:pt x="0" y="0"/>
                  </a:lnTo>
                  <a:lnTo>
                    <a:pt x="444" y="42"/>
                  </a:lnTo>
                  <a:lnTo>
                    <a:pt x="444" y="352"/>
                  </a:lnTo>
                  <a:lnTo>
                    <a:pt x="444" y="35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35">
              <a:extLst>
                <a:ext uri="{FF2B5EF4-FFF2-40B4-BE49-F238E27FC236}">
                  <a16:creationId xmlns:a16="http://schemas.microsoft.com/office/drawing/2014/main" id="{7CC49CAA-46A4-4F59-838D-5022AEE3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275" y="4291013"/>
              <a:ext cx="2170113" cy="1709738"/>
            </a:xfrm>
            <a:custGeom>
              <a:avLst/>
              <a:gdLst>
                <a:gd name="T0" fmla="*/ 0 w 2275"/>
                <a:gd name="T1" fmla="*/ 662 h 1792"/>
                <a:gd name="T2" fmla="*/ 0 w 2275"/>
                <a:gd name="T3" fmla="*/ 662 h 1792"/>
                <a:gd name="T4" fmla="*/ 0 w 2275"/>
                <a:gd name="T5" fmla="*/ 0 h 1792"/>
                <a:gd name="T6" fmla="*/ 735 w 2275"/>
                <a:gd name="T7" fmla="*/ 0 h 1792"/>
                <a:gd name="T8" fmla="*/ 1072 w 2275"/>
                <a:gd name="T9" fmla="*/ 433 h 1792"/>
                <a:gd name="T10" fmla="*/ 1200 w 2275"/>
                <a:gd name="T11" fmla="*/ 433 h 1792"/>
                <a:gd name="T12" fmla="*/ 1537 w 2275"/>
                <a:gd name="T13" fmla="*/ 0 h 1792"/>
                <a:gd name="T14" fmla="*/ 2271 w 2275"/>
                <a:gd name="T15" fmla="*/ 0 h 1792"/>
                <a:gd name="T16" fmla="*/ 2275 w 2275"/>
                <a:gd name="T17" fmla="*/ 662 h 1792"/>
                <a:gd name="T18" fmla="*/ 1141 w 2275"/>
                <a:gd name="T19" fmla="*/ 1792 h 1792"/>
                <a:gd name="T20" fmla="*/ 0 w 2275"/>
                <a:gd name="T21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5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5" y="0"/>
                  </a:lnTo>
                  <a:lnTo>
                    <a:pt x="1072" y="433"/>
                  </a:lnTo>
                  <a:lnTo>
                    <a:pt x="1200" y="433"/>
                  </a:lnTo>
                  <a:lnTo>
                    <a:pt x="1537" y="0"/>
                  </a:lnTo>
                  <a:lnTo>
                    <a:pt x="2271" y="0"/>
                  </a:lnTo>
                  <a:lnTo>
                    <a:pt x="2275" y="662"/>
                  </a:lnTo>
                  <a:lnTo>
                    <a:pt x="1141" y="1792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36">
              <a:extLst>
                <a:ext uri="{FF2B5EF4-FFF2-40B4-BE49-F238E27FC236}">
                  <a16:creationId xmlns:a16="http://schemas.microsoft.com/office/drawing/2014/main" id="{336446D7-6EB2-4DA8-AE23-1D44E0972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275" y="4291013"/>
              <a:ext cx="2170113" cy="1709738"/>
            </a:xfrm>
            <a:custGeom>
              <a:avLst/>
              <a:gdLst>
                <a:gd name="T0" fmla="*/ 0 w 2275"/>
                <a:gd name="T1" fmla="*/ 662 h 1792"/>
                <a:gd name="T2" fmla="*/ 0 w 2275"/>
                <a:gd name="T3" fmla="*/ 662 h 1792"/>
                <a:gd name="T4" fmla="*/ 0 w 2275"/>
                <a:gd name="T5" fmla="*/ 0 h 1792"/>
                <a:gd name="T6" fmla="*/ 735 w 2275"/>
                <a:gd name="T7" fmla="*/ 0 h 1792"/>
                <a:gd name="T8" fmla="*/ 1072 w 2275"/>
                <a:gd name="T9" fmla="*/ 433 h 1792"/>
                <a:gd name="T10" fmla="*/ 1200 w 2275"/>
                <a:gd name="T11" fmla="*/ 433 h 1792"/>
                <a:gd name="T12" fmla="*/ 1537 w 2275"/>
                <a:gd name="T13" fmla="*/ 0 h 1792"/>
                <a:gd name="T14" fmla="*/ 2271 w 2275"/>
                <a:gd name="T15" fmla="*/ 0 h 1792"/>
                <a:gd name="T16" fmla="*/ 2275 w 2275"/>
                <a:gd name="T17" fmla="*/ 662 h 1792"/>
                <a:gd name="T18" fmla="*/ 1141 w 2275"/>
                <a:gd name="T19" fmla="*/ 1792 h 1792"/>
                <a:gd name="T20" fmla="*/ 0 w 2275"/>
                <a:gd name="T21" fmla="*/ 662 h 1792"/>
                <a:gd name="T22" fmla="*/ 0 w 2275"/>
                <a:gd name="T23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5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5" y="0"/>
                  </a:lnTo>
                  <a:lnTo>
                    <a:pt x="1072" y="433"/>
                  </a:lnTo>
                  <a:lnTo>
                    <a:pt x="1200" y="433"/>
                  </a:lnTo>
                  <a:lnTo>
                    <a:pt x="1537" y="0"/>
                  </a:lnTo>
                  <a:lnTo>
                    <a:pt x="2271" y="0"/>
                  </a:lnTo>
                  <a:lnTo>
                    <a:pt x="2275" y="662"/>
                  </a:lnTo>
                  <a:lnTo>
                    <a:pt x="1141" y="1792"/>
                  </a:lnTo>
                  <a:lnTo>
                    <a:pt x="0" y="662"/>
                  </a:lnTo>
                  <a:lnTo>
                    <a:pt x="0" y="66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37">
              <a:extLst>
                <a:ext uri="{FF2B5EF4-FFF2-40B4-BE49-F238E27FC236}">
                  <a16:creationId xmlns:a16="http://schemas.microsoft.com/office/drawing/2014/main" id="{780CE80C-5006-42D1-B520-8828CA22E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4291013"/>
              <a:ext cx="2170113" cy="1709738"/>
            </a:xfrm>
            <a:custGeom>
              <a:avLst/>
              <a:gdLst>
                <a:gd name="T0" fmla="*/ 0 w 2274"/>
                <a:gd name="T1" fmla="*/ 662 h 1792"/>
                <a:gd name="T2" fmla="*/ 0 w 2274"/>
                <a:gd name="T3" fmla="*/ 662 h 1792"/>
                <a:gd name="T4" fmla="*/ 0 w 2274"/>
                <a:gd name="T5" fmla="*/ 0 h 1792"/>
                <a:gd name="T6" fmla="*/ 734 w 2274"/>
                <a:gd name="T7" fmla="*/ 0 h 1792"/>
                <a:gd name="T8" fmla="*/ 1071 w 2274"/>
                <a:gd name="T9" fmla="*/ 433 h 1792"/>
                <a:gd name="T10" fmla="*/ 1199 w 2274"/>
                <a:gd name="T11" fmla="*/ 433 h 1792"/>
                <a:gd name="T12" fmla="*/ 1536 w 2274"/>
                <a:gd name="T13" fmla="*/ 0 h 1792"/>
                <a:gd name="T14" fmla="*/ 2271 w 2274"/>
                <a:gd name="T15" fmla="*/ 0 h 1792"/>
                <a:gd name="T16" fmla="*/ 2274 w 2274"/>
                <a:gd name="T17" fmla="*/ 662 h 1792"/>
                <a:gd name="T18" fmla="*/ 1140 w 2274"/>
                <a:gd name="T19" fmla="*/ 1792 h 1792"/>
                <a:gd name="T20" fmla="*/ 0 w 2274"/>
                <a:gd name="T21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4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4" y="0"/>
                  </a:lnTo>
                  <a:lnTo>
                    <a:pt x="1071" y="433"/>
                  </a:lnTo>
                  <a:lnTo>
                    <a:pt x="1199" y="433"/>
                  </a:lnTo>
                  <a:lnTo>
                    <a:pt x="1536" y="0"/>
                  </a:lnTo>
                  <a:lnTo>
                    <a:pt x="2271" y="0"/>
                  </a:lnTo>
                  <a:lnTo>
                    <a:pt x="2274" y="662"/>
                  </a:lnTo>
                  <a:lnTo>
                    <a:pt x="1140" y="1792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38">
              <a:extLst>
                <a:ext uri="{FF2B5EF4-FFF2-40B4-BE49-F238E27FC236}">
                  <a16:creationId xmlns:a16="http://schemas.microsoft.com/office/drawing/2014/main" id="{08D11097-B014-4F96-954C-D1F7B5432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4291013"/>
              <a:ext cx="2170113" cy="1709738"/>
            </a:xfrm>
            <a:custGeom>
              <a:avLst/>
              <a:gdLst>
                <a:gd name="T0" fmla="*/ 0 w 2274"/>
                <a:gd name="T1" fmla="*/ 662 h 1792"/>
                <a:gd name="T2" fmla="*/ 0 w 2274"/>
                <a:gd name="T3" fmla="*/ 662 h 1792"/>
                <a:gd name="T4" fmla="*/ 0 w 2274"/>
                <a:gd name="T5" fmla="*/ 0 h 1792"/>
                <a:gd name="T6" fmla="*/ 734 w 2274"/>
                <a:gd name="T7" fmla="*/ 0 h 1792"/>
                <a:gd name="T8" fmla="*/ 1071 w 2274"/>
                <a:gd name="T9" fmla="*/ 433 h 1792"/>
                <a:gd name="T10" fmla="*/ 1199 w 2274"/>
                <a:gd name="T11" fmla="*/ 433 h 1792"/>
                <a:gd name="T12" fmla="*/ 1536 w 2274"/>
                <a:gd name="T13" fmla="*/ 0 h 1792"/>
                <a:gd name="T14" fmla="*/ 2271 w 2274"/>
                <a:gd name="T15" fmla="*/ 0 h 1792"/>
                <a:gd name="T16" fmla="*/ 2274 w 2274"/>
                <a:gd name="T17" fmla="*/ 662 h 1792"/>
                <a:gd name="T18" fmla="*/ 1140 w 2274"/>
                <a:gd name="T19" fmla="*/ 1792 h 1792"/>
                <a:gd name="T20" fmla="*/ 0 w 2274"/>
                <a:gd name="T21" fmla="*/ 662 h 1792"/>
                <a:gd name="T22" fmla="*/ 0 w 2274"/>
                <a:gd name="T23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4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4" y="0"/>
                  </a:lnTo>
                  <a:lnTo>
                    <a:pt x="1071" y="433"/>
                  </a:lnTo>
                  <a:lnTo>
                    <a:pt x="1199" y="433"/>
                  </a:lnTo>
                  <a:lnTo>
                    <a:pt x="1536" y="0"/>
                  </a:lnTo>
                  <a:lnTo>
                    <a:pt x="2271" y="0"/>
                  </a:lnTo>
                  <a:lnTo>
                    <a:pt x="2274" y="662"/>
                  </a:lnTo>
                  <a:lnTo>
                    <a:pt x="1140" y="1792"/>
                  </a:lnTo>
                  <a:lnTo>
                    <a:pt x="0" y="662"/>
                  </a:lnTo>
                  <a:lnTo>
                    <a:pt x="0" y="66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39">
              <a:extLst>
                <a:ext uri="{FF2B5EF4-FFF2-40B4-BE49-F238E27FC236}">
                  <a16:creationId xmlns:a16="http://schemas.microsoft.com/office/drawing/2014/main" id="{B5FAA85D-E762-4986-83D4-7191B544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4879975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7" y="385"/>
                    <a:pt x="0" y="299"/>
                    <a:pt x="0" y="192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299" y="0"/>
                    <a:pt x="386" y="86"/>
                    <a:pt x="386" y="192"/>
                  </a:cubicBezTo>
                  <a:cubicBezTo>
                    <a:pt x="386" y="299"/>
                    <a:pt x="299" y="385"/>
                    <a:pt x="193" y="38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40">
              <a:extLst>
                <a:ext uri="{FF2B5EF4-FFF2-40B4-BE49-F238E27FC236}">
                  <a16:creationId xmlns:a16="http://schemas.microsoft.com/office/drawing/2014/main" id="{DCD04193-F4D0-499B-B30A-78EAAFF68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4879975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  <a:gd name="T12" fmla="*/ 193 w 386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7" y="385"/>
                    <a:pt x="0" y="299"/>
                    <a:pt x="0" y="192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299" y="0"/>
                    <a:pt x="386" y="86"/>
                    <a:pt x="386" y="192"/>
                  </a:cubicBezTo>
                  <a:cubicBezTo>
                    <a:pt x="386" y="299"/>
                    <a:pt x="299" y="385"/>
                    <a:pt x="193" y="385"/>
                  </a:cubicBezTo>
                  <a:lnTo>
                    <a:pt x="193" y="3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41">
              <a:extLst>
                <a:ext uri="{FF2B5EF4-FFF2-40B4-BE49-F238E27FC236}">
                  <a16:creationId xmlns:a16="http://schemas.microsoft.com/office/drawing/2014/main" id="{2D073E77-F6A0-4660-8B19-455C49124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4879975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7" y="385"/>
                    <a:pt x="0" y="299"/>
                    <a:pt x="0" y="192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2"/>
                  </a:cubicBezTo>
                  <a:cubicBezTo>
                    <a:pt x="386" y="299"/>
                    <a:pt x="300" y="385"/>
                    <a:pt x="193" y="38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242">
              <a:extLst>
                <a:ext uri="{FF2B5EF4-FFF2-40B4-BE49-F238E27FC236}">
                  <a16:creationId xmlns:a16="http://schemas.microsoft.com/office/drawing/2014/main" id="{1311337B-2F3F-43C9-AD95-8C141AD2A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4879975"/>
              <a:ext cx="368300" cy="366713"/>
            </a:xfrm>
            <a:custGeom>
              <a:avLst/>
              <a:gdLst>
                <a:gd name="T0" fmla="*/ 193 w 386"/>
                <a:gd name="T1" fmla="*/ 385 h 385"/>
                <a:gd name="T2" fmla="*/ 193 w 386"/>
                <a:gd name="T3" fmla="*/ 385 h 385"/>
                <a:gd name="T4" fmla="*/ 0 w 386"/>
                <a:gd name="T5" fmla="*/ 192 h 385"/>
                <a:gd name="T6" fmla="*/ 193 w 386"/>
                <a:gd name="T7" fmla="*/ 0 h 385"/>
                <a:gd name="T8" fmla="*/ 386 w 386"/>
                <a:gd name="T9" fmla="*/ 192 h 385"/>
                <a:gd name="T10" fmla="*/ 193 w 386"/>
                <a:gd name="T11" fmla="*/ 385 h 385"/>
                <a:gd name="T12" fmla="*/ 193 w 386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lnTo>
                    <a:pt x="193" y="385"/>
                  </a:lnTo>
                  <a:cubicBezTo>
                    <a:pt x="87" y="385"/>
                    <a:pt x="0" y="299"/>
                    <a:pt x="0" y="192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2"/>
                  </a:cubicBezTo>
                  <a:cubicBezTo>
                    <a:pt x="386" y="299"/>
                    <a:pt x="300" y="385"/>
                    <a:pt x="193" y="385"/>
                  </a:cubicBezTo>
                  <a:lnTo>
                    <a:pt x="193" y="3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43">
              <a:extLst>
                <a:ext uri="{FF2B5EF4-FFF2-40B4-BE49-F238E27FC236}">
                  <a16:creationId xmlns:a16="http://schemas.microsoft.com/office/drawing/2014/main" id="{8DF845A4-E732-4535-8C54-3D5371E0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4972050"/>
              <a:ext cx="184150" cy="184150"/>
            </a:xfrm>
            <a:custGeom>
              <a:avLst/>
              <a:gdLst>
                <a:gd name="T0" fmla="*/ 96 w 193"/>
                <a:gd name="T1" fmla="*/ 193 h 193"/>
                <a:gd name="T2" fmla="*/ 96 w 193"/>
                <a:gd name="T3" fmla="*/ 193 h 193"/>
                <a:gd name="T4" fmla="*/ 0 w 193"/>
                <a:gd name="T5" fmla="*/ 96 h 193"/>
                <a:gd name="T6" fmla="*/ 96 w 193"/>
                <a:gd name="T7" fmla="*/ 0 h 193"/>
                <a:gd name="T8" fmla="*/ 193 w 193"/>
                <a:gd name="T9" fmla="*/ 96 h 193"/>
                <a:gd name="T10" fmla="*/ 96 w 193"/>
                <a:gd name="T1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lnTo>
                    <a:pt x="96" y="193"/>
                  </a:ln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50"/>
                    <a:pt x="150" y="193"/>
                    <a:pt x="96" y="1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44">
              <a:extLst>
                <a:ext uri="{FF2B5EF4-FFF2-40B4-BE49-F238E27FC236}">
                  <a16:creationId xmlns:a16="http://schemas.microsoft.com/office/drawing/2014/main" id="{190DB94C-07BE-4BCE-9885-19DF4CA9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4972050"/>
              <a:ext cx="182563" cy="184150"/>
            </a:xfrm>
            <a:custGeom>
              <a:avLst/>
              <a:gdLst>
                <a:gd name="T0" fmla="*/ 96 w 192"/>
                <a:gd name="T1" fmla="*/ 193 h 193"/>
                <a:gd name="T2" fmla="*/ 96 w 192"/>
                <a:gd name="T3" fmla="*/ 193 h 193"/>
                <a:gd name="T4" fmla="*/ 0 w 192"/>
                <a:gd name="T5" fmla="*/ 96 h 193"/>
                <a:gd name="T6" fmla="*/ 96 w 192"/>
                <a:gd name="T7" fmla="*/ 0 h 193"/>
                <a:gd name="T8" fmla="*/ 192 w 192"/>
                <a:gd name="T9" fmla="*/ 96 h 193"/>
                <a:gd name="T10" fmla="*/ 96 w 192"/>
                <a:gd name="T1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96" y="193"/>
                  </a:ln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50"/>
                    <a:pt x="149" y="193"/>
                    <a:pt x="96" y="1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245">
              <a:extLst>
                <a:ext uri="{FF2B5EF4-FFF2-40B4-BE49-F238E27FC236}">
                  <a16:creationId xmlns:a16="http://schemas.microsoft.com/office/drawing/2014/main" id="{9F1597D0-98ED-4AD5-BB94-5202B203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4879975"/>
              <a:ext cx="366713" cy="366713"/>
            </a:xfrm>
            <a:custGeom>
              <a:avLst/>
              <a:gdLst>
                <a:gd name="T0" fmla="*/ 192 w 385"/>
                <a:gd name="T1" fmla="*/ 385 h 385"/>
                <a:gd name="T2" fmla="*/ 192 w 385"/>
                <a:gd name="T3" fmla="*/ 385 h 385"/>
                <a:gd name="T4" fmla="*/ 0 w 385"/>
                <a:gd name="T5" fmla="*/ 192 h 385"/>
                <a:gd name="T6" fmla="*/ 192 w 385"/>
                <a:gd name="T7" fmla="*/ 0 h 385"/>
                <a:gd name="T8" fmla="*/ 385 w 385"/>
                <a:gd name="T9" fmla="*/ 192 h 385"/>
                <a:gd name="T10" fmla="*/ 192 w 385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85">
                  <a:moveTo>
                    <a:pt x="192" y="385"/>
                  </a:moveTo>
                  <a:lnTo>
                    <a:pt x="192" y="385"/>
                  </a:lnTo>
                  <a:cubicBezTo>
                    <a:pt x="86" y="385"/>
                    <a:pt x="0" y="299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9" y="0"/>
                    <a:pt x="385" y="86"/>
                    <a:pt x="385" y="192"/>
                  </a:cubicBezTo>
                  <a:cubicBezTo>
                    <a:pt x="385" y="299"/>
                    <a:pt x="299" y="385"/>
                    <a:pt x="192" y="38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246">
              <a:extLst>
                <a:ext uri="{FF2B5EF4-FFF2-40B4-BE49-F238E27FC236}">
                  <a16:creationId xmlns:a16="http://schemas.microsoft.com/office/drawing/2014/main" id="{CB099DCB-788F-435E-A24F-FFA9126E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4879975"/>
              <a:ext cx="366713" cy="366713"/>
            </a:xfrm>
            <a:custGeom>
              <a:avLst/>
              <a:gdLst>
                <a:gd name="T0" fmla="*/ 192 w 385"/>
                <a:gd name="T1" fmla="*/ 385 h 385"/>
                <a:gd name="T2" fmla="*/ 192 w 385"/>
                <a:gd name="T3" fmla="*/ 385 h 385"/>
                <a:gd name="T4" fmla="*/ 0 w 385"/>
                <a:gd name="T5" fmla="*/ 192 h 385"/>
                <a:gd name="T6" fmla="*/ 192 w 385"/>
                <a:gd name="T7" fmla="*/ 0 h 385"/>
                <a:gd name="T8" fmla="*/ 385 w 385"/>
                <a:gd name="T9" fmla="*/ 192 h 385"/>
                <a:gd name="T10" fmla="*/ 192 w 385"/>
                <a:gd name="T11" fmla="*/ 385 h 385"/>
                <a:gd name="T12" fmla="*/ 192 w 385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85">
                  <a:moveTo>
                    <a:pt x="192" y="385"/>
                  </a:moveTo>
                  <a:lnTo>
                    <a:pt x="192" y="385"/>
                  </a:lnTo>
                  <a:cubicBezTo>
                    <a:pt x="86" y="385"/>
                    <a:pt x="0" y="299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9" y="0"/>
                    <a:pt x="385" y="86"/>
                    <a:pt x="385" y="192"/>
                  </a:cubicBezTo>
                  <a:cubicBezTo>
                    <a:pt x="385" y="299"/>
                    <a:pt x="299" y="385"/>
                    <a:pt x="192" y="385"/>
                  </a:cubicBezTo>
                  <a:lnTo>
                    <a:pt x="192" y="3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47">
              <a:extLst>
                <a:ext uri="{FF2B5EF4-FFF2-40B4-BE49-F238E27FC236}">
                  <a16:creationId xmlns:a16="http://schemas.microsoft.com/office/drawing/2014/main" id="{0648205A-A986-4A8F-A986-28F4AE63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879975"/>
              <a:ext cx="366713" cy="366713"/>
            </a:xfrm>
            <a:custGeom>
              <a:avLst/>
              <a:gdLst>
                <a:gd name="T0" fmla="*/ 193 w 385"/>
                <a:gd name="T1" fmla="*/ 385 h 385"/>
                <a:gd name="T2" fmla="*/ 193 w 385"/>
                <a:gd name="T3" fmla="*/ 385 h 385"/>
                <a:gd name="T4" fmla="*/ 0 w 385"/>
                <a:gd name="T5" fmla="*/ 192 h 385"/>
                <a:gd name="T6" fmla="*/ 193 w 385"/>
                <a:gd name="T7" fmla="*/ 0 h 385"/>
                <a:gd name="T8" fmla="*/ 385 w 385"/>
                <a:gd name="T9" fmla="*/ 192 h 385"/>
                <a:gd name="T10" fmla="*/ 193 w 385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85">
                  <a:moveTo>
                    <a:pt x="193" y="385"/>
                  </a:moveTo>
                  <a:lnTo>
                    <a:pt x="193" y="385"/>
                  </a:lnTo>
                  <a:cubicBezTo>
                    <a:pt x="86" y="385"/>
                    <a:pt x="0" y="299"/>
                    <a:pt x="0" y="192"/>
                  </a:cubicBezTo>
                  <a:cubicBezTo>
                    <a:pt x="0" y="86"/>
                    <a:pt x="86" y="0"/>
                    <a:pt x="193" y="0"/>
                  </a:cubicBezTo>
                  <a:cubicBezTo>
                    <a:pt x="299" y="0"/>
                    <a:pt x="385" y="86"/>
                    <a:pt x="385" y="192"/>
                  </a:cubicBezTo>
                  <a:cubicBezTo>
                    <a:pt x="385" y="299"/>
                    <a:pt x="299" y="385"/>
                    <a:pt x="193" y="38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48">
              <a:extLst>
                <a:ext uri="{FF2B5EF4-FFF2-40B4-BE49-F238E27FC236}">
                  <a16:creationId xmlns:a16="http://schemas.microsoft.com/office/drawing/2014/main" id="{F1446E9E-DDF4-47EB-A592-639E8310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879975"/>
              <a:ext cx="366713" cy="366713"/>
            </a:xfrm>
            <a:custGeom>
              <a:avLst/>
              <a:gdLst>
                <a:gd name="T0" fmla="*/ 193 w 385"/>
                <a:gd name="T1" fmla="*/ 385 h 385"/>
                <a:gd name="T2" fmla="*/ 193 w 385"/>
                <a:gd name="T3" fmla="*/ 385 h 385"/>
                <a:gd name="T4" fmla="*/ 0 w 385"/>
                <a:gd name="T5" fmla="*/ 192 h 385"/>
                <a:gd name="T6" fmla="*/ 193 w 385"/>
                <a:gd name="T7" fmla="*/ 0 h 385"/>
                <a:gd name="T8" fmla="*/ 385 w 385"/>
                <a:gd name="T9" fmla="*/ 192 h 385"/>
                <a:gd name="T10" fmla="*/ 193 w 385"/>
                <a:gd name="T11" fmla="*/ 385 h 385"/>
                <a:gd name="T12" fmla="*/ 193 w 385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85">
                  <a:moveTo>
                    <a:pt x="193" y="385"/>
                  </a:moveTo>
                  <a:lnTo>
                    <a:pt x="193" y="385"/>
                  </a:lnTo>
                  <a:cubicBezTo>
                    <a:pt x="86" y="385"/>
                    <a:pt x="0" y="299"/>
                    <a:pt x="0" y="192"/>
                  </a:cubicBezTo>
                  <a:cubicBezTo>
                    <a:pt x="0" y="86"/>
                    <a:pt x="86" y="0"/>
                    <a:pt x="193" y="0"/>
                  </a:cubicBezTo>
                  <a:cubicBezTo>
                    <a:pt x="299" y="0"/>
                    <a:pt x="385" y="86"/>
                    <a:pt x="385" y="192"/>
                  </a:cubicBezTo>
                  <a:cubicBezTo>
                    <a:pt x="385" y="299"/>
                    <a:pt x="299" y="385"/>
                    <a:pt x="193" y="385"/>
                  </a:cubicBezTo>
                  <a:lnTo>
                    <a:pt x="193" y="38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49">
              <a:extLst>
                <a:ext uri="{FF2B5EF4-FFF2-40B4-BE49-F238E27FC236}">
                  <a16:creationId xmlns:a16="http://schemas.microsoft.com/office/drawing/2014/main" id="{072A15E3-2E60-4C56-B35D-896927AB2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972050"/>
              <a:ext cx="184150" cy="184150"/>
            </a:xfrm>
            <a:custGeom>
              <a:avLst/>
              <a:gdLst>
                <a:gd name="T0" fmla="*/ 96 w 192"/>
                <a:gd name="T1" fmla="*/ 193 h 193"/>
                <a:gd name="T2" fmla="*/ 96 w 192"/>
                <a:gd name="T3" fmla="*/ 193 h 193"/>
                <a:gd name="T4" fmla="*/ 0 w 192"/>
                <a:gd name="T5" fmla="*/ 96 h 193"/>
                <a:gd name="T6" fmla="*/ 96 w 192"/>
                <a:gd name="T7" fmla="*/ 0 h 193"/>
                <a:gd name="T8" fmla="*/ 192 w 192"/>
                <a:gd name="T9" fmla="*/ 96 h 193"/>
                <a:gd name="T10" fmla="*/ 96 w 192"/>
                <a:gd name="T1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96" y="193"/>
                  </a:ln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50"/>
                    <a:pt x="149" y="193"/>
                    <a:pt x="96" y="1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250">
              <a:extLst>
                <a:ext uri="{FF2B5EF4-FFF2-40B4-BE49-F238E27FC236}">
                  <a16:creationId xmlns:a16="http://schemas.microsoft.com/office/drawing/2014/main" id="{D0D97C67-106B-498A-9925-A43D93749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4972050"/>
              <a:ext cx="182563" cy="184150"/>
            </a:xfrm>
            <a:custGeom>
              <a:avLst/>
              <a:gdLst>
                <a:gd name="T0" fmla="*/ 96 w 192"/>
                <a:gd name="T1" fmla="*/ 193 h 193"/>
                <a:gd name="T2" fmla="*/ 96 w 192"/>
                <a:gd name="T3" fmla="*/ 193 h 193"/>
                <a:gd name="T4" fmla="*/ 0 w 192"/>
                <a:gd name="T5" fmla="*/ 96 h 193"/>
                <a:gd name="T6" fmla="*/ 96 w 192"/>
                <a:gd name="T7" fmla="*/ 0 h 193"/>
                <a:gd name="T8" fmla="*/ 192 w 192"/>
                <a:gd name="T9" fmla="*/ 96 h 193"/>
                <a:gd name="T10" fmla="*/ 96 w 192"/>
                <a:gd name="T1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96" y="193"/>
                  </a:ln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50"/>
                    <a:pt x="149" y="193"/>
                    <a:pt x="96" y="1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e 251">
              <a:extLst>
                <a:ext uri="{FF2B5EF4-FFF2-40B4-BE49-F238E27FC236}">
                  <a16:creationId xmlns:a16="http://schemas.microsoft.com/office/drawing/2014/main" id="{6BDCD805-192F-4005-95F4-3EF5F4493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5525" y="661670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52">
              <a:extLst>
                <a:ext uri="{FF2B5EF4-FFF2-40B4-BE49-F238E27FC236}">
                  <a16:creationId xmlns:a16="http://schemas.microsoft.com/office/drawing/2014/main" id="{0FB935F3-C767-4006-868E-89E1C8E3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6272213"/>
              <a:ext cx="852488" cy="442913"/>
            </a:xfrm>
            <a:custGeom>
              <a:avLst/>
              <a:gdLst>
                <a:gd name="T0" fmla="*/ 0 w 894"/>
                <a:gd name="T1" fmla="*/ 0 h 464"/>
                <a:gd name="T2" fmla="*/ 0 w 894"/>
                <a:gd name="T3" fmla="*/ 0 h 464"/>
                <a:gd name="T4" fmla="*/ 778 w 894"/>
                <a:gd name="T5" fmla="*/ 0 h 464"/>
                <a:gd name="T6" fmla="*/ 778 w 894"/>
                <a:gd name="T7" fmla="*/ 113 h 464"/>
                <a:gd name="T8" fmla="*/ 778 w 894"/>
                <a:gd name="T9" fmla="*/ 237 h 464"/>
                <a:gd name="T10" fmla="*/ 778 w 894"/>
                <a:gd name="T11" fmla="*/ 358 h 464"/>
                <a:gd name="T12" fmla="*/ 778 w 894"/>
                <a:gd name="T13" fmla="*/ 464 h 464"/>
                <a:gd name="T14" fmla="*/ 4 w 894"/>
                <a:gd name="T15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4" h="464">
                  <a:moveTo>
                    <a:pt x="0" y="0"/>
                  </a:moveTo>
                  <a:lnTo>
                    <a:pt x="0" y="0"/>
                  </a:lnTo>
                  <a:lnTo>
                    <a:pt x="778" y="0"/>
                  </a:lnTo>
                  <a:cubicBezTo>
                    <a:pt x="778" y="0"/>
                    <a:pt x="890" y="47"/>
                    <a:pt x="778" y="113"/>
                  </a:cubicBezTo>
                  <a:cubicBezTo>
                    <a:pt x="778" y="113"/>
                    <a:pt x="894" y="183"/>
                    <a:pt x="778" y="237"/>
                  </a:cubicBezTo>
                  <a:cubicBezTo>
                    <a:pt x="778" y="237"/>
                    <a:pt x="886" y="295"/>
                    <a:pt x="778" y="358"/>
                  </a:cubicBezTo>
                  <a:cubicBezTo>
                    <a:pt x="778" y="358"/>
                    <a:pt x="880" y="407"/>
                    <a:pt x="778" y="464"/>
                  </a:cubicBezTo>
                  <a:lnTo>
                    <a:pt x="4" y="46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53">
              <a:extLst>
                <a:ext uri="{FF2B5EF4-FFF2-40B4-BE49-F238E27FC236}">
                  <a16:creationId xmlns:a16="http://schemas.microsoft.com/office/drawing/2014/main" id="{2F3C3388-863D-458A-95CB-C72BD1FA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6611938"/>
              <a:ext cx="309563" cy="0"/>
            </a:xfrm>
            <a:custGeom>
              <a:avLst/>
              <a:gdLst>
                <a:gd name="T0" fmla="*/ 324 w 324"/>
                <a:gd name="T1" fmla="*/ 324 w 324"/>
                <a:gd name="T2" fmla="*/ 0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324" y="0"/>
                  </a:moveTo>
                  <a:lnTo>
                    <a:pt x="324" y="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54">
              <a:extLst>
                <a:ext uri="{FF2B5EF4-FFF2-40B4-BE49-F238E27FC236}">
                  <a16:creationId xmlns:a16="http://schemas.microsoft.com/office/drawing/2014/main" id="{C76BC859-043F-441B-8356-77A4C364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6497638"/>
              <a:ext cx="309563" cy="0"/>
            </a:xfrm>
            <a:custGeom>
              <a:avLst/>
              <a:gdLst>
                <a:gd name="T0" fmla="*/ 324 w 324"/>
                <a:gd name="T1" fmla="*/ 324 w 324"/>
                <a:gd name="T2" fmla="*/ 0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324" y="0"/>
                  </a:moveTo>
                  <a:lnTo>
                    <a:pt x="324" y="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255">
              <a:extLst>
                <a:ext uri="{FF2B5EF4-FFF2-40B4-BE49-F238E27FC236}">
                  <a16:creationId xmlns:a16="http://schemas.microsoft.com/office/drawing/2014/main" id="{81F93183-B969-4906-931B-5AC8ED9C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6380163"/>
              <a:ext cx="309563" cy="0"/>
            </a:xfrm>
            <a:custGeom>
              <a:avLst/>
              <a:gdLst>
                <a:gd name="T0" fmla="*/ 324 w 324"/>
                <a:gd name="T1" fmla="*/ 324 w 324"/>
                <a:gd name="T2" fmla="*/ 0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324" y="0"/>
                  </a:moveTo>
                  <a:lnTo>
                    <a:pt x="324" y="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D0131F83-6531-436C-9F40-DB388DA317C4}"/>
              </a:ext>
            </a:extLst>
          </p:cNvPr>
          <p:cNvGrpSpPr>
            <a:grpSpLocks noChangeAspect="1"/>
          </p:cNvGrpSpPr>
          <p:nvPr/>
        </p:nvGrpSpPr>
        <p:grpSpPr>
          <a:xfrm>
            <a:off x="711720" y="1384994"/>
            <a:ext cx="4341812" cy="2424113"/>
            <a:chOff x="1439863" y="1370013"/>
            <a:chExt cx="4341812" cy="2424113"/>
          </a:xfrm>
        </p:grpSpPr>
        <p:sp>
          <p:nvSpPr>
            <p:cNvPr id="53" name="Freeform 256">
              <a:extLst>
                <a:ext uri="{FF2B5EF4-FFF2-40B4-BE49-F238E27FC236}">
                  <a16:creationId xmlns:a16="http://schemas.microsoft.com/office/drawing/2014/main" id="{8F027C16-F698-4AC9-9657-27BD3A795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1979613"/>
              <a:ext cx="1574800" cy="1814513"/>
            </a:xfrm>
            <a:custGeom>
              <a:avLst/>
              <a:gdLst>
                <a:gd name="T0" fmla="*/ 1207 w 1651"/>
                <a:gd name="T1" fmla="*/ 354 h 1901"/>
                <a:gd name="T2" fmla="*/ 1207 w 1651"/>
                <a:gd name="T3" fmla="*/ 354 h 1901"/>
                <a:gd name="T4" fmla="*/ 1207 w 1651"/>
                <a:gd name="T5" fmla="*/ 1431 h 1901"/>
                <a:gd name="T6" fmla="*/ 0 w 1651"/>
                <a:gd name="T7" fmla="*/ 1436 h 1901"/>
                <a:gd name="T8" fmla="*/ 0 w 1651"/>
                <a:gd name="T9" fmla="*/ 1901 h 1901"/>
                <a:gd name="T10" fmla="*/ 1651 w 1651"/>
                <a:gd name="T11" fmla="*/ 1901 h 1901"/>
                <a:gd name="T12" fmla="*/ 1651 w 1651"/>
                <a:gd name="T13" fmla="*/ 3 h 1901"/>
                <a:gd name="T14" fmla="*/ 1207 w 1651"/>
                <a:gd name="T15" fmla="*/ 0 h 1901"/>
                <a:gd name="T16" fmla="*/ 1207 w 1651"/>
                <a:gd name="T17" fmla="*/ 354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1" h="1901">
                  <a:moveTo>
                    <a:pt x="1207" y="354"/>
                  </a:moveTo>
                  <a:lnTo>
                    <a:pt x="1207" y="354"/>
                  </a:lnTo>
                  <a:lnTo>
                    <a:pt x="1207" y="1431"/>
                  </a:lnTo>
                  <a:lnTo>
                    <a:pt x="0" y="1436"/>
                  </a:lnTo>
                  <a:lnTo>
                    <a:pt x="0" y="1901"/>
                  </a:lnTo>
                  <a:lnTo>
                    <a:pt x="1651" y="1901"/>
                  </a:lnTo>
                  <a:lnTo>
                    <a:pt x="1651" y="3"/>
                  </a:lnTo>
                  <a:lnTo>
                    <a:pt x="1207" y="0"/>
                  </a:lnTo>
                  <a:lnTo>
                    <a:pt x="1207" y="354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257">
              <a:extLst>
                <a:ext uri="{FF2B5EF4-FFF2-40B4-BE49-F238E27FC236}">
                  <a16:creationId xmlns:a16="http://schemas.microsoft.com/office/drawing/2014/main" id="{A127A2EC-72DE-456E-BBE5-E3E674246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1979613"/>
              <a:ext cx="1574800" cy="1814513"/>
            </a:xfrm>
            <a:custGeom>
              <a:avLst/>
              <a:gdLst>
                <a:gd name="T0" fmla="*/ 1207 w 1651"/>
                <a:gd name="T1" fmla="*/ 354 h 1901"/>
                <a:gd name="T2" fmla="*/ 1207 w 1651"/>
                <a:gd name="T3" fmla="*/ 354 h 1901"/>
                <a:gd name="T4" fmla="*/ 1207 w 1651"/>
                <a:gd name="T5" fmla="*/ 1431 h 1901"/>
                <a:gd name="T6" fmla="*/ 0 w 1651"/>
                <a:gd name="T7" fmla="*/ 1436 h 1901"/>
                <a:gd name="T8" fmla="*/ 0 w 1651"/>
                <a:gd name="T9" fmla="*/ 1901 h 1901"/>
                <a:gd name="T10" fmla="*/ 1651 w 1651"/>
                <a:gd name="T11" fmla="*/ 1901 h 1901"/>
                <a:gd name="T12" fmla="*/ 1651 w 1651"/>
                <a:gd name="T13" fmla="*/ 3 h 1901"/>
                <a:gd name="T14" fmla="*/ 1207 w 1651"/>
                <a:gd name="T15" fmla="*/ 0 h 1901"/>
                <a:gd name="T16" fmla="*/ 1207 w 1651"/>
                <a:gd name="T17" fmla="*/ 354 h 1901"/>
                <a:gd name="T18" fmla="*/ 1207 w 1651"/>
                <a:gd name="T19" fmla="*/ 354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1" h="1901">
                  <a:moveTo>
                    <a:pt x="1207" y="354"/>
                  </a:moveTo>
                  <a:lnTo>
                    <a:pt x="1207" y="354"/>
                  </a:lnTo>
                  <a:lnTo>
                    <a:pt x="1207" y="1431"/>
                  </a:lnTo>
                  <a:lnTo>
                    <a:pt x="0" y="1436"/>
                  </a:lnTo>
                  <a:lnTo>
                    <a:pt x="0" y="1901"/>
                  </a:lnTo>
                  <a:lnTo>
                    <a:pt x="1651" y="1901"/>
                  </a:lnTo>
                  <a:lnTo>
                    <a:pt x="1651" y="3"/>
                  </a:lnTo>
                  <a:lnTo>
                    <a:pt x="1207" y="0"/>
                  </a:lnTo>
                  <a:lnTo>
                    <a:pt x="1207" y="354"/>
                  </a:lnTo>
                  <a:lnTo>
                    <a:pt x="1207" y="35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Line 258">
              <a:extLst>
                <a:ext uri="{FF2B5EF4-FFF2-40B4-BE49-F238E27FC236}">
                  <a16:creationId xmlns:a16="http://schemas.microsoft.com/office/drawing/2014/main" id="{C62FCEE8-588B-4355-9ED8-87BE9DE18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369570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59">
              <a:extLst>
                <a:ext uri="{FF2B5EF4-FFF2-40B4-BE49-F238E27FC236}">
                  <a16:creationId xmlns:a16="http://schemas.microsoft.com/office/drawing/2014/main" id="{A44877FC-F2D2-4F2C-98A8-F6D79F786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3349625"/>
              <a:ext cx="852488" cy="442913"/>
            </a:xfrm>
            <a:custGeom>
              <a:avLst/>
              <a:gdLst>
                <a:gd name="T0" fmla="*/ 894 w 894"/>
                <a:gd name="T1" fmla="*/ 0 h 464"/>
                <a:gd name="T2" fmla="*/ 894 w 894"/>
                <a:gd name="T3" fmla="*/ 0 h 464"/>
                <a:gd name="T4" fmla="*/ 116 w 894"/>
                <a:gd name="T5" fmla="*/ 0 h 464"/>
                <a:gd name="T6" fmla="*/ 116 w 894"/>
                <a:gd name="T7" fmla="*/ 113 h 464"/>
                <a:gd name="T8" fmla="*/ 116 w 894"/>
                <a:gd name="T9" fmla="*/ 237 h 464"/>
                <a:gd name="T10" fmla="*/ 116 w 894"/>
                <a:gd name="T11" fmla="*/ 358 h 464"/>
                <a:gd name="T12" fmla="*/ 116 w 894"/>
                <a:gd name="T13" fmla="*/ 464 h 464"/>
                <a:gd name="T14" fmla="*/ 890 w 894"/>
                <a:gd name="T15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4" h="464">
                  <a:moveTo>
                    <a:pt x="894" y="0"/>
                  </a:moveTo>
                  <a:lnTo>
                    <a:pt x="894" y="0"/>
                  </a:lnTo>
                  <a:lnTo>
                    <a:pt x="116" y="0"/>
                  </a:lnTo>
                  <a:cubicBezTo>
                    <a:pt x="116" y="0"/>
                    <a:pt x="4" y="47"/>
                    <a:pt x="116" y="113"/>
                  </a:cubicBezTo>
                  <a:cubicBezTo>
                    <a:pt x="116" y="113"/>
                    <a:pt x="0" y="183"/>
                    <a:pt x="116" y="237"/>
                  </a:cubicBezTo>
                  <a:cubicBezTo>
                    <a:pt x="116" y="237"/>
                    <a:pt x="8" y="295"/>
                    <a:pt x="116" y="358"/>
                  </a:cubicBezTo>
                  <a:cubicBezTo>
                    <a:pt x="116" y="358"/>
                    <a:pt x="14" y="408"/>
                    <a:pt x="116" y="464"/>
                  </a:cubicBezTo>
                  <a:lnTo>
                    <a:pt x="890" y="46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60">
              <a:extLst>
                <a:ext uri="{FF2B5EF4-FFF2-40B4-BE49-F238E27FC236}">
                  <a16:creationId xmlns:a16="http://schemas.microsoft.com/office/drawing/2014/main" id="{1CF760B5-9906-45E8-AE31-2FCBFD7B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3690938"/>
              <a:ext cx="309563" cy="0"/>
            </a:xfrm>
            <a:custGeom>
              <a:avLst/>
              <a:gdLst>
                <a:gd name="T0" fmla="*/ 0 w 324"/>
                <a:gd name="T1" fmla="*/ 0 w 324"/>
                <a:gd name="T2" fmla="*/ 324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0" y="0"/>
                  </a:moveTo>
                  <a:lnTo>
                    <a:pt x="0" y="0"/>
                  </a:lnTo>
                  <a:lnTo>
                    <a:pt x="32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61">
              <a:extLst>
                <a:ext uri="{FF2B5EF4-FFF2-40B4-BE49-F238E27FC236}">
                  <a16:creationId xmlns:a16="http://schemas.microsoft.com/office/drawing/2014/main" id="{41192C19-DBFA-4CC4-BE04-4DF6ECAF5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3576638"/>
              <a:ext cx="309563" cy="0"/>
            </a:xfrm>
            <a:custGeom>
              <a:avLst/>
              <a:gdLst>
                <a:gd name="T0" fmla="*/ 0 w 324"/>
                <a:gd name="T1" fmla="*/ 0 w 324"/>
                <a:gd name="T2" fmla="*/ 324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0" y="0"/>
                  </a:moveTo>
                  <a:lnTo>
                    <a:pt x="0" y="0"/>
                  </a:lnTo>
                  <a:lnTo>
                    <a:pt x="32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62">
              <a:extLst>
                <a:ext uri="{FF2B5EF4-FFF2-40B4-BE49-F238E27FC236}">
                  <a16:creationId xmlns:a16="http://schemas.microsoft.com/office/drawing/2014/main" id="{8E8ED5D2-072C-4642-BEF8-542FC9854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3457575"/>
              <a:ext cx="309563" cy="0"/>
            </a:xfrm>
            <a:custGeom>
              <a:avLst/>
              <a:gdLst>
                <a:gd name="T0" fmla="*/ 0 w 324"/>
                <a:gd name="T1" fmla="*/ 0 w 324"/>
                <a:gd name="T2" fmla="*/ 324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0" y="0"/>
                  </a:moveTo>
                  <a:lnTo>
                    <a:pt x="0" y="0"/>
                  </a:lnTo>
                  <a:lnTo>
                    <a:pt x="32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63">
              <a:extLst>
                <a:ext uri="{FF2B5EF4-FFF2-40B4-BE49-F238E27FC236}">
                  <a16:creationId xmlns:a16="http://schemas.microsoft.com/office/drawing/2014/main" id="{6A628609-C08E-4A52-BBF9-516585515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25" y="1982788"/>
              <a:ext cx="1574800" cy="1811338"/>
            </a:xfrm>
            <a:custGeom>
              <a:avLst/>
              <a:gdLst>
                <a:gd name="T0" fmla="*/ 444 w 1651"/>
                <a:gd name="T1" fmla="*/ 351 h 1898"/>
                <a:gd name="T2" fmla="*/ 444 w 1651"/>
                <a:gd name="T3" fmla="*/ 351 h 1898"/>
                <a:gd name="T4" fmla="*/ 444 w 1651"/>
                <a:gd name="T5" fmla="*/ 1428 h 1898"/>
                <a:gd name="T6" fmla="*/ 1651 w 1651"/>
                <a:gd name="T7" fmla="*/ 1433 h 1898"/>
                <a:gd name="T8" fmla="*/ 1651 w 1651"/>
                <a:gd name="T9" fmla="*/ 1898 h 1898"/>
                <a:gd name="T10" fmla="*/ 0 w 1651"/>
                <a:gd name="T11" fmla="*/ 1898 h 1898"/>
                <a:gd name="T12" fmla="*/ 0 w 1651"/>
                <a:gd name="T13" fmla="*/ 0 h 1898"/>
                <a:gd name="T14" fmla="*/ 444 w 1651"/>
                <a:gd name="T15" fmla="*/ 41 h 1898"/>
                <a:gd name="T16" fmla="*/ 444 w 1651"/>
                <a:gd name="T17" fmla="*/ 351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1" h="1898">
                  <a:moveTo>
                    <a:pt x="444" y="351"/>
                  </a:moveTo>
                  <a:lnTo>
                    <a:pt x="444" y="351"/>
                  </a:lnTo>
                  <a:lnTo>
                    <a:pt x="444" y="1428"/>
                  </a:lnTo>
                  <a:lnTo>
                    <a:pt x="1651" y="1433"/>
                  </a:lnTo>
                  <a:lnTo>
                    <a:pt x="1651" y="1898"/>
                  </a:lnTo>
                  <a:lnTo>
                    <a:pt x="0" y="1898"/>
                  </a:lnTo>
                  <a:lnTo>
                    <a:pt x="0" y="0"/>
                  </a:lnTo>
                  <a:lnTo>
                    <a:pt x="444" y="41"/>
                  </a:lnTo>
                  <a:lnTo>
                    <a:pt x="444" y="351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64">
              <a:extLst>
                <a:ext uri="{FF2B5EF4-FFF2-40B4-BE49-F238E27FC236}">
                  <a16:creationId xmlns:a16="http://schemas.microsoft.com/office/drawing/2014/main" id="{BA2DF47D-2DDA-463E-8B88-8643FB91C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25" y="1982788"/>
              <a:ext cx="1574800" cy="1811338"/>
            </a:xfrm>
            <a:custGeom>
              <a:avLst/>
              <a:gdLst>
                <a:gd name="T0" fmla="*/ 444 w 1651"/>
                <a:gd name="T1" fmla="*/ 351 h 1898"/>
                <a:gd name="T2" fmla="*/ 444 w 1651"/>
                <a:gd name="T3" fmla="*/ 351 h 1898"/>
                <a:gd name="T4" fmla="*/ 444 w 1651"/>
                <a:gd name="T5" fmla="*/ 1428 h 1898"/>
                <a:gd name="T6" fmla="*/ 1651 w 1651"/>
                <a:gd name="T7" fmla="*/ 1433 h 1898"/>
                <a:gd name="T8" fmla="*/ 1651 w 1651"/>
                <a:gd name="T9" fmla="*/ 1898 h 1898"/>
                <a:gd name="T10" fmla="*/ 0 w 1651"/>
                <a:gd name="T11" fmla="*/ 1898 h 1898"/>
                <a:gd name="T12" fmla="*/ 0 w 1651"/>
                <a:gd name="T13" fmla="*/ 0 h 1898"/>
                <a:gd name="T14" fmla="*/ 444 w 1651"/>
                <a:gd name="T15" fmla="*/ 41 h 1898"/>
                <a:gd name="T16" fmla="*/ 444 w 1651"/>
                <a:gd name="T17" fmla="*/ 351 h 1898"/>
                <a:gd name="T18" fmla="*/ 444 w 1651"/>
                <a:gd name="T19" fmla="*/ 351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1" h="1898">
                  <a:moveTo>
                    <a:pt x="444" y="351"/>
                  </a:moveTo>
                  <a:lnTo>
                    <a:pt x="444" y="351"/>
                  </a:lnTo>
                  <a:lnTo>
                    <a:pt x="444" y="1428"/>
                  </a:lnTo>
                  <a:lnTo>
                    <a:pt x="1651" y="1433"/>
                  </a:lnTo>
                  <a:lnTo>
                    <a:pt x="1651" y="1898"/>
                  </a:lnTo>
                  <a:lnTo>
                    <a:pt x="0" y="1898"/>
                  </a:lnTo>
                  <a:lnTo>
                    <a:pt x="0" y="0"/>
                  </a:lnTo>
                  <a:lnTo>
                    <a:pt x="444" y="41"/>
                  </a:lnTo>
                  <a:lnTo>
                    <a:pt x="444" y="351"/>
                  </a:lnTo>
                  <a:lnTo>
                    <a:pt x="444" y="35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65">
              <a:extLst>
                <a:ext uri="{FF2B5EF4-FFF2-40B4-BE49-F238E27FC236}">
                  <a16:creationId xmlns:a16="http://schemas.microsoft.com/office/drawing/2014/main" id="{23FE1B21-E221-4D2C-B443-E69FAD82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1370013"/>
              <a:ext cx="2170113" cy="1709738"/>
            </a:xfrm>
            <a:custGeom>
              <a:avLst/>
              <a:gdLst>
                <a:gd name="T0" fmla="*/ 0 w 2275"/>
                <a:gd name="T1" fmla="*/ 662 h 1792"/>
                <a:gd name="T2" fmla="*/ 0 w 2275"/>
                <a:gd name="T3" fmla="*/ 662 h 1792"/>
                <a:gd name="T4" fmla="*/ 0 w 2275"/>
                <a:gd name="T5" fmla="*/ 0 h 1792"/>
                <a:gd name="T6" fmla="*/ 734 w 2275"/>
                <a:gd name="T7" fmla="*/ 0 h 1792"/>
                <a:gd name="T8" fmla="*/ 1072 w 2275"/>
                <a:gd name="T9" fmla="*/ 433 h 1792"/>
                <a:gd name="T10" fmla="*/ 1200 w 2275"/>
                <a:gd name="T11" fmla="*/ 433 h 1792"/>
                <a:gd name="T12" fmla="*/ 1537 w 2275"/>
                <a:gd name="T13" fmla="*/ 0 h 1792"/>
                <a:gd name="T14" fmla="*/ 2271 w 2275"/>
                <a:gd name="T15" fmla="*/ 0 h 1792"/>
                <a:gd name="T16" fmla="*/ 2275 w 2275"/>
                <a:gd name="T17" fmla="*/ 662 h 1792"/>
                <a:gd name="T18" fmla="*/ 1140 w 2275"/>
                <a:gd name="T19" fmla="*/ 1792 h 1792"/>
                <a:gd name="T20" fmla="*/ 0 w 2275"/>
                <a:gd name="T21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5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4" y="0"/>
                  </a:lnTo>
                  <a:lnTo>
                    <a:pt x="1072" y="433"/>
                  </a:lnTo>
                  <a:lnTo>
                    <a:pt x="1200" y="433"/>
                  </a:lnTo>
                  <a:lnTo>
                    <a:pt x="1537" y="0"/>
                  </a:lnTo>
                  <a:lnTo>
                    <a:pt x="2271" y="0"/>
                  </a:lnTo>
                  <a:lnTo>
                    <a:pt x="2275" y="662"/>
                  </a:lnTo>
                  <a:lnTo>
                    <a:pt x="1140" y="1792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66">
              <a:extLst>
                <a:ext uri="{FF2B5EF4-FFF2-40B4-BE49-F238E27FC236}">
                  <a16:creationId xmlns:a16="http://schemas.microsoft.com/office/drawing/2014/main" id="{653D6F26-72C7-4EB9-B894-1A0FE2C8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1370013"/>
              <a:ext cx="2170113" cy="1709738"/>
            </a:xfrm>
            <a:custGeom>
              <a:avLst/>
              <a:gdLst>
                <a:gd name="T0" fmla="*/ 0 w 2275"/>
                <a:gd name="T1" fmla="*/ 662 h 1792"/>
                <a:gd name="T2" fmla="*/ 0 w 2275"/>
                <a:gd name="T3" fmla="*/ 662 h 1792"/>
                <a:gd name="T4" fmla="*/ 0 w 2275"/>
                <a:gd name="T5" fmla="*/ 0 h 1792"/>
                <a:gd name="T6" fmla="*/ 734 w 2275"/>
                <a:gd name="T7" fmla="*/ 0 h 1792"/>
                <a:gd name="T8" fmla="*/ 1072 w 2275"/>
                <a:gd name="T9" fmla="*/ 433 h 1792"/>
                <a:gd name="T10" fmla="*/ 1200 w 2275"/>
                <a:gd name="T11" fmla="*/ 433 h 1792"/>
                <a:gd name="T12" fmla="*/ 1537 w 2275"/>
                <a:gd name="T13" fmla="*/ 0 h 1792"/>
                <a:gd name="T14" fmla="*/ 2271 w 2275"/>
                <a:gd name="T15" fmla="*/ 0 h 1792"/>
                <a:gd name="T16" fmla="*/ 2275 w 2275"/>
                <a:gd name="T17" fmla="*/ 662 h 1792"/>
                <a:gd name="T18" fmla="*/ 1140 w 2275"/>
                <a:gd name="T19" fmla="*/ 1792 h 1792"/>
                <a:gd name="T20" fmla="*/ 0 w 2275"/>
                <a:gd name="T21" fmla="*/ 662 h 1792"/>
                <a:gd name="T22" fmla="*/ 0 w 2275"/>
                <a:gd name="T23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5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4" y="0"/>
                  </a:lnTo>
                  <a:lnTo>
                    <a:pt x="1072" y="433"/>
                  </a:lnTo>
                  <a:lnTo>
                    <a:pt x="1200" y="433"/>
                  </a:lnTo>
                  <a:lnTo>
                    <a:pt x="1537" y="0"/>
                  </a:lnTo>
                  <a:lnTo>
                    <a:pt x="2271" y="0"/>
                  </a:lnTo>
                  <a:lnTo>
                    <a:pt x="2275" y="662"/>
                  </a:lnTo>
                  <a:lnTo>
                    <a:pt x="1140" y="1792"/>
                  </a:lnTo>
                  <a:lnTo>
                    <a:pt x="0" y="662"/>
                  </a:lnTo>
                  <a:lnTo>
                    <a:pt x="0" y="66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67">
              <a:extLst>
                <a:ext uri="{FF2B5EF4-FFF2-40B4-BE49-F238E27FC236}">
                  <a16:creationId xmlns:a16="http://schemas.microsoft.com/office/drawing/2014/main" id="{6E7FD3C9-3BED-43AF-88BC-02C8E481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370013"/>
              <a:ext cx="2170113" cy="1709738"/>
            </a:xfrm>
            <a:custGeom>
              <a:avLst/>
              <a:gdLst>
                <a:gd name="T0" fmla="*/ 0 w 2275"/>
                <a:gd name="T1" fmla="*/ 662 h 1792"/>
                <a:gd name="T2" fmla="*/ 0 w 2275"/>
                <a:gd name="T3" fmla="*/ 662 h 1792"/>
                <a:gd name="T4" fmla="*/ 0 w 2275"/>
                <a:gd name="T5" fmla="*/ 0 h 1792"/>
                <a:gd name="T6" fmla="*/ 735 w 2275"/>
                <a:gd name="T7" fmla="*/ 0 h 1792"/>
                <a:gd name="T8" fmla="*/ 1072 w 2275"/>
                <a:gd name="T9" fmla="*/ 433 h 1792"/>
                <a:gd name="T10" fmla="*/ 1200 w 2275"/>
                <a:gd name="T11" fmla="*/ 433 h 1792"/>
                <a:gd name="T12" fmla="*/ 1537 w 2275"/>
                <a:gd name="T13" fmla="*/ 0 h 1792"/>
                <a:gd name="T14" fmla="*/ 2272 w 2275"/>
                <a:gd name="T15" fmla="*/ 0 h 1792"/>
                <a:gd name="T16" fmla="*/ 2275 w 2275"/>
                <a:gd name="T17" fmla="*/ 662 h 1792"/>
                <a:gd name="T18" fmla="*/ 1141 w 2275"/>
                <a:gd name="T19" fmla="*/ 1792 h 1792"/>
                <a:gd name="T20" fmla="*/ 0 w 2275"/>
                <a:gd name="T21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5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5" y="0"/>
                  </a:lnTo>
                  <a:lnTo>
                    <a:pt x="1072" y="433"/>
                  </a:lnTo>
                  <a:lnTo>
                    <a:pt x="1200" y="433"/>
                  </a:lnTo>
                  <a:lnTo>
                    <a:pt x="1537" y="0"/>
                  </a:lnTo>
                  <a:lnTo>
                    <a:pt x="2272" y="0"/>
                  </a:lnTo>
                  <a:lnTo>
                    <a:pt x="2275" y="662"/>
                  </a:lnTo>
                  <a:lnTo>
                    <a:pt x="1141" y="1792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268">
              <a:extLst>
                <a:ext uri="{FF2B5EF4-FFF2-40B4-BE49-F238E27FC236}">
                  <a16:creationId xmlns:a16="http://schemas.microsoft.com/office/drawing/2014/main" id="{568649E6-7B77-4579-BC05-D2ABDAA4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370013"/>
              <a:ext cx="2170113" cy="1709738"/>
            </a:xfrm>
            <a:custGeom>
              <a:avLst/>
              <a:gdLst>
                <a:gd name="T0" fmla="*/ 0 w 2275"/>
                <a:gd name="T1" fmla="*/ 662 h 1792"/>
                <a:gd name="T2" fmla="*/ 0 w 2275"/>
                <a:gd name="T3" fmla="*/ 662 h 1792"/>
                <a:gd name="T4" fmla="*/ 0 w 2275"/>
                <a:gd name="T5" fmla="*/ 0 h 1792"/>
                <a:gd name="T6" fmla="*/ 735 w 2275"/>
                <a:gd name="T7" fmla="*/ 0 h 1792"/>
                <a:gd name="T8" fmla="*/ 1072 w 2275"/>
                <a:gd name="T9" fmla="*/ 433 h 1792"/>
                <a:gd name="T10" fmla="*/ 1200 w 2275"/>
                <a:gd name="T11" fmla="*/ 433 h 1792"/>
                <a:gd name="T12" fmla="*/ 1537 w 2275"/>
                <a:gd name="T13" fmla="*/ 0 h 1792"/>
                <a:gd name="T14" fmla="*/ 2272 w 2275"/>
                <a:gd name="T15" fmla="*/ 0 h 1792"/>
                <a:gd name="T16" fmla="*/ 2275 w 2275"/>
                <a:gd name="T17" fmla="*/ 662 h 1792"/>
                <a:gd name="T18" fmla="*/ 1141 w 2275"/>
                <a:gd name="T19" fmla="*/ 1792 h 1792"/>
                <a:gd name="T20" fmla="*/ 0 w 2275"/>
                <a:gd name="T21" fmla="*/ 662 h 1792"/>
                <a:gd name="T22" fmla="*/ 0 w 2275"/>
                <a:gd name="T23" fmla="*/ 66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5" h="1792">
                  <a:moveTo>
                    <a:pt x="0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735" y="0"/>
                  </a:lnTo>
                  <a:lnTo>
                    <a:pt x="1072" y="433"/>
                  </a:lnTo>
                  <a:lnTo>
                    <a:pt x="1200" y="433"/>
                  </a:lnTo>
                  <a:lnTo>
                    <a:pt x="1537" y="0"/>
                  </a:lnTo>
                  <a:lnTo>
                    <a:pt x="2272" y="0"/>
                  </a:lnTo>
                  <a:lnTo>
                    <a:pt x="2275" y="662"/>
                  </a:lnTo>
                  <a:lnTo>
                    <a:pt x="1141" y="1792"/>
                  </a:lnTo>
                  <a:lnTo>
                    <a:pt x="0" y="662"/>
                  </a:lnTo>
                  <a:lnTo>
                    <a:pt x="0" y="66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269">
              <a:extLst>
                <a:ext uri="{FF2B5EF4-FFF2-40B4-BE49-F238E27FC236}">
                  <a16:creationId xmlns:a16="http://schemas.microsoft.com/office/drawing/2014/main" id="{5E5FBBA0-2865-4BAE-B88F-633EEE79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3" y="1957388"/>
              <a:ext cx="366713" cy="368300"/>
            </a:xfrm>
            <a:custGeom>
              <a:avLst/>
              <a:gdLst>
                <a:gd name="T0" fmla="*/ 193 w 385"/>
                <a:gd name="T1" fmla="*/ 386 h 386"/>
                <a:gd name="T2" fmla="*/ 193 w 385"/>
                <a:gd name="T3" fmla="*/ 386 h 386"/>
                <a:gd name="T4" fmla="*/ 0 w 385"/>
                <a:gd name="T5" fmla="*/ 193 h 386"/>
                <a:gd name="T6" fmla="*/ 193 w 385"/>
                <a:gd name="T7" fmla="*/ 0 h 386"/>
                <a:gd name="T8" fmla="*/ 385 w 385"/>
                <a:gd name="T9" fmla="*/ 193 h 386"/>
                <a:gd name="T10" fmla="*/ 193 w 385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86">
                  <a:moveTo>
                    <a:pt x="193" y="386"/>
                  </a:moveTo>
                  <a:lnTo>
                    <a:pt x="193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3" y="0"/>
                  </a:cubicBezTo>
                  <a:cubicBezTo>
                    <a:pt x="299" y="0"/>
                    <a:pt x="385" y="87"/>
                    <a:pt x="385" y="193"/>
                  </a:cubicBezTo>
                  <a:cubicBezTo>
                    <a:pt x="385" y="299"/>
                    <a:pt x="299" y="386"/>
                    <a:pt x="193" y="3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270">
              <a:extLst>
                <a:ext uri="{FF2B5EF4-FFF2-40B4-BE49-F238E27FC236}">
                  <a16:creationId xmlns:a16="http://schemas.microsoft.com/office/drawing/2014/main" id="{1D654467-94E6-4400-89A3-CFAEB8FD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3" y="1957388"/>
              <a:ext cx="366713" cy="368300"/>
            </a:xfrm>
            <a:custGeom>
              <a:avLst/>
              <a:gdLst>
                <a:gd name="T0" fmla="*/ 193 w 385"/>
                <a:gd name="T1" fmla="*/ 386 h 386"/>
                <a:gd name="T2" fmla="*/ 193 w 385"/>
                <a:gd name="T3" fmla="*/ 386 h 386"/>
                <a:gd name="T4" fmla="*/ 0 w 385"/>
                <a:gd name="T5" fmla="*/ 193 h 386"/>
                <a:gd name="T6" fmla="*/ 193 w 385"/>
                <a:gd name="T7" fmla="*/ 0 h 386"/>
                <a:gd name="T8" fmla="*/ 385 w 385"/>
                <a:gd name="T9" fmla="*/ 193 h 386"/>
                <a:gd name="T10" fmla="*/ 193 w 385"/>
                <a:gd name="T11" fmla="*/ 386 h 386"/>
                <a:gd name="T12" fmla="*/ 193 w 385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86">
                  <a:moveTo>
                    <a:pt x="193" y="386"/>
                  </a:moveTo>
                  <a:lnTo>
                    <a:pt x="193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3" y="0"/>
                  </a:cubicBezTo>
                  <a:cubicBezTo>
                    <a:pt x="299" y="0"/>
                    <a:pt x="385" y="87"/>
                    <a:pt x="385" y="193"/>
                  </a:cubicBezTo>
                  <a:cubicBezTo>
                    <a:pt x="385" y="299"/>
                    <a:pt x="299" y="386"/>
                    <a:pt x="193" y="386"/>
                  </a:cubicBezTo>
                  <a:lnTo>
                    <a:pt x="193" y="3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71">
              <a:extLst>
                <a:ext uri="{FF2B5EF4-FFF2-40B4-BE49-F238E27FC236}">
                  <a16:creationId xmlns:a16="http://schemas.microsoft.com/office/drawing/2014/main" id="{2558D8FD-B19F-48A0-84A1-FF3747EB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1957388"/>
              <a:ext cx="368300" cy="368300"/>
            </a:xfrm>
            <a:custGeom>
              <a:avLst/>
              <a:gdLst>
                <a:gd name="T0" fmla="*/ 193 w 386"/>
                <a:gd name="T1" fmla="*/ 386 h 386"/>
                <a:gd name="T2" fmla="*/ 193 w 386"/>
                <a:gd name="T3" fmla="*/ 386 h 386"/>
                <a:gd name="T4" fmla="*/ 0 w 386"/>
                <a:gd name="T5" fmla="*/ 193 h 386"/>
                <a:gd name="T6" fmla="*/ 193 w 386"/>
                <a:gd name="T7" fmla="*/ 0 h 386"/>
                <a:gd name="T8" fmla="*/ 386 w 386"/>
                <a:gd name="T9" fmla="*/ 193 h 386"/>
                <a:gd name="T10" fmla="*/ 193 w 386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386">
                  <a:moveTo>
                    <a:pt x="193" y="386"/>
                  </a:moveTo>
                  <a:lnTo>
                    <a:pt x="193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3" y="0"/>
                  </a:cubicBezTo>
                  <a:cubicBezTo>
                    <a:pt x="299" y="0"/>
                    <a:pt x="386" y="87"/>
                    <a:pt x="386" y="193"/>
                  </a:cubicBezTo>
                  <a:cubicBezTo>
                    <a:pt x="386" y="299"/>
                    <a:pt x="299" y="386"/>
                    <a:pt x="193" y="3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72">
              <a:extLst>
                <a:ext uri="{FF2B5EF4-FFF2-40B4-BE49-F238E27FC236}">
                  <a16:creationId xmlns:a16="http://schemas.microsoft.com/office/drawing/2014/main" id="{11F80086-A7F3-4FA4-9464-712651F8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1957388"/>
              <a:ext cx="368300" cy="368300"/>
            </a:xfrm>
            <a:custGeom>
              <a:avLst/>
              <a:gdLst>
                <a:gd name="T0" fmla="*/ 193 w 386"/>
                <a:gd name="T1" fmla="*/ 386 h 386"/>
                <a:gd name="T2" fmla="*/ 193 w 386"/>
                <a:gd name="T3" fmla="*/ 386 h 386"/>
                <a:gd name="T4" fmla="*/ 0 w 386"/>
                <a:gd name="T5" fmla="*/ 193 h 386"/>
                <a:gd name="T6" fmla="*/ 193 w 386"/>
                <a:gd name="T7" fmla="*/ 0 h 386"/>
                <a:gd name="T8" fmla="*/ 386 w 386"/>
                <a:gd name="T9" fmla="*/ 193 h 386"/>
                <a:gd name="T10" fmla="*/ 193 w 386"/>
                <a:gd name="T11" fmla="*/ 386 h 386"/>
                <a:gd name="T12" fmla="*/ 193 w 386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386">
                  <a:moveTo>
                    <a:pt x="193" y="386"/>
                  </a:moveTo>
                  <a:lnTo>
                    <a:pt x="193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3" y="0"/>
                  </a:cubicBezTo>
                  <a:cubicBezTo>
                    <a:pt x="299" y="0"/>
                    <a:pt x="386" y="87"/>
                    <a:pt x="386" y="193"/>
                  </a:cubicBezTo>
                  <a:cubicBezTo>
                    <a:pt x="386" y="299"/>
                    <a:pt x="299" y="386"/>
                    <a:pt x="193" y="386"/>
                  </a:cubicBezTo>
                  <a:lnTo>
                    <a:pt x="193" y="3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73">
              <a:extLst>
                <a:ext uri="{FF2B5EF4-FFF2-40B4-BE49-F238E27FC236}">
                  <a16:creationId xmlns:a16="http://schemas.microsoft.com/office/drawing/2014/main" id="{C294B0E2-AB90-46E6-85F1-6ECCD33B5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2051050"/>
              <a:ext cx="182563" cy="182563"/>
            </a:xfrm>
            <a:custGeom>
              <a:avLst/>
              <a:gdLst>
                <a:gd name="T0" fmla="*/ 96 w 192"/>
                <a:gd name="T1" fmla="*/ 192 h 192"/>
                <a:gd name="T2" fmla="*/ 96 w 192"/>
                <a:gd name="T3" fmla="*/ 192 h 192"/>
                <a:gd name="T4" fmla="*/ 0 w 192"/>
                <a:gd name="T5" fmla="*/ 96 h 192"/>
                <a:gd name="T6" fmla="*/ 96 w 192"/>
                <a:gd name="T7" fmla="*/ 0 h 192"/>
                <a:gd name="T8" fmla="*/ 192 w 192"/>
                <a:gd name="T9" fmla="*/ 96 h 192"/>
                <a:gd name="T10" fmla="*/ 96 w 192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96" y="192"/>
                  </a:ln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74">
              <a:extLst>
                <a:ext uri="{FF2B5EF4-FFF2-40B4-BE49-F238E27FC236}">
                  <a16:creationId xmlns:a16="http://schemas.microsoft.com/office/drawing/2014/main" id="{9D237154-C429-49CE-B738-D9F8ECDF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2051050"/>
              <a:ext cx="184150" cy="182563"/>
            </a:xfrm>
            <a:custGeom>
              <a:avLst/>
              <a:gdLst>
                <a:gd name="T0" fmla="*/ 97 w 193"/>
                <a:gd name="T1" fmla="*/ 192 h 192"/>
                <a:gd name="T2" fmla="*/ 97 w 193"/>
                <a:gd name="T3" fmla="*/ 192 h 192"/>
                <a:gd name="T4" fmla="*/ 0 w 193"/>
                <a:gd name="T5" fmla="*/ 96 h 192"/>
                <a:gd name="T6" fmla="*/ 97 w 193"/>
                <a:gd name="T7" fmla="*/ 0 h 192"/>
                <a:gd name="T8" fmla="*/ 193 w 193"/>
                <a:gd name="T9" fmla="*/ 96 h 192"/>
                <a:gd name="T10" fmla="*/ 97 w 193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92">
                  <a:moveTo>
                    <a:pt x="97" y="192"/>
                  </a:moveTo>
                  <a:lnTo>
                    <a:pt x="97" y="192"/>
                  </a:ln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7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275">
              <a:extLst>
                <a:ext uri="{FF2B5EF4-FFF2-40B4-BE49-F238E27FC236}">
                  <a16:creationId xmlns:a16="http://schemas.microsoft.com/office/drawing/2014/main" id="{9B47C5DD-354F-451C-BFA4-7E7BD76B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1957388"/>
              <a:ext cx="368300" cy="368300"/>
            </a:xfrm>
            <a:custGeom>
              <a:avLst/>
              <a:gdLst>
                <a:gd name="T0" fmla="*/ 192 w 385"/>
                <a:gd name="T1" fmla="*/ 386 h 386"/>
                <a:gd name="T2" fmla="*/ 192 w 385"/>
                <a:gd name="T3" fmla="*/ 386 h 386"/>
                <a:gd name="T4" fmla="*/ 0 w 385"/>
                <a:gd name="T5" fmla="*/ 193 h 386"/>
                <a:gd name="T6" fmla="*/ 192 w 385"/>
                <a:gd name="T7" fmla="*/ 0 h 386"/>
                <a:gd name="T8" fmla="*/ 385 w 385"/>
                <a:gd name="T9" fmla="*/ 193 h 386"/>
                <a:gd name="T10" fmla="*/ 192 w 385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86">
                  <a:moveTo>
                    <a:pt x="192" y="386"/>
                  </a:moveTo>
                  <a:lnTo>
                    <a:pt x="192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2" y="0"/>
                  </a:cubicBezTo>
                  <a:cubicBezTo>
                    <a:pt x="299" y="0"/>
                    <a:pt x="385" y="87"/>
                    <a:pt x="385" y="193"/>
                  </a:cubicBezTo>
                  <a:cubicBezTo>
                    <a:pt x="385" y="299"/>
                    <a:pt x="299" y="386"/>
                    <a:pt x="192" y="3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76">
              <a:extLst>
                <a:ext uri="{FF2B5EF4-FFF2-40B4-BE49-F238E27FC236}">
                  <a16:creationId xmlns:a16="http://schemas.microsoft.com/office/drawing/2014/main" id="{3E7E2FCA-4915-430A-BAD3-5E0CBF51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1957388"/>
              <a:ext cx="368300" cy="368300"/>
            </a:xfrm>
            <a:custGeom>
              <a:avLst/>
              <a:gdLst>
                <a:gd name="T0" fmla="*/ 192 w 385"/>
                <a:gd name="T1" fmla="*/ 386 h 386"/>
                <a:gd name="T2" fmla="*/ 192 w 385"/>
                <a:gd name="T3" fmla="*/ 386 h 386"/>
                <a:gd name="T4" fmla="*/ 0 w 385"/>
                <a:gd name="T5" fmla="*/ 193 h 386"/>
                <a:gd name="T6" fmla="*/ 192 w 385"/>
                <a:gd name="T7" fmla="*/ 0 h 386"/>
                <a:gd name="T8" fmla="*/ 385 w 385"/>
                <a:gd name="T9" fmla="*/ 193 h 386"/>
                <a:gd name="T10" fmla="*/ 192 w 385"/>
                <a:gd name="T11" fmla="*/ 386 h 386"/>
                <a:gd name="T12" fmla="*/ 192 w 385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86">
                  <a:moveTo>
                    <a:pt x="192" y="386"/>
                  </a:moveTo>
                  <a:lnTo>
                    <a:pt x="192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2" y="0"/>
                  </a:cubicBezTo>
                  <a:cubicBezTo>
                    <a:pt x="299" y="0"/>
                    <a:pt x="385" y="87"/>
                    <a:pt x="385" y="193"/>
                  </a:cubicBezTo>
                  <a:cubicBezTo>
                    <a:pt x="385" y="299"/>
                    <a:pt x="299" y="386"/>
                    <a:pt x="192" y="386"/>
                  </a:cubicBezTo>
                  <a:lnTo>
                    <a:pt x="192" y="3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77">
              <a:extLst>
                <a:ext uri="{FF2B5EF4-FFF2-40B4-BE49-F238E27FC236}">
                  <a16:creationId xmlns:a16="http://schemas.microsoft.com/office/drawing/2014/main" id="{01546422-BB4B-45DA-86F5-03F0756E9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1957388"/>
              <a:ext cx="368300" cy="368300"/>
            </a:xfrm>
            <a:custGeom>
              <a:avLst/>
              <a:gdLst>
                <a:gd name="T0" fmla="*/ 192 w 385"/>
                <a:gd name="T1" fmla="*/ 386 h 386"/>
                <a:gd name="T2" fmla="*/ 192 w 385"/>
                <a:gd name="T3" fmla="*/ 386 h 386"/>
                <a:gd name="T4" fmla="*/ 0 w 385"/>
                <a:gd name="T5" fmla="*/ 193 h 386"/>
                <a:gd name="T6" fmla="*/ 192 w 385"/>
                <a:gd name="T7" fmla="*/ 0 h 386"/>
                <a:gd name="T8" fmla="*/ 385 w 385"/>
                <a:gd name="T9" fmla="*/ 193 h 386"/>
                <a:gd name="T10" fmla="*/ 192 w 385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86">
                  <a:moveTo>
                    <a:pt x="192" y="386"/>
                  </a:moveTo>
                  <a:lnTo>
                    <a:pt x="192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2" y="0"/>
                  </a:cubicBezTo>
                  <a:cubicBezTo>
                    <a:pt x="299" y="0"/>
                    <a:pt x="385" y="87"/>
                    <a:pt x="385" y="193"/>
                  </a:cubicBezTo>
                  <a:cubicBezTo>
                    <a:pt x="385" y="299"/>
                    <a:pt x="299" y="386"/>
                    <a:pt x="192" y="3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78">
              <a:extLst>
                <a:ext uri="{FF2B5EF4-FFF2-40B4-BE49-F238E27FC236}">
                  <a16:creationId xmlns:a16="http://schemas.microsoft.com/office/drawing/2014/main" id="{82CE29EE-1A64-4AA4-8A1A-91B744CE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1957388"/>
              <a:ext cx="368300" cy="368300"/>
            </a:xfrm>
            <a:custGeom>
              <a:avLst/>
              <a:gdLst>
                <a:gd name="T0" fmla="*/ 192 w 385"/>
                <a:gd name="T1" fmla="*/ 386 h 386"/>
                <a:gd name="T2" fmla="*/ 192 w 385"/>
                <a:gd name="T3" fmla="*/ 386 h 386"/>
                <a:gd name="T4" fmla="*/ 0 w 385"/>
                <a:gd name="T5" fmla="*/ 193 h 386"/>
                <a:gd name="T6" fmla="*/ 192 w 385"/>
                <a:gd name="T7" fmla="*/ 0 h 386"/>
                <a:gd name="T8" fmla="*/ 385 w 385"/>
                <a:gd name="T9" fmla="*/ 193 h 386"/>
                <a:gd name="T10" fmla="*/ 192 w 385"/>
                <a:gd name="T11" fmla="*/ 386 h 386"/>
                <a:gd name="T12" fmla="*/ 192 w 385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86">
                  <a:moveTo>
                    <a:pt x="192" y="386"/>
                  </a:moveTo>
                  <a:lnTo>
                    <a:pt x="192" y="386"/>
                  </a:lnTo>
                  <a:cubicBezTo>
                    <a:pt x="86" y="386"/>
                    <a:pt x="0" y="299"/>
                    <a:pt x="0" y="193"/>
                  </a:cubicBezTo>
                  <a:cubicBezTo>
                    <a:pt x="0" y="87"/>
                    <a:pt x="86" y="0"/>
                    <a:pt x="192" y="0"/>
                  </a:cubicBezTo>
                  <a:cubicBezTo>
                    <a:pt x="299" y="0"/>
                    <a:pt x="385" y="87"/>
                    <a:pt x="385" y="193"/>
                  </a:cubicBezTo>
                  <a:cubicBezTo>
                    <a:pt x="385" y="299"/>
                    <a:pt x="299" y="386"/>
                    <a:pt x="192" y="386"/>
                  </a:cubicBezTo>
                  <a:lnTo>
                    <a:pt x="192" y="38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79">
              <a:extLst>
                <a:ext uri="{FF2B5EF4-FFF2-40B4-BE49-F238E27FC236}">
                  <a16:creationId xmlns:a16="http://schemas.microsoft.com/office/drawing/2014/main" id="{5AF8D82D-F32D-40D6-8D4A-34E671C7D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2051050"/>
              <a:ext cx="184150" cy="182563"/>
            </a:xfrm>
            <a:custGeom>
              <a:avLst/>
              <a:gdLst>
                <a:gd name="T0" fmla="*/ 97 w 193"/>
                <a:gd name="T1" fmla="*/ 192 h 192"/>
                <a:gd name="T2" fmla="*/ 97 w 193"/>
                <a:gd name="T3" fmla="*/ 192 h 192"/>
                <a:gd name="T4" fmla="*/ 0 w 193"/>
                <a:gd name="T5" fmla="*/ 96 h 192"/>
                <a:gd name="T6" fmla="*/ 97 w 193"/>
                <a:gd name="T7" fmla="*/ 0 h 192"/>
                <a:gd name="T8" fmla="*/ 193 w 193"/>
                <a:gd name="T9" fmla="*/ 96 h 192"/>
                <a:gd name="T10" fmla="*/ 97 w 193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92">
                  <a:moveTo>
                    <a:pt x="97" y="192"/>
                  </a:moveTo>
                  <a:lnTo>
                    <a:pt x="97" y="192"/>
                  </a:ln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7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280">
              <a:extLst>
                <a:ext uri="{FF2B5EF4-FFF2-40B4-BE49-F238E27FC236}">
                  <a16:creationId xmlns:a16="http://schemas.microsoft.com/office/drawing/2014/main" id="{9F22DF9D-3176-4BF1-AB82-B40294838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2051050"/>
              <a:ext cx="184150" cy="182563"/>
            </a:xfrm>
            <a:custGeom>
              <a:avLst/>
              <a:gdLst>
                <a:gd name="T0" fmla="*/ 96 w 192"/>
                <a:gd name="T1" fmla="*/ 192 h 192"/>
                <a:gd name="T2" fmla="*/ 96 w 192"/>
                <a:gd name="T3" fmla="*/ 192 h 192"/>
                <a:gd name="T4" fmla="*/ 0 w 192"/>
                <a:gd name="T5" fmla="*/ 96 h 192"/>
                <a:gd name="T6" fmla="*/ 96 w 192"/>
                <a:gd name="T7" fmla="*/ 0 h 192"/>
                <a:gd name="T8" fmla="*/ 192 w 192"/>
                <a:gd name="T9" fmla="*/ 96 h 192"/>
                <a:gd name="T10" fmla="*/ 96 w 192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96" y="192"/>
                  </a:ln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Line 281">
              <a:extLst>
                <a:ext uri="{FF2B5EF4-FFF2-40B4-BE49-F238E27FC236}">
                  <a16:creationId xmlns:a16="http://schemas.microsoft.com/office/drawing/2014/main" id="{B6FD965D-4A8B-4D2E-926E-878085375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113" y="369570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282">
              <a:extLst>
                <a:ext uri="{FF2B5EF4-FFF2-40B4-BE49-F238E27FC236}">
                  <a16:creationId xmlns:a16="http://schemas.microsoft.com/office/drawing/2014/main" id="{3A212FE5-0CB7-4C61-A1B2-99EB8C69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3349625"/>
              <a:ext cx="854075" cy="442913"/>
            </a:xfrm>
            <a:custGeom>
              <a:avLst/>
              <a:gdLst>
                <a:gd name="T0" fmla="*/ 0 w 894"/>
                <a:gd name="T1" fmla="*/ 0 h 464"/>
                <a:gd name="T2" fmla="*/ 0 w 894"/>
                <a:gd name="T3" fmla="*/ 0 h 464"/>
                <a:gd name="T4" fmla="*/ 778 w 894"/>
                <a:gd name="T5" fmla="*/ 0 h 464"/>
                <a:gd name="T6" fmla="*/ 778 w 894"/>
                <a:gd name="T7" fmla="*/ 113 h 464"/>
                <a:gd name="T8" fmla="*/ 778 w 894"/>
                <a:gd name="T9" fmla="*/ 237 h 464"/>
                <a:gd name="T10" fmla="*/ 778 w 894"/>
                <a:gd name="T11" fmla="*/ 358 h 464"/>
                <a:gd name="T12" fmla="*/ 778 w 894"/>
                <a:gd name="T13" fmla="*/ 464 h 464"/>
                <a:gd name="T14" fmla="*/ 4 w 894"/>
                <a:gd name="T15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4" h="464">
                  <a:moveTo>
                    <a:pt x="0" y="0"/>
                  </a:moveTo>
                  <a:lnTo>
                    <a:pt x="0" y="0"/>
                  </a:lnTo>
                  <a:lnTo>
                    <a:pt x="778" y="0"/>
                  </a:lnTo>
                  <a:cubicBezTo>
                    <a:pt x="778" y="0"/>
                    <a:pt x="890" y="47"/>
                    <a:pt x="778" y="113"/>
                  </a:cubicBezTo>
                  <a:cubicBezTo>
                    <a:pt x="778" y="113"/>
                    <a:pt x="894" y="183"/>
                    <a:pt x="778" y="237"/>
                  </a:cubicBezTo>
                  <a:cubicBezTo>
                    <a:pt x="778" y="237"/>
                    <a:pt x="886" y="295"/>
                    <a:pt x="778" y="358"/>
                  </a:cubicBezTo>
                  <a:cubicBezTo>
                    <a:pt x="778" y="358"/>
                    <a:pt x="880" y="408"/>
                    <a:pt x="778" y="464"/>
                  </a:cubicBezTo>
                  <a:lnTo>
                    <a:pt x="4" y="46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283">
              <a:extLst>
                <a:ext uri="{FF2B5EF4-FFF2-40B4-BE49-F238E27FC236}">
                  <a16:creationId xmlns:a16="http://schemas.microsoft.com/office/drawing/2014/main" id="{E44C3203-A3F4-4425-9E18-3D41C066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690938"/>
              <a:ext cx="309563" cy="0"/>
            </a:xfrm>
            <a:custGeom>
              <a:avLst/>
              <a:gdLst>
                <a:gd name="T0" fmla="*/ 324 w 324"/>
                <a:gd name="T1" fmla="*/ 324 w 324"/>
                <a:gd name="T2" fmla="*/ 0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324" y="0"/>
                  </a:moveTo>
                  <a:lnTo>
                    <a:pt x="324" y="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284">
              <a:extLst>
                <a:ext uri="{FF2B5EF4-FFF2-40B4-BE49-F238E27FC236}">
                  <a16:creationId xmlns:a16="http://schemas.microsoft.com/office/drawing/2014/main" id="{175ED648-ABDD-4A7F-835E-3AC4A56E1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576638"/>
              <a:ext cx="309563" cy="0"/>
            </a:xfrm>
            <a:custGeom>
              <a:avLst/>
              <a:gdLst>
                <a:gd name="T0" fmla="*/ 324 w 324"/>
                <a:gd name="T1" fmla="*/ 324 w 324"/>
                <a:gd name="T2" fmla="*/ 0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324" y="0"/>
                  </a:moveTo>
                  <a:lnTo>
                    <a:pt x="324" y="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285">
              <a:extLst>
                <a:ext uri="{FF2B5EF4-FFF2-40B4-BE49-F238E27FC236}">
                  <a16:creationId xmlns:a16="http://schemas.microsoft.com/office/drawing/2014/main" id="{C16A98DC-A28F-4419-B645-A2310812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457575"/>
              <a:ext cx="309563" cy="0"/>
            </a:xfrm>
            <a:custGeom>
              <a:avLst/>
              <a:gdLst>
                <a:gd name="T0" fmla="*/ 324 w 324"/>
                <a:gd name="T1" fmla="*/ 324 w 324"/>
                <a:gd name="T2" fmla="*/ 0 w 3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4">
                  <a:moveTo>
                    <a:pt x="324" y="0"/>
                  </a:moveTo>
                  <a:lnTo>
                    <a:pt x="324" y="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E64215E-6CF4-44AD-A118-118EEF4BEA58}"/>
              </a:ext>
            </a:extLst>
          </p:cNvPr>
          <p:cNvGrpSpPr>
            <a:grpSpLocks noChangeAspect="1"/>
          </p:cNvGrpSpPr>
          <p:nvPr/>
        </p:nvGrpSpPr>
        <p:grpSpPr>
          <a:xfrm>
            <a:off x="6491807" y="1197669"/>
            <a:ext cx="2564556" cy="2128838"/>
            <a:chOff x="7219950" y="1182688"/>
            <a:chExt cx="2564556" cy="2128838"/>
          </a:xfrm>
        </p:grpSpPr>
        <p:sp>
          <p:nvSpPr>
            <p:cNvPr id="84" name="Freeform 147">
              <a:extLst>
                <a:ext uri="{FF2B5EF4-FFF2-40B4-BE49-F238E27FC236}">
                  <a16:creationId xmlns:a16="http://schemas.microsoft.com/office/drawing/2014/main" id="{FA71D29D-B6A9-412C-92F4-FD168F01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0" y="1624013"/>
              <a:ext cx="2524125" cy="1687513"/>
            </a:xfrm>
            <a:custGeom>
              <a:avLst/>
              <a:gdLst>
                <a:gd name="T0" fmla="*/ 0 w 2645"/>
                <a:gd name="T1" fmla="*/ 1769 h 1769"/>
                <a:gd name="T2" fmla="*/ 0 w 2645"/>
                <a:gd name="T3" fmla="*/ 1769 h 1769"/>
                <a:gd name="T4" fmla="*/ 2645 w 2645"/>
                <a:gd name="T5" fmla="*/ 1769 h 1769"/>
                <a:gd name="T6" fmla="*/ 2645 w 2645"/>
                <a:gd name="T7" fmla="*/ 0 h 1769"/>
                <a:gd name="T8" fmla="*/ 0 w 2645"/>
                <a:gd name="T9" fmla="*/ 0 h 1769"/>
                <a:gd name="T10" fmla="*/ 0 w 2645"/>
                <a:gd name="T11" fmla="*/ 1769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5" h="1769">
                  <a:moveTo>
                    <a:pt x="0" y="1769"/>
                  </a:moveTo>
                  <a:lnTo>
                    <a:pt x="0" y="1769"/>
                  </a:lnTo>
                  <a:lnTo>
                    <a:pt x="2645" y="1769"/>
                  </a:lnTo>
                  <a:lnTo>
                    <a:pt x="2645" y="0"/>
                  </a:lnTo>
                  <a:lnTo>
                    <a:pt x="0" y="0"/>
                  </a:lnTo>
                  <a:lnTo>
                    <a:pt x="0" y="1769"/>
                  </a:lnTo>
                  <a:close/>
                </a:path>
              </a:pathLst>
            </a:custGeom>
            <a:solidFill>
              <a:srgbClr val="C5C5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48">
              <a:extLst>
                <a:ext uri="{FF2B5EF4-FFF2-40B4-BE49-F238E27FC236}">
                  <a16:creationId xmlns:a16="http://schemas.microsoft.com/office/drawing/2014/main" id="{6532C685-6819-4B15-B996-1DBE0E9F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0" y="1957388"/>
              <a:ext cx="2511425" cy="3175"/>
            </a:xfrm>
            <a:custGeom>
              <a:avLst/>
              <a:gdLst>
                <a:gd name="T0" fmla="*/ 0 w 2632"/>
                <a:gd name="T1" fmla="*/ 0 h 3"/>
                <a:gd name="T2" fmla="*/ 0 w 2632"/>
                <a:gd name="T3" fmla="*/ 0 h 3"/>
                <a:gd name="T4" fmla="*/ 2632 w 263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2" h="3">
                  <a:moveTo>
                    <a:pt x="0" y="0"/>
                  </a:moveTo>
                  <a:lnTo>
                    <a:pt x="0" y="0"/>
                  </a:lnTo>
                  <a:lnTo>
                    <a:pt x="2632" y="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149">
              <a:extLst>
                <a:ext uri="{FF2B5EF4-FFF2-40B4-BE49-F238E27FC236}">
                  <a16:creationId xmlns:a16="http://schemas.microsoft.com/office/drawing/2014/main" id="{3FE45304-A7F0-43EE-BBD9-9899AE971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0" y="2967038"/>
              <a:ext cx="2528888" cy="1588"/>
            </a:xfrm>
            <a:custGeom>
              <a:avLst/>
              <a:gdLst>
                <a:gd name="T0" fmla="*/ 0 w 2651"/>
                <a:gd name="T1" fmla="*/ 1 h 1"/>
                <a:gd name="T2" fmla="*/ 0 w 2651"/>
                <a:gd name="T3" fmla="*/ 1 h 1"/>
                <a:gd name="T4" fmla="*/ 2651 w 265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1" h="1">
                  <a:moveTo>
                    <a:pt x="0" y="1"/>
                  </a:moveTo>
                  <a:lnTo>
                    <a:pt x="0" y="1"/>
                  </a:lnTo>
                  <a:lnTo>
                    <a:pt x="265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150">
              <a:extLst>
                <a:ext uri="{FF2B5EF4-FFF2-40B4-BE49-F238E27FC236}">
                  <a16:creationId xmlns:a16="http://schemas.microsoft.com/office/drawing/2014/main" id="{8667688B-A9D1-4174-AE13-49750332B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0" y="2301875"/>
              <a:ext cx="2524125" cy="1588"/>
            </a:xfrm>
            <a:custGeom>
              <a:avLst/>
              <a:gdLst>
                <a:gd name="T0" fmla="*/ 0 w 2645"/>
                <a:gd name="T1" fmla="*/ 1 h 1"/>
                <a:gd name="T2" fmla="*/ 0 w 2645"/>
                <a:gd name="T3" fmla="*/ 1 h 1"/>
                <a:gd name="T4" fmla="*/ 2645 w 264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5" h="1">
                  <a:moveTo>
                    <a:pt x="0" y="1"/>
                  </a:moveTo>
                  <a:lnTo>
                    <a:pt x="0" y="1"/>
                  </a:lnTo>
                  <a:lnTo>
                    <a:pt x="264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151">
              <a:extLst>
                <a:ext uri="{FF2B5EF4-FFF2-40B4-BE49-F238E27FC236}">
                  <a16:creationId xmlns:a16="http://schemas.microsoft.com/office/drawing/2014/main" id="{0FA1350D-DE8B-4CD4-822B-F68C96FD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0" y="2636838"/>
              <a:ext cx="2511425" cy="1588"/>
            </a:xfrm>
            <a:custGeom>
              <a:avLst/>
              <a:gdLst>
                <a:gd name="T0" fmla="*/ 0 w 2632"/>
                <a:gd name="T1" fmla="*/ 1 h 1"/>
                <a:gd name="T2" fmla="*/ 0 w 2632"/>
                <a:gd name="T3" fmla="*/ 1 h 1"/>
                <a:gd name="T4" fmla="*/ 2632 w 263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2" h="1">
                  <a:moveTo>
                    <a:pt x="0" y="1"/>
                  </a:moveTo>
                  <a:lnTo>
                    <a:pt x="0" y="1"/>
                  </a:lnTo>
                  <a:lnTo>
                    <a:pt x="2632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152">
              <a:extLst>
                <a:ext uri="{FF2B5EF4-FFF2-40B4-BE49-F238E27FC236}">
                  <a16:creationId xmlns:a16="http://schemas.microsoft.com/office/drawing/2014/main" id="{EAF7BDB8-2773-4232-8A79-B8DEC4D5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162401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153">
              <a:extLst>
                <a:ext uri="{FF2B5EF4-FFF2-40B4-BE49-F238E27FC236}">
                  <a16:creationId xmlns:a16="http://schemas.microsoft.com/office/drawing/2014/main" id="{62277EF0-C3BA-4727-8E99-C1B63A324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2300288"/>
              <a:ext cx="0" cy="333375"/>
            </a:xfrm>
            <a:custGeom>
              <a:avLst/>
              <a:gdLst>
                <a:gd name="T0" fmla="*/ 0 h 349"/>
                <a:gd name="T1" fmla="*/ 0 h 349"/>
                <a:gd name="T2" fmla="*/ 349 h 3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9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154">
              <a:extLst>
                <a:ext uri="{FF2B5EF4-FFF2-40B4-BE49-F238E27FC236}">
                  <a16:creationId xmlns:a16="http://schemas.microsoft.com/office/drawing/2014/main" id="{2D04F9CB-3DA1-4928-94B6-7466C35D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296386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155">
              <a:extLst>
                <a:ext uri="{FF2B5EF4-FFF2-40B4-BE49-F238E27FC236}">
                  <a16:creationId xmlns:a16="http://schemas.microsoft.com/office/drawing/2014/main" id="{5CE211F4-F1EA-44F3-8ACD-DD1BF5B33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1965325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156">
              <a:extLst>
                <a:ext uri="{FF2B5EF4-FFF2-40B4-BE49-F238E27FC236}">
                  <a16:creationId xmlns:a16="http://schemas.microsoft.com/office/drawing/2014/main" id="{F4DC9C25-1960-41CA-9A61-33FEC473D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263366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157">
              <a:extLst>
                <a:ext uri="{FF2B5EF4-FFF2-40B4-BE49-F238E27FC236}">
                  <a16:creationId xmlns:a16="http://schemas.microsoft.com/office/drawing/2014/main" id="{7CDDB472-CD87-4EC7-A682-93D9C2B55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1965325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158">
              <a:extLst>
                <a:ext uri="{FF2B5EF4-FFF2-40B4-BE49-F238E27FC236}">
                  <a16:creationId xmlns:a16="http://schemas.microsoft.com/office/drawing/2014/main" id="{A6483979-D5C4-4D2E-972A-055537FD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263366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159">
              <a:extLst>
                <a:ext uri="{FF2B5EF4-FFF2-40B4-BE49-F238E27FC236}">
                  <a16:creationId xmlns:a16="http://schemas.microsoft.com/office/drawing/2014/main" id="{E36A7825-B007-43D0-A9FE-CE76A75B0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1965325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160">
              <a:extLst>
                <a:ext uri="{FF2B5EF4-FFF2-40B4-BE49-F238E27FC236}">
                  <a16:creationId xmlns:a16="http://schemas.microsoft.com/office/drawing/2014/main" id="{E380CD71-556A-45FB-B902-A19515B68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263366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161">
              <a:extLst>
                <a:ext uri="{FF2B5EF4-FFF2-40B4-BE49-F238E27FC236}">
                  <a16:creationId xmlns:a16="http://schemas.microsoft.com/office/drawing/2014/main" id="{8B0EC99E-1512-4FA9-80D1-E234B1BEB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1965325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162">
              <a:extLst>
                <a:ext uri="{FF2B5EF4-FFF2-40B4-BE49-F238E27FC236}">
                  <a16:creationId xmlns:a16="http://schemas.microsoft.com/office/drawing/2014/main" id="{5AA5E827-3AC7-43D7-A8DD-2A67A80A9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263366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163">
              <a:extLst>
                <a:ext uri="{FF2B5EF4-FFF2-40B4-BE49-F238E27FC236}">
                  <a16:creationId xmlns:a16="http://schemas.microsoft.com/office/drawing/2014/main" id="{2C2EDB88-055F-489B-823A-D4C4A4A7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25" y="162401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64">
              <a:extLst>
                <a:ext uri="{FF2B5EF4-FFF2-40B4-BE49-F238E27FC236}">
                  <a16:creationId xmlns:a16="http://schemas.microsoft.com/office/drawing/2014/main" id="{63746E0B-5072-4F27-8B57-8E443D8A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25" y="2300288"/>
              <a:ext cx="0" cy="333375"/>
            </a:xfrm>
            <a:custGeom>
              <a:avLst/>
              <a:gdLst>
                <a:gd name="T0" fmla="*/ 0 h 349"/>
                <a:gd name="T1" fmla="*/ 0 h 349"/>
                <a:gd name="T2" fmla="*/ 349 h 3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9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65">
              <a:extLst>
                <a:ext uri="{FF2B5EF4-FFF2-40B4-BE49-F238E27FC236}">
                  <a16:creationId xmlns:a16="http://schemas.microsoft.com/office/drawing/2014/main" id="{E3B3C479-A2B2-4A11-A737-99FF181E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25" y="296386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66">
              <a:extLst>
                <a:ext uri="{FF2B5EF4-FFF2-40B4-BE49-F238E27FC236}">
                  <a16:creationId xmlns:a16="http://schemas.microsoft.com/office/drawing/2014/main" id="{E0E96E57-D27E-460A-B3C9-EF188B59B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25" y="162401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67">
              <a:extLst>
                <a:ext uri="{FF2B5EF4-FFF2-40B4-BE49-F238E27FC236}">
                  <a16:creationId xmlns:a16="http://schemas.microsoft.com/office/drawing/2014/main" id="{486A98EC-1761-4BCB-89A4-F20FB9EC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25" y="2300288"/>
              <a:ext cx="0" cy="333375"/>
            </a:xfrm>
            <a:custGeom>
              <a:avLst/>
              <a:gdLst>
                <a:gd name="T0" fmla="*/ 0 h 349"/>
                <a:gd name="T1" fmla="*/ 0 h 349"/>
                <a:gd name="T2" fmla="*/ 349 h 3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9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68">
              <a:extLst>
                <a:ext uri="{FF2B5EF4-FFF2-40B4-BE49-F238E27FC236}">
                  <a16:creationId xmlns:a16="http://schemas.microsoft.com/office/drawing/2014/main" id="{A86EB6F8-67C9-4370-9FF7-74A640C32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25" y="2963863"/>
              <a:ext cx="0" cy="333375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69">
              <a:extLst>
                <a:ext uri="{FF2B5EF4-FFF2-40B4-BE49-F238E27FC236}">
                  <a16:creationId xmlns:a16="http://schemas.microsoft.com/office/drawing/2014/main" id="{91551667-E5E5-43E3-96F8-6028CCFF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8788" y="1624013"/>
              <a:ext cx="0" cy="342900"/>
            </a:xfrm>
            <a:custGeom>
              <a:avLst/>
              <a:gdLst>
                <a:gd name="T0" fmla="*/ 0 h 359"/>
                <a:gd name="T1" fmla="*/ 0 h 359"/>
                <a:gd name="T2" fmla="*/ 359 h 3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9">
                  <a:moveTo>
                    <a:pt x="0" y="0"/>
                  </a:moveTo>
                  <a:lnTo>
                    <a:pt x="0" y="0"/>
                  </a:lnTo>
                  <a:lnTo>
                    <a:pt x="0" y="35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70">
              <a:extLst>
                <a:ext uri="{FF2B5EF4-FFF2-40B4-BE49-F238E27FC236}">
                  <a16:creationId xmlns:a16="http://schemas.microsoft.com/office/drawing/2014/main" id="{1157842E-7962-48A4-A416-9C526F53F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8787" y="2298699"/>
              <a:ext cx="45719" cy="342875"/>
            </a:xfrm>
            <a:custGeom>
              <a:avLst/>
              <a:gdLst>
                <a:gd name="T0" fmla="*/ 0 h 399"/>
                <a:gd name="T1" fmla="*/ 0 h 399"/>
                <a:gd name="T2" fmla="*/ 399 h 39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99">
                  <a:moveTo>
                    <a:pt x="0" y="0"/>
                  </a:moveTo>
                  <a:lnTo>
                    <a:pt x="0" y="0"/>
                  </a:lnTo>
                  <a:lnTo>
                    <a:pt x="0" y="39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72">
              <a:extLst>
                <a:ext uri="{FF2B5EF4-FFF2-40B4-BE49-F238E27FC236}">
                  <a16:creationId xmlns:a16="http://schemas.microsoft.com/office/drawing/2014/main" id="{F375E57A-0476-429C-9D34-8BEAC520D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075" y="1182688"/>
              <a:ext cx="954088" cy="854075"/>
            </a:xfrm>
            <a:custGeom>
              <a:avLst/>
              <a:gdLst>
                <a:gd name="T0" fmla="*/ 0 w 1001"/>
                <a:gd name="T1" fmla="*/ 654 h 894"/>
                <a:gd name="T2" fmla="*/ 0 w 1001"/>
                <a:gd name="T3" fmla="*/ 654 h 894"/>
                <a:gd name="T4" fmla="*/ 194 w 1001"/>
                <a:gd name="T5" fmla="*/ 894 h 894"/>
                <a:gd name="T6" fmla="*/ 1001 w 1001"/>
                <a:gd name="T7" fmla="*/ 240 h 894"/>
                <a:gd name="T8" fmla="*/ 807 w 1001"/>
                <a:gd name="T9" fmla="*/ 0 h 894"/>
                <a:gd name="T10" fmla="*/ 0 w 1001"/>
                <a:gd name="T11" fmla="*/ 65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894">
                  <a:moveTo>
                    <a:pt x="0" y="654"/>
                  </a:moveTo>
                  <a:lnTo>
                    <a:pt x="0" y="654"/>
                  </a:lnTo>
                  <a:lnTo>
                    <a:pt x="194" y="894"/>
                  </a:lnTo>
                  <a:lnTo>
                    <a:pt x="1001" y="240"/>
                  </a:lnTo>
                  <a:lnTo>
                    <a:pt x="807" y="0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73">
              <a:extLst>
                <a:ext uri="{FF2B5EF4-FFF2-40B4-BE49-F238E27FC236}">
                  <a16:creationId xmlns:a16="http://schemas.microsoft.com/office/drawing/2014/main" id="{2E126377-CC30-4F2E-8756-AFBA8436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075" y="1182688"/>
              <a:ext cx="954088" cy="854075"/>
            </a:xfrm>
            <a:custGeom>
              <a:avLst/>
              <a:gdLst>
                <a:gd name="T0" fmla="*/ 0 w 1001"/>
                <a:gd name="T1" fmla="*/ 654 h 894"/>
                <a:gd name="T2" fmla="*/ 0 w 1001"/>
                <a:gd name="T3" fmla="*/ 654 h 894"/>
                <a:gd name="T4" fmla="*/ 194 w 1001"/>
                <a:gd name="T5" fmla="*/ 894 h 894"/>
                <a:gd name="T6" fmla="*/ 1001 w 1001"/>
                <a:gd name="T7" fmla="*/ 240 h 894"/>
                <a:gd name="T8" fmla="*/ 807 w 1001"/>
                <a:gd name="T9" fmla="*/ 0 h 894"/>
                <a:gd name="T10" fmla="*/ 0 w 1001"/>
                <a:gd name="T11" fmla="*/ 654 h 894"/>
                <a:gd name="T12" fmla="*/ 0 w 1001"/>
                <a:gd name="T13" fmla="*/ 65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1" h="894">
                  <a:moveTo>
                    <a:pt x="0" y="654"/>
                  </a:moveTo>
                  <a:lnTo>
                    <a:pt x="0" y="654"/>
                  </a:lnTo>
                  <a:lnTo>
                    <a:pt x="194" y="894"/>
                  </a:lnTo>
                  <a:lnTo>
                    <a:pt x="1001" y="240"/>
                  </a:lnTo>
                  <a:lnTo>
                    <a:pt x="807" y="0"/>
                  </a:lnTo>
                  <a:lnTo>
                    <a:pt x="0" y="654"/>
                  </a:lnTo>
                  <a:lnTo>
                    <a:pt x="0" y="65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174">
              <a:extLst>
                <a:ext uri="{FF2B5EF4-FFF2-40B4-BE49-F238E27FC236}">
                  <a16:creationId xmlns:a16="http://schemas.microsoft.com/office/drawing/2014/main" id="{34F479DF-74B6-4D80-8D5A-ADD0D9CE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1641475"/>
              <a:ext cx="838200" cy="944563"/>
            </a:xfrm>
            <a:custGeom>
              <a:avLst/>
              <a:gdLst>
                <a:gd name="T0" fmla="*/ 0 w 878"/>
                <a:gd name="T1" fmla="*/ 182 h 989"/>
                <a:gd name="T2" fmla="*/ 0 w 878"/>
                <a:gd name="T3" fmla="*/ 182 h 989"/>
                <a:gd name="T4" fmla="*/ 654 w 878"/>
                <a:gd name="T5" fmla="*/ 989 h 989"/>
                <a:gd name="T6" fmla="*/ 878 w 878"/>
                <a:gd name="T7" fmla="*/ 808 h 989"/>
                <a:gd name="T8" fmla="*/ 224 w 878"/>
                <a:gd name="T9" fmla="*/ 0 h 989"/>
                <a:gd name="T10" fmla="*/ 0 w 878"/>
                <a:gd name="T11" fmla="*/ 18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8" h="989">
                  <a:moveTo>
                    <a:pt x="0" y="182"/>
                  </a:moveTo>
                  <a:lnTo>
                    <a:pt x="0" y="182"/>
                  </a:lnTo>
                  <a:lnTo>
                    <a:pt x="654" y="989"/>
                  </a:lnTo>
                  <a:lnTo>
                    <a:pt x="878" y="808"/>
                  </a:lnTo>
                  <a:lnTo>
                    <a:pt x="224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75">
              <a:extLst>
                <a:ext uri="{FF2B5EF4-FFF2-40B4-BE49-F238E27FC236}">
                  <a16:creationId xmlns:a16="http://schemas.microsoft.com/office/drawing/2014/main" id="{27124658-EAA2-4667-91BC-7897E196C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1641475"/>
              <a:ext cx="838200" cy="944563"/>
            </a:xfrm>
            <a:custGeom>
              <a:avLst/>
              <a:gdLst>
                <a:gd name="T0" fmla="*/ 0 w 878"/>
                <a:gd name="T1" fmla="*/ 182 h 989"/>
                <a:gd name="T2" fmla="*/ 0 w 878"/>
                <a:gd name="T3" fmla="*/ 182 h 989"/>
                <a:gd name="T4" fmla="*/ 654 w 878"/>
                <a:gd name="T5" fmla="*/ 989 h 989"/>
                <a:gd name="T6" fmla="*/ 878 w 878"/>
                <a:gd name="T7" fmla="*/ 808 h 989"/>
                <a:gd name="T8" fmla="*/ 224 w 878"/>
                <a:gd name="T9" fmla="*/ 0 h 989"/>
                <a:gd name="T10" fmla="*/ 0 w 878"/>
                <a:gd name="T11" fmla="*/ 182 h 989"/>
                <a:gd name="T12" fmla="*/ 0 w 878"/>
                <a:gd name="T13" fmla="*/ 18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8" h="989">
                  <a:moveTo>
                    <a:pt x="0" y="182"/>
                  </a:moveTo>
                  <a:lnTo>
                    <a:pt x="0" y="182"/>
                  </a:lnTo>
                  <a:lnTo>
                    <a:pt x="654" y="989"/>
                  </a:lnTo>
                  <a:lnTo>
                    <a:pt x="878" y="808"/>
                  </a:lnTo>
                  <a:lnTo>
                    <a:pt x="224" y="0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69">
              <a:extLst>
                <a:ext uri="{FF2B5EF4-FFF2-40B4-BE49-F238E27FC236}">
                  <a16:creationId xmlns:a16="http://schemas.microsoft.com/office/drawing/2014/main" id="{E6D7EDA7-88D8-4885-B553-C7F43E1A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2968626"/>
              <a:ext cx="0" cy="342900"/>
            </a:xfrm>
            <a:custGeom>
              <a:avLst/>
              <a:gdLst>
                <a:gd name="T0" fmla="*/ 0 h 359"/>
                <a:gd name="T1" fmla="*/ 0 h 359"/>
                <a:gd name="T2" fmla="*/ 359 h 3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9">
                  <a:moveTo>
                    <a:pt x="0" y="0"/>
                  </a:moveTo>
                  <a:lnTo>
                    <a:pt x="0" y="0"/>
                  </a:lnTo>
                  <a:lnTo>
                    <a:pt x="0" y="35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4936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Illustration sonst</a:t>
            </a:r>
            <a:endParaRPr lang="de-CH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1B103CD-F08A-4EFE-A209-DD0A69833BA1}"/>
              </a:ext>
            </a:extLst>
          </p:cNvPr>
          <p:cNvGrpSpPr>
            <a:grpSpLocks noChangeAspect="1"/>
          </p:cNvGrpSpPr>
          <p:nvPr/>
        </p:nvGrpSpPr>
        <p:grpSpPr>
          <a:xfrm>
            <a:off x="1120688" y="1694207"/>
            <a:ext cx="3541480" cy="1590131"/>
            <a:chOff x="717550" y="1471613"/>
            <a:chExt cx="4373563" cy="1963738"/>
          </a:xfrm>
        </p:grpSpPr>
        <p:sp>
          <p:nvSpPr>
            <p:cNvPr id="4" name="Freeform 22">
              <a:extLst>
                <a:ext uri="{FF2B5EF4-FFF2-40B4-BE49-F238E27FC236}">
                  <a16:creationId xmlns:a16="http://schemas.microsoft.com/office/drawing/2014/main" id="{59D86C94-4F67-4C25-B60F-01EE329A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5" y="2763838"/>
              <a:ext cx="1112838" cy="671513"/>
            </a:xfrm>
            <a:custGeom>
              <a:avLst/>
              <a:gdLst>
                <a:gd name="T0" fmla="*/ 0 w 1166"/>
                <a:gd name="T1" fmla="*/ 0 h 703"/>
                <a:gd name="T2" fmla="*/ 0 w 1166"/>
                <a:gd name="T3" fmla="*/ 0 h 703"/>
                <a:gd name="T4" fmla="*/ 797 w 1166"/>
                <a:gd name="T5" fmla="*/ 0 h 703"/>
                <a:gd name="T6" fmla="*/ 797 w 1166"/>
                <a:gd name="T7" fmla="*/ 1 h 703"/>
                <a:gd name="T8" fmla="*/ 860 w 1166"/>
                <a:gd name="T9" fmla="*/ 58 h 703"/>
                <a:gd name="T10" fmla="*/ 797 w 1166"/>
                <a:gd name="T11" fmla="*/ 116 h 703"/>
                <a:gd name="T12" fmla="*/ 797 w 1166"/>
                <a:gd name="T13" fmla="*/ 118 h 703"/>
                <a:gd name="T14" fmla="*/ 860 w 1166"/>
                <a:gd name="T15" fmla="*/ 176 h 703"/>
                <a:gd name="T16" fmla="*/ 797 w 1166"/>
                <a:gd name="T17" fmla="*/ 233 h 703"/>
                <a:gd name="T18" fmla="*/ 797 w 1166"/>
                <a:gd name="T19" fmla="*/ 235 h 703"/>
                <a:gd name="T20" fmla="*/ 860 w 1166"/>
                <a:gd name="T21" fmla="*/ 293 h 703"/>
                <a:gd name="T22" fmla="*/ 797 w 1166"/>
                <a:gd name="T23" fmla="*/ 350 h 703"/>
                <a:gd name="T24" fmla="*/ 797 w 1166"/>
                <a:gd name="T25" fmla="*/ 353 h 703"/>
                <a:gd name="T26" fmla="*/ 860 w 1166"/>
                <a:gd name="T27" fmla="*/ 410 h 703"/>
                <a:gd name="T28" fmla="*/ 797 w 1166"/>
                <a:gd name="T29" fmla="*/ 468 h 703"/>
                <a:gd name="T30" fmla="*/ 797 w 1166"/>
                <a:gd name="T31" fmla="*/ 470 h 703"/>
                <a:gd name="T32" fmla="*/ 872 w 1166"/>
                <a:gd name="T33" fmla="*/ 513 h 703"/>
                <a:gd name="T34" fmla="*/ 846 w 1166"/>
                <a:gd name="T35" fmla="*/ 586 h 703"/>
                <a:gd name="T36" fmla="*/ 1103 w 1166"/>
                <a:gd name="T37" fmla="*/ 585 h 703"/>
                <a:gd name="T38" fmla="*/ 1103 w 1166"/>
                <a:gd name="T39" fmla="*/ 587 h 703"/>
                <a:gd name="T40" fmla="*/ 1166 w 1166"/>
                <a:gd name="T41" fmla="*/ 645 h 703"/>
                <a:gd name="T42" fmla="*/ 1103 w 1166"/>
                <a:gd name="T43" fmla="*/ 702 h 703"/>
                <a:gd name="T44" fmla="*/ 1103 w 1166"/>
                <a:gd name="T45" fmla="*/ 703 h 703"/>
                <a:gd name="T46" fmla="*/ 0 w 1166"/>
                <a:gd name="T47" fmla="*/ 703 h 703"/>
                <a:gd name="T48" fmla="*/ 0 w 1166"/>
                <a:gd name="T4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6" h="703">
                  <a:moveTo>
                    <a:pt x="0" y="0"/>
                  </a:moveTo>
                  <a:lnTo>
                    <a:pt x="0" y="0"/>
                  </a:lnTo>
                  <a:lnTo>
                    <a:pt x="797" y="0"/>
                  </a:lnTo>
                  <a:lnTo>
                    <a:pt x="797" y="1"/>
                  </a:lnTo>
                  <a:cubicBezTo>
                    <a:pt x="832" y="2"/>
                    <a:pt x="860" y="27"/>
                    <a:pt x="860" y="58"/>
                  </a:cubicBezTo>
                  <a:cubicBezTo>
                    <a:pt x="860" y="89"/>
                    <a:pt x="832" y="114"/>
                    <a:pt x="797" y="116"/>
                  </a:cubicBezTo>
                  <a:lnTo>
                    <a:pt x="797" y="118"/>
                  </a:lnTo>
                  <a:cubicBezTo>
                    <a:pt x="832" y="119"/>
                    <a:pt x="860" y="145"/>
                    <a:pt x="860" y="176"/>
                  </a:cubicBezTo>
                  <a:cubicBezTo>
                    <a:pt x="860" y="207"/>
                    <a:pt x="832" y="232"/>
                    <a:pt x="797" y="233"/>
                  </a:cubicBezTo>
                  <a:lnTo>
                    <a:pt x="797" y="235"/>
                  </a:lnTo>
                  <a:cubicBezTo>
                    <a:pt x="832" y="237"/>
                    <a:pt x="860" y="262"/>
                    <a:pt x="860" y="293"/>
                  </a:cubicBezTo>
                  <a:cubicBezTo>
                    <a:pt x="860" y="324"/>
                    <a:pt x="832" y="349"/>
                    <a:pt x="797" y="350"/>
                  </a:cubicBezTo>
                  <a:lnTo>
                    <a:pt x="797" y="353"/>
                  </a:lnTo>
                  <a:cubicBezTo>
                    <a:pt x="832" y="354"/>
                    <a:pt x="860" y="379"/>
                    <a:pt x="860" y="410"/>
                  </a:cubicBezTo>
                  <a:cubicBezTo>
                    <a:pt x="860" y="441"/>
                    <a:pt x="832" y="466"/>
                    <a:pt x="797" y="468"/>
                  </a:cubicBezTo>
                  <a:lnTo>
                    <a:pt x="797" y="470"/>
                  </a:lnTo>
                  <a:cubicBezTo>
                    <a:pt x="832" y="471"/>
                    <a:pt x="865" y="483"/>
                    <a:pt x="872" y="513"/>
                  </a:cubicBezTo>
                  <a:cubicBezTo>
                    <a:pt x="888" y="576"/>
                    <a:pt x="846" y="586"/>
                    <a:pt x="846" y="586"/>
                  </a:cubicBezTo>
                  <a:cubicBezTo>
                    <a:pt x="846" y="586"/>
                    <a:pt x="1133" y="584"/>
                    <a:pt x="1103" y="585"/>
                  </a:cubicBezTo>
                  <a:lnTo>
                    <a:pt x="1103" y="587"/>
                  </a:lnTo>
                  <a:cubicBezTo>
                    <a:pt x="1138" y="589"/>
                    <a:pt x="1166" y="614"/>
                    <a:pt x="1166" y="645"/>
                  </a:cubicBezTo>
                  <a:cubicBezTo>
                    <a:pt x="1166" y="676"/>
                    <a:pt x="1138" y="701"/>
                    <a:pt x="1103" y="702"/>
                  </a:cubicBezTo>
                  <a:lnTo>
                    <a:pt x="1103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CD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F3D18EC9-1E4E-49F3-95BF-38CC4F65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5" y="2763838"/>
              <a:ext cx="1112838" cy="671513"/>
            </a:xfrm>
            <a:custGeom>
              <a:avLst/>
              <a:gdLst>
                <a:gd name="T0" fmla="*/ 0 w 1166"/>
                <a:gd name="T1" fmla="*/ 0 h 703"/>
                <a:gd name="T2" fmla="*/ 0 w 1166"/>
                <a:gd name="T3" fmla="*/ 0 h 703"/>
                <a:gd name="T4" fmla="*/ 797 w 1166"/>
                <a:gd name="T5" fmla="*/ 0 h 703"/>
                <a:gd name="T6" fmla="*/ 797 w 1166"/>
                <a:gd name="T7" fmla="*/ 1 h 703"/>
                <a:gd name="T8" fmla="*/ 860 w 1166"/>
                <a:gd name="T9" fmla="*/ 58 h 703"/>
                <a:gd name="T10" fmla="*/ 797 w 1166"/>
                <a:gd name="T11" fmla="*/ 116 h 703"/>
                <a:gd name="T12" fmla="*/ 797 w 1166"/>
                <a:gd name="T13" fmla="*/ 118 h 703"/>
                <a:gd name="T14" fmla="*/ 860 w 1166"/>
                <a:gd name="T15" fmla="*/ 176 h 703"/>
                <a:gd name="T16" fmla="*/ 797 w 1166"/>
                <a:gd name="T17" fmla="*/ 233 h 703"/>
                <a:gd name="T18" fmla="*/ 797 w 1166"/>
                <a:gd name="T19" fmla="*/ 235 h 703"/>
                <a:gd name="T20" fmla="*/ 860 w 1166"/>
                <a:gd name="T21" fmla="*/ 293 h 703"/>
                <a:gd name="T22" fmla="*/ 797 w 1166"/>
                <a:gd name="T23" fmla="*/ 350 h 703"/>
                <a:gd name="T24" fmla="*/ 797 w 1166"/>
                <a:gd name="T25" fmla="*/ 353 h 703"/>
                <a:gd name="T26" fmla="*/ 860 w 1166"/>
                <a:gd name="T27" fmla="*/ 410 h 703"/>
                <a:gd name="T28" fmla="*/ 797 w 1166"/>
                <a:gd name="T29" fmla="*/ 468 h 703"/>
                <a:gd name="T30" fmla="*/ 797 w 1166"/>
                <a:gd name="T31" fmla="*/ 470 h 703"/>
                <a:gd name="T32" fmla="*/ 872 w 1166"/>
                <a:gd name="T33" fmla="*/ 513 h 703"/>
                <a:gd name="T34" fmla="*/ 846 w 1166"/>
                <a:gd name="T35" fmla="*/ 586 h 703"/>
                <a:gd name="T36" fmla="*/ 1103 w 1166"/>
                <a:gd name="T37" fmla="*/ 585 h 703"/>
                <a:gd name="T38" fmla="*/ 1103 w 1166"/>
                <a:gd name="T39" fmla="*/ 587 h 703"/>
                <a:gd name="T40" fmla="*/ 1166 w 1166"/>
                <a:gd name="T41" fmla="*/ 645 h 703"/>
                <a:gd name="T42" fmla="*/ 1103 w 1166"/>
                <a:gd name="T43" fmla="*/ 702 h 703"/>
                <a:gd name="T44" fmla="*/ 1103 w 1166"/>
                <a:gd name="T45" fmla="*/ 703 h 703"/>
                <a:gd name="T46" fmla="*/ 0 w 1166"/>
                <a:gd name="T47" fmla="*/ 703 h 703"/>
                <a:gd name="T48" fmla="*/ 0 w 1166"/>
                <a:gd name="T49" fmla="*/ 0 h 703"/>
                <a:gd name="T50" fmla="*/ 0 w 1166"/>
                <a:gd name="T51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6" h="703">
                  <a:moveTo>
                    <a:pt x="0" y="0"/>
                  </a:moveTo>
                  <a:lnTo>
                    <a:pt x="0" y="0"/>
                  </a:lnTo>
                  <a:lnTo>
                    <a:pt x="797" y="0"/>
                  </a:lnTo>
                  <a:lnTo>
                    <a:pt x="797" y="1"/>
                  </a:lnTo>
                  <a:cubicBezTo>
                    <a:pt x="832" y="2"/>
                    <a:pt x="860" y="27"/>
                    <a:pt x="860" y="58"/>
                  </a:cubicBezTo>
                  <a:cubicBezTo>
                    <a:pt x="860" y="89"/>
                    <a:pt x="832" y="114"/>
                    <a:pt x="797" y="116"/>
                  </a:cubicBezTo>
                  <a:lnTo>
                    <a:pt x="797" y="118"/>
                  </a:lnTo>
                  <a:cubicBezTo>
                    <a:pt x="832" y="119"/>
                    <a:pt x="860" y="145"/>
                    <a:pt x="860" y="176"/>
                  </a:cubicBezTo>
                  <a:cubicBezTo>
                    <a:pt x="860" y="207"/>
                    <a:pt x="832" y="232"/>
                    <a:pt x="797" y="233"/>
                  </a:cubicBezTo>
                  <a:lnTo>
                    <a:pt x="797" y="235"/>
                  </a:lnTo>
                  <a:cubicBezTo>
                    <a:pt x="832" y="237"/>
                    <a:pt x="860" y="262"/>
                    <a:pt x="860" y="293"/>
                  </a:cubicBezTo>
                  <a:cubicBezTo>
                    <a:pt x="860" y="324"/>
                    <a:pt x="832" y="349"/>
                    <a:pt x="797" y="350"/>
                  </a:cubicBezTo>
                  <a:lnTo>
                    <a:pt x="797" y="353"/>
                  </a:lnTo>
                  <a:cubicBezTo>
                    <a:pt x="832" y="354"/>
                    <a:pt x="860" y="379"/>
                    <a:pt x="860" y="410"/>
                  </a:cubicBezTo>
                  <a:cubicBezTo>
                    <a:pt x="860" y="441"/>
                    <a:pt x="832" y="466"/>
                    <a:pt x="797" y="468"/>
                  </a:cubicBezTo>
                  <a:lnTo>
                    <a:pt x="797" y="470"/>
                  </a:lnTo>
                  <a:cubicBezTo>
                    <a:pt x="832" y="471"/>
                    <a:pt x="865" y="483"/>
                    <a:pt x="872" y="513"/>
                  </a:cubicBezTo>
                  <a:cubicBezTo>
                    <a:pt x="888" y="576"/>
                    <a:pt x="846" y="586"/>
                    <a:pt x="846" y="586"/>
                  </a:cubicBezTo>
                  <a:cubicBezTo>
                    <a:pt x="846" y="586"/>
                    <a:pt x="1133" y="584"/>
                    <a:pt x="1103" y="585"/>
                  </a:cubicBezTo>
                  <a:lnTo>
                    <a:pt x="1103" y="587"/>
                  </a:lnTo>
                  <a:cubicBezTo>
                    <a:pt x="1138" y="589"/>
                    <a:pt x="1166" y="614"/>
                    <a:pt x="1166" y="645"/>
                  </a:cubicBezTo>
                  <a:cubicBezTo>
                    <a:pt x="1166" y="676"/>
                    <a:pt x="1138" y="701"/>
                    <a:pt x="1103" y="702"/>
                  </a:cubicBezTo>
                  <a:lnTo>
                    <a:pt x="1103" y="703"/>
                  </a:lnTo>
                  <a:lnTo>
                    <a:pt x="0" y="7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DAEDB24B-A52B-46E0-A2DC-F3122B8C7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3322638"/>
              <a:ext cx="449263" cy="0"/>
            </a:xfrm>
            <a:custGeom>
              <a:avLst/>
              <a:gdLst>
                <a:gd name="T0" fmla="*/ 471 w 471"/>
                <a:gd name="T1" fmla="*/ 471 w 471"/>
                <a:gd name="T2" fmla="*/ 0 w 4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1">
                  <a:moveTo>
                    <a:pt x="471" y="0"/>
                  </a:moveTo>
                  <a:lnTo>
                    <a:pt x="471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296820B8-4D28-4BE5-8BFC-85DB83BDB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3209925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D0158BC-7532-4649-A3C3-736411551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3100388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915E998F-BCFC-4515-B8A2-01DCB8FBD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2987675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EFA0276-7F8D-4B22-AA57-7006D1C4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2876550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171FEDA3-FAB7-4C9D-BBDF-6497D9CB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2763838"/>
              <a:ext cx="3257550" cy="668338"/>
            </a:xfrm>
            <a:custGeom>
              <a:avLst/>
              <a:gdLst>
                <a:gd name="T0" fmla="*/ 0 w 3415"/>
                <a:gd name="T1" fmla="*/ 699 h 699"/>
                <a:gd name="T2" fmla="*/ 0 w 3415"/>
                <a:gd name="T3" fmla="*/ 699 h 699"/>
                <a:gd name="T4" fmla="*/ 3415 w 3415"/>
                <a:gd name="T5" fmla="*/ 699 h 699"/>
                <a:gd name="T6" fmla="*/ 3415 w 3415"/>
                <a:gd name="T7" fmla="*/ 0 h 699"/>
                <a:gd name="T8" fmla="*/ 0 w 3415"/>
                <a:gd name="T9" fmla="*/ 0 h 699"/>
                <a:gd name="T10" fmla="*/ 0 w 3415"/>
                <a:gd name="T11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699">
                  <a:moveTo>
                    <a:pt x="0" y="699"/>
                  </a:moveTo>
                  <a:lnTo>
                    <a:pt x="0" y="699"/>
                  </a:lnTo>
                  <a:lnTo>
                    <a:pt x="3415" y="699"/>
                  </a:lnTo>
                  <a:lnTo>
                    <a:pt x="3415" y="0"/>
                  </a:lnTo>
                  <a:lnTo>
                    <a:pt x="0" y="0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EBEFA05-1484-4AEB-883A-EBEE6577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2763838"/>
              <a:ext cx="3257550" cy="668338"/>
            </a:xfrm>
            <a:custGeom>
              <a:avLst/>
              <a:gdLst>
                <a:gd name="T0" fmla="*/ 0 w 3415"/>
                <a:gd name="T1" fmla="*/ 699 h 699"/>
                <a:gd name="T2" fmla="*/ 0 w 3415"/>
                <a:gd name="T3" fmla="*/ 699 h 699"/>
                <a:gd name="T4" fmla="*/ 3415 w 3415"/>
                <a:gd name="T5" fmla="*/ 699 h 699"/>
                <a:gd name="T6" fmla="*/ 3415 w 3415"/>
                <a:gd name="T7" fmla="*/ 0 h 699"/>
                <a:gd name="T8" fmla="*/ 0 w 3415"/>
                <a:gd name="T9" fmla="*/ 0 h 699"/>
                <a:gd name="T10" fmla="*/ 0 w 3415"/>
                <a:gd name="T11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699">
                  <a:moveTo>
                    <a:pt x="0" y="699"/>
                  </a:moveTo>
                  <a:lnTo>
                    <a:pt x="0" y="699"/>
                  </a:lnTo>
                  <a:lnTo>
                    <a:pt x="3415" y="699"/>
                  </a:lnTo>
                  <a:lnTo>
                    <a:pt x="3415" y="0"/>
                  </a:lnTo>
                  <a:lnTo>
                    <a:pt x="0" y="0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70C97782-92C7-4E2D-9378-99F6B66DC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471613"/>
              <a:ext cx="1838325" cy="1841500"/>
            </a:xfrm>
            <a:custGeom>
              <a:avLst/>
              <a:gdLst>
                <a:gd name="T0" fmla="*/ 964 w 1928"/>
                <a:gd name="T1" fmla="*/ 1927 h 1927"/>
                <a:gd name="T2" fmla="*/ 964 w 1928"/>
                <a:gd name="T3" fmla="*/ 1927 h 1927"/>
                <a:gd name="T4" fmla="*/ 0 w 1928"/>
                <a:gd name="T5" fmla="*/ 963 h 1927"/>
                <a:gd name="T6" fmla="*/ 964 w 1928"/>
                <a:gd name="T7" fmla="*/ 0 h 1927"/>
                <a:gd name="T8" fmla="*/ 1928 w 1928"/>
                <a:gd name="T9" fmla="*/ 963 h 1927"/>
                <a:gd name="T10" fmla="*/ 964 w 1928"/>
                <a:gd name="T11" fmla="*/ 1927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8" h="1927">
                  <a:moveTo>
                    <a:pt x="964" y="1927"/>
                  </a:moveTo>
                  <a:lnTo>
                    <a:pt x="964" y="1927"/>
                  </a:lnTo>
                  <a:cubicBezTo>
                    <a:pt x="432" y="1927"/>
                    <a:pt x="0" y="1496"/>
                    <a:pt x="0" y="963"/>
                  </a:cubicBezTo>
                  <a:cubicBezTo>
                    <a:pt x="0" y="431"/>
                    <a:pt x="432" y="0"/>
                    <a:pt x="964" y="0"/>
                  </a:cubicBezTo>
                  <a:cubicBezTo>
                    <a:pt x="1496" y="0"/>
                    <a:pt x="1928" y="431"/>
                    <a:pt x="1928" y="963"/>
                  </a:cubicBezTo>
                  <a:cubicBezTo>
                    <a:pt x="1928" y="1496"/>
                    <a:pt x="1496" y="1927"/>
                    <a:pt x="964" y="1927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580C4BB6-4836-44A4-9D0C-47D538F1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471613"/>
              <a:ext cx="1838325" cy="1841500"/>
            </a:xfrm>
            <a:custGeom>
              <a:avLst/>
              <a:gdLst>
                <a:gd name="T0" fmla="*/ 964 w 1928"/>
                <a:gd name="T1" fmla="*/ 1927 h 1927"/>
                <a:gd name="T2" fmla="*/ 964 w 1928"/>
                <a:gd name="T3" fmla="*/ 1927 h 1927"/>
                <a:gd name="T4" fmla="*/ 0 w 1928"/>
                <a:gd name="T5" fmla="*/ 963 h 1927"/>
                <a:gd name="T6" fmla="*/ 964 w 1928"/>
                <a:gd name="T7" fmla="*/ 0 h 1927"/>
                <a:gd name="T8" fmla="*/ 1928 w 1928"/>
                <a:gd name="T9" fmla="*/ 963 h 1927"/>
                <a:gd name="T10" fmla="*/ 964 w 1928"/>
                <a:gd name="T11" fmla="*/ 1927 h 1927"/>
                <a:gd name="T12" fmla="*/ 964 w 1928"/>
                <a:gd name="T13" fmla="*/ 1927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" h="1927">
                  <a:moveTo>
                    <a:pt x="964" y="1927"/>
                  </a:moveTo>
                  <a:lnTo>
                    <a:pt x="964" y="1927"/>
                  </a:lnTo>
                  <a:cubicBezTo>
                    <a:pt x="432" y="1927"/>
                    <a:pt x="0" y="1496"/>
                    <a:pt x="0" y="963"/>
                  </a:cubicBezTo>
                  <a:cubicBezTo>
                    <a:pt x="0" y="431"/>
                    <a:pt x="432" y="0"/>
                    <a:pt x="964" y="0"/>
                  </a:cubicBezTo>
                  <a:cubicBezTo>
                    <a:pt x="1496" y="0"/>
                    <a:pt x="1928" y="431"/>
                    <a:pt x="1928" y="963"/>
                  </a:cubicBezTo>
                  <a:cubicBezTo>
                    <a:pt x="1928" y="1496"/>
                    <a:pt x="1496" y="1927"/>
                    <a:pt x="964" y="1927"/>
                  </a:cubicBezTo>
                  <a:lnTo>
                    <a:pt x="964" y="192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CDBF0704-1CDD-4732-90AB-F1340019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890713"/>
              <a:ext cx="493713" cy="495300"/>
            </a:xfrm>
            <a:custGeom>
              <a:avLst/>
              <a:gdLst>
                <a:gd name="T0" fmla="*/ 259 w 517"/>
                <a:gd name="T1" fmla="*/ 517 h 517"/>
                <a:gd name="T2" fmla="*/ 259 w 517"/>
                <a:gd name="T3" fmla="*/ 517 h 517"/>
                <a:gd name="T4" fmla="*/ 0 w 517"/>
                <a:gd name="T5" fmla="*/ 259 h 517"/>
                <a:gd name="T6" fmla="*/ 259 w 517"/>
                <a:gd name="T7" fmla="*/ 0 h 517"/>
                <a:gd name="T8" fmla="*/ 517 w 517"/>
                <a:gd name="T9" fmla="*/ 259 h 517"/>
                <a:gd name="T10" fmla="*/ 259 w 517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2"/>
                    <a:pt x="401" y="517"/>
                    <a:pt x="259" y="51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55CFB80D-9B8F-4B2B-B4B5-B02BB6213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890713"/>
              <a:ext cx="493713" cy="495300"/>
            </a:xfrm>
            <a:custGeom>
              <a:avLst/>
              <a:gdLst>
                <a:gd name="T0" fmla="*/ 259 w 517"/>
                <a:gd name="T1" fmla="*/ 517 h 517"/>
                <a:gd name="T2" fmla="*/ 259 w 517"/>
                <a:gd name="T3" fmla="*/ 517 h 517"/>
                <a:gd name="T4" fmla="*/ 0 w 517"/>
                <a:gd name="T5" fmla="*/ 259 h 517"/>
                <a:gd name="T6" fmla="*/ 259 w 517"/>
                <a:gd name="T7" fmla="*/ 0 h 517"/>
                <a:gd name="T8" fmla="*/ 517 w 517"/>
                <a:gd name="T9" fmla="*/ 259 h 517"/>
                <a:gd name="T10" fmla="*/ 259 w 517"/>
                <a:gd name="T11" fmla="*/ 517 h 517"/>
                <a:gd name="T12" fmla="*/ 259 w 517"/>
                <a:gd name="T13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2"/>
                    <a:pt x="401" y="517"/>
                    <a:pt x="259" y="517"/>
                  </a:cubicBezTo>
                  <a:lnTo>
                    <a:pt x="259" y="51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89E7875E-52B8-47EE-819D-B9A309943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5" y="1890713"/>
              <a:ext cx="493713" cy="495300"/>
            </a:xfrm>
            <a:custGeom>
              <a:avLst/>
              <a:gdLst>
                <a:gd name="T0" fmla="*/ 259 w 518"/>
                <a:gd name="T1" fmla="*/ 517 h 517"/>
                <a:gd name="T2" fmla="*/ 259 w 518"/>
                <a:gd name="T3" fmla="*/ 517 h 517"/>
                <a:gd name="T4" fmla="*/ 0 w 518"/>
                <a:gd name="T5" fmla="*/ 259 h 517"/>
                <a:gd name="T6" fmla="*/ 259 w 518"/>
                <a:gd name="T7" fmla="*/ 0 h 517"/>
                <a:gd name="T8" fmla="*/ 518 w 518"/>
                <a:gd name="T9" fmla="*/ 259 h 517"/>
                <a:gd name="T10" fmla="*/ 259 w 518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59" y="51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50EC7E58-500C-4FA3-97C2-4460F540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5" y="1890713"/>
              <a:ext cx="493713" cy="495300"/>
            </a:xfrm>
            <a:custGeom>
              <a:avLst/>
              <a:gdLst>
                <a:gd name="T0" fmla="*/ 259 w 518"/>
                <a:gd name="T1" fmla="*/ 517 h 517"/>
                <a:gd name="T2" fmla="*/ 259 w 518"/>
                <a:gd name="T3" fmla="*/ 517 h 517"/>
                <a:gd name="T4" fmla="*/ 0 w 518"/>
                <a:gd name="T5" fmla="*/ 259 h 517"/>
                <a:gd name="T6" fmla="*/ 259 w 518"/>
                <a:gd name="T7" fmla="*/ 0 h 517"/>
                <a:gd name="T8" fmla="*/ 518 w 518"/>
                <a:gd name="T9" fmla="*/ 259 h 517"/>
                <a:gd name="T10" fmla="*/ 259 w 518"/>
                <a:gd name="T11" fmla="*/ 517 h 517"/>
                <a:gd name="T12" fmla="*/ 259 w 518"/>
                <a:gd name="T13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59" y="517"/>
                  </a:cubicBezTo>
                  <a:lnTo>
                    <a:pt x="259" y="51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8D9C5E6-CC9B-4374-872A-28BEE55E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2014538"/>
              <a:ext cx="247650" cy="247650"/>
            </a:xfrm>
            <a:custGeom>
              <a:avLst/>
              <a:gdLst>
                <a:gd name="T0" fmla="*/ 130 w 259"/>
                <a:gd name="T1" fmla="*/ 259 h 259"/>
                <a:gd name="T2" fmla="*/ 130 w 259"/>
                <a:gd name="T3" fmla="*/ 259 h 259"/>
                <a:gd name="T4" fmla="*/ 0 w 259"/>
                <a:gd name="T5" fmla="*/ 130 h 259"/>
                <a:gd name="T6" fmla="*/ 130 w 259"/>
                <a:gd name="T7" fmla="*/ 0 h 259"/>
                <a:gd name="T8" fmla="*/ 259 w 259"/>
                <a:gd name="T9" fmla="*/ 130 h 259"/>
                <a:gd name="T10" fmla="*/ 130 w 259"/>
                <a:gd name="T1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59">
                  <a:moveTo>
                    <a:pt x="130" y="259"/>
                  </a:moveTo>
                  <a:lnTo>
                    <a:pt x="130" y="259"/>
                  </a:lnTo>
                  <a:cubicBezTo>
                    <a:pt x="58" y="259"/>
                    <a:pt x="0" y="201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1"/>
                    <a:pt x="201" y="259"/>
                    <a:pt x="13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1FB963B9-E1EA-4F0E-ADD6-EF00F369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2014538"/>
              <a:ext cx="246063" cy="247650"/>
            </a:xfrm>
            <a:custGeom>
              <a:avLst/>
              <a:gdLst>
                <a:gd name="T0" fmla="*/ 129 w 258"/>
                <a:gd name="T1" fmla="*/ 259 h 259"/>
                <a:gd name="T2" fmla="*/ 129 w 258"/>
                <a:gd name="T3" fmla="*/ 259 h 259"/>
                <a:gd name="T4" fmla="*/ 0 w 258"/>
                <a:gd name="T5" fmla="*/ 130 h 259"/>
                <a:gd name="T6" fmla="*/ 129 w 258"/>
                <a:gd name="T7" fmla="*/ 0 h 259"/>
                <a:gd name="T8" fmla="*/ 258 w 258"/>
                <a:gd name="T9" fmla="*/ 130 h 259"/>
                <a:gd name="T10" fmla="*/ 129 w 258"/>
                <a:gd name="T1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59">
                  <a:moveTo>
                    <a:pt x="129" y="259"/>
                  </a:moveTo>
                  <a:lnTo>
                    <a:pt x="129" y="259"/>
                  </a:lnTo>
                  <a:cubicBezTo>
                    <a:pt x="58" y="259"/>
                    <a:pt x="0" y="201"/>
                    <a:pt x="0" y="130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200" y="0"/>
                    <a:pt x="258" y="58"/>
                    <a:pt x="258" y="130"/>
                  </a:cubicBezTo>
                  <a:cubicBezTo>
                    <a:pt x="258" y="201"/>
                    <a:pt x="200" y="259"/>
                    <a:pt x="12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1379023-217E-4E6E-B8BE-F86D40EEBE8A}"/>
              </a:ext>
            </a:extLst>
          </p:cNvPr>
          <p:cNvGrpSpPr>
            <a:grpSpLocks noChangeAspect="1"/>
          </p:cNvGrpSpPr>
          <p:nvPr/>
        </p:nvGrpSpPr>
        <p:grpSpPr>
          <a:xfrm>
            <a:off x="6559527" y="1975726"/>
            <a:ext cx="3538908" cy="1491149"/>
            <a:chOff x="7043738" y="1549400"/>
            <a:chExt cx="4370387" cy="1841500"/>
          </a:xfrm>
        </p:grpSpPr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4D37E49A-781C-488C-A426-238BCD94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2495550"/>
              <a:ext cx="1111250" cy="669925"/>
            </a:xfrm>
            <a:custGeom>
              <a:avLst/>
              <a:gdLst>
                <a:gd name="T0" fmla="*/ 1165 w 1165"/>
                <a:gd name="T1" fmla="*/ 702 h 702"/>
                <a:gd name="T2" fmla="*/ 1165 w 1165"/>
                <a:gd name="T3" fmla="*/ 702 h 702"/>
                <a:gd name="T4" fmla="*/ 369 w 1165"/>
                <a:gd name="T5" fmla="*/ 702 h 702"/>
                <a:gd name="T6" fmla="*/ 369 w 1165"/>
                <a:gd name="T7" fmla="*/ 702 h 702"/>
                <a:gd name="T8" fmla="*/ 305 w 1165"/>
                <a:gd name="T9" fmla="*/ 644 h 702"/>
                <a:gd name="T10" fmla="*/ 369 w 1165"/>
                <a:gd name="T11" fmla="*/ 587 h 702"/>
                <a:gd name="T12" fmla="*/ 369 w 1165"/>
                <a:gd name="T13" fmla="*/ 584 h 702"/>
                <a:gd name="T14" fmla="*/ 305 w 1165"/>
                <a:gd name="T15" fmla="*/ 527 h 702"/>
                <a:gd name="T16" fmla="*/ 369 w 1165"/>
                <a:gd name="T17" fmla="*/ 469 h 702"/>
                <a:gd name="T18" fmla="*/ 369 w 1165"/>
                <a:gd name="T19" fmla="*/ 467 h 702"/>
                <a:gd name="T20" fmla="*/ 305 w 1165"/>
                <a:gd name="T21" fmla="*/ 409 h 702"/>
                <a:gd name="T22" fmla="*/ 369 w 1165"/>
                <a:gd name="T23" fmla="*/ 352 h 702"/>
                <a:gd name="T24" fmla="*/ 369 w 1165"/>
                <a:gd name="T25" fmla="*/ 350 h 702"/>
                <a:gd name="T26" fmla="*/ 305 w 1165"/>
                <a:gd name="T27" fmla="*/ 292 h 702"/>
                <a:gd name="T28" fmla="*/ 369 w 1165"/>
                <a:gd name="T29" fmla="*/ 235 h 702"/>
                <a:gd name="T30" fmla="*/ 369 w 1165"/>
                <a:gd name="T31" fmla="*/ 232 h 702"/>
                <a:gd name="T32" fmla="*/ 293 w 1165"/>
                <a:gd name="T33" fmla="*/ 189 h 702"/>
                <a:gd name="T34" fmla="*/ 319 w 1165"/>
                <a:gd name="T35" fmla="*/ 116 h 702"/>
                <a:gd name="T36" fmla="*/ 63 w 1165"/>
                <a:gd name="T37" fmla="*/ 117 h 702"/>
                <a:gd name="T38" fmla="*/ 63 w 1165"/>
                <a:gd name="T39" fmla="*/ 115 h 702"/>
                <a:gd name="T40" fmla="*/ 0 w 1165"/>
                <a:gd name="T41" fmla="*/ 58 h 702"/>
                <a:gd name="T42" fmla="*/ 63 w 1165"/>
                <a:gd name="T43" fmla="*/ 0 h 702"/>
                <a:gd name="T44" fmla="*/ 63 w 1165"/>
                <a:gd name="T45" fmla="*/ 0 h 702"/>
                <a:gd name="T46" fmla="*/ 1165 w 1165"/>
                <a:gd name="T47" fmla="*/ 0 h 702"/>
                <a:gd name="T48" fmla="*/ 1165 w 1165"/>
                <a:gd name="T49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5" h="702">
                  <a:moveTo>
                    <a:pt x="1165" y="702"/>
                  </a:moveTo>
                  <a:lnTo>
                    <a:pt x="1165" y="702"/>
                  </a:lnTo>
                  <a:lnTo>
                    <a:pt x="369" y="702"/>
                  </a:lnTo>
                  <a:lnTo>
                    <a:pt x="369" y="702"/>
                  </a:lnTo>
                  <a:cubicBezTo>
                    <a:pt x="333" y="700"/>
                    <a:pt x="305" y="675"/>
                    <a:pt x="305" y="644"/>
                  </a:cubicBezTo>
                  <a:cubicBezTo>
                    <a:pt x="305" y="613"/>
                    <a:pt x="333" y="588"/>
                    <a:pt x="369" y="587"/>
                  </a:cubicBezTo>
                  <a:lnTo>
                    <a:pt x="369" y="584"/>
                  </a:lnTo>
                  <a:cubicBezTo>
                    <a:pt x="333" y="583"/>
                    <a:pt x="305" y="558"/>
                    <a:pt x="305" y="527"/>
                  </a:cubicBezTo>
                  <a:cubicBezTo>
                    <a:pt x="305" y="496"/>
                    <a:pt x="333" y="471"/>
                    <a:pt x="369" y="469"/>
                  </a:cubicBezTo>
                  <a:lnTo>
                    <a:pt x="369" y="467"/>
                  </a:lnTo>
                  <a:cubicBezTo>
                    <a:pt x="333" y="466"/>
                    <a:pt x="305" y="441"/>
                    <a:pt x="305" y="409"/>
                  </a:cubicBezTo>
                  <a:cubicBezTo>
                    <a:pt x="305" y="378"/>
                    <a:pt x="333" y="353"/>
                    <a:pt x="369" y="352"/>
                  </a:cubicBezTo>
                  <a:lnTo>
                    <a:pt x="369" y="350"/>
                  </a:lnTo>
                  <a:cubicBezTo>
                    <a:pt x="333" y="348"/>
                    <a:pt x="305" y="323"/>
                    <a:pt x="305" y="292"/>
                  </a:cubicBezTo>
                  <a:cubicBezTo>
                    <a:pt x="305" y="261"/>
                    <a:pt x="333" y="236"/>
                    <a:pt x="369" y="235"/>
                  </a:cubicBezTo>
                  <a:lnTo>
                    <a:pt x="369" y="232"/>
                  </a:lnTo>
                  <a:cubicBezTo>
                    <a:pt x="333" y="231"/>
                    <a:pt x="301" y="219"/>
                    <a:pt x="293" y="189"/>
                  </a:cubicBezTo>
                  <a:cubicBezTo>
                    <a:pt x="278" y="126"/>
                    <a:pt x="319" y="116"/>
                    <a:pt x="319" y="116"/>
                  </a:cubicBezTo>
                  <a:cubicBezTo>
                    <a:pt x="319" y="116"/>
                    <a:pt x="32" y="119"/>
                    <a:pt x="63" y="117"/>
                  </a:cubicBezTo>
                  <a:lnTo>
                    <a:pt x="63" y="115"/>
                  </a:lnTo>
                  <a:cubicBezTo>
                    <a:pt x="28" y="114"/>
                    <a:pt x="0" y="89"/>
                    <a:pt x="0" y="58"/>
                  </a:cubicBezTo>
                  <a:cubicBezTo>
                    <a:pt x="0" y="27"/>
                    <a:pt x="28" y="1"/>
                    <a:pt x="63" y="0"/>
                  </a:cubicBezTo>
                  <a:lnTo>
                    <a:pt x="63" y="0"/>
                  </a:lnTo>
                  <a:lnTo>
                    <a:pt x="1165" y="0"/>
                  </a:lnTo>
                  <a:lnTo>
                    <a:pt x="1165" y="702"/>
                  </a:lnTo>
                  <a:close/>
                </a:path>
              </a:pathLst>
            </a:custGeom>
            <a:solidFill>
              <a:srgbClr val="FACCD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0F6573ED-E7C9-493D-B801-169DA34FF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2495550"/>
              <a:ext cx="1111250" cy="669925"/>
            </a:xfrm>
            <a:custGeom>
              <a:avLst/>
              <a:gdLst>
                <a:gd name="T0" fmla="*/ 1165 w 1165"/>
                <a:gd name="T1" fmla="*/ 702 h 702"/>
                <a:gd name="T2" fmla="*/ 1165 w 1165"/>
                <a:gd name="T3" fmla="*/ 702 h 702"/>
                <a:gd name="T4" fmla="*/ 369 w 1165"/>
                <a:gd name="T5" fmla="*/ 702 h 702"/>
                <a:gd name="T6" fmla="*/ 369 w 1165"/>
                <a:gd name="T7" fmla="*/ 702 h 702"/>
                <a:gd name="T8" fmla="*/ 305 w 1165"/>
                <a:gd name="T9" fmla="*/ 644 h 702"/>
                <a:gd name="T10" fmla="*/ 369 w 1165"/>
                <a:gd name="T11" fmla="*/ 587 h 702"/>
                <a:gd name="T12" fmla="*/ 369 w 1165"/>
                <a:gd name="T13" fmla="*/ 584 h 702"/>
                <a:gd name="T14" fmla="*/ 305 w 1165"/>
                <a:gd name="T15" fmla="*/ 527 h 702"/>
                <a:gd name="T16" fmla="*/ 369 w 1165"/>
                <a:gd name="T17" fmla="*/ 469 h 702"/>
                <a:gd name="T18" fmla="*/ 369 w 1165"/>
                <a:gd name="T19" fmla="*/ 467 h 702"/>
                <a:gd name="T20" fmla="*/ 305 w 1165"/>
                <a:gd name="T21" fmla="*/ 409 h 702"/>
                <a:gd name="T22" fmla="*/ 369 w 1165"/>
                <a:gd name="T23" fmla="*/ 352 h 702"/>
                <a:gd name="T24" fmla="*/ 369 w 1165"/>
                <a:gd name="T25" fmla="*/ 350 h 702"/>
                <a:gd name="T26" fmla="*/ 305 w 1165"/>
                <a:gd name="T27" fmla="*/ 292 h 702"/>
                <a:gd name="T28" fmla="*/ 369 w 1165"/>
                <a:gd name="T29" fmla="*/ 235 h 702"/>
                <a:gd name="T30" fmla="*/ 369 w 1165"/>
                <a:gd name="T31" fmla="*/ 232 h 702"/>
                <a:gd name="T32" fmla="*/ 293 w 1165"/>
                <a:gd name="T33" fmla="*/ 189 h 702"/>
                <a:gd name="T34" fmla="*/ 319 w 1165"/>
                <a:gd name="T35" fmla="*/ 116 h 702"/>
                <a:gd name="T36" fmla="*/ 63 w 1165"/>
                <a:gd name="T37" fmla="*/ 117 h 702"/>
                <a:gd name="T38" fmla="*/ 63 w 1165"/>
                <a:gd name="T39" fmla="*/ 115 h 702"/>
                <a:gd name="T40" fmla="*/ 0 w 1165"/>
                <a:gd name="T41" fmla="*/ 58 h 702"/>
                <a:gd name="T42" fmla="*/ 63 w 1165"/>
                <a:gd name="T43" fmla="*/ 0 h 702"/>
                <a:gd name="T44" fmla="*/ 63 w 1165"/>
                <a:gd name="T45" fmla="*/ 0 h 702"/>
                <a:gd name="T46" fmla="*/ 1165 w 1165"/>
                <a:gd name="T47" fmla="*/ 0 h 702"/>
                <a:gd name="T48" fmla="*/ 1165 w 1165"/>
                <a:gd name="T49" fmla="*/ 702 h 702"/>
                <a:gd name="T50" fmla="*/ 1165 w 1165"/>
                <a:gd name="T5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5" h="702">
                  <a:moveTo>
                    <a:pt x="1165" y="702"/>
                  </a:moveTo>
                  <a:lnTo>
                    <a:pt x="1165" y="702"/>
                  </a:lnTo>
                  <a:lnTo>
                    <a:pt x="369" y="702"/>
                  </a:lnTo>
                  <a:lnTo>
                    <a:pt x="369" y="702"/>
                  </a:lnTo>
                  <a:cubicBezTo>
                    <a:pt x="333" y="700"/>
                    <a:pt x="305" y="675"/>
                    <a:pt x="305" y="644"/>
                  </a:cubicBezTo>
                  <a:cubicBezTo>
                    <a:pt x="305" y="613"/>
                    <a:pt x="333" y="588"/>
                    <a:pt x="369" y="587"/>
                  </a:cubicBezTo>
                  <a:lnTo>
                    <a:pt x="369" y="584"/>
                  </a:lnTo>
                  <a:cubicBezTo>
                    <a:pt x="333" y="583"/>
                    <a:pt x="305" y="558"/>
                    <a:pt x="305" y="527"/>
                  </a:cubicBezTo>
                  <a:cubicBezTo>
                    <a:pt x="305" y="496"/>
                    <a:pt x="333" y="471"/>
                    <a:pt x="369" y="469"/>
                  </a:cubicBezTo>
                  <a:lnTo>
                    <a:pt x="369" y="467"/>
                  </a:lnTo>
                  <a:cubicBezTo>
                    <a:pt x="333" y="466"/>
                    <a:pt x="305" y="441"/>
                    <a:pt x="305" y="409"/>
                  </a:cubicBezTo>
                  <a:cubicBezTo>
                    <a:pt x="305" y="378"/>
                    <a:pt x="333" y="353"/>
                    <a:pt x="369" y="352"/>
                  </a:cubicBezTo>
                  <a:lnTo>
                    <a:pt x="369" y="350"/>
                  </a:lnTo>
                  <a:cubicBezTo>
                    <a:pt x="333" y="348"/>
                    <a:pt x="305" y="323"/>
                    <a:pt x="305" y="292"/>
                  </a:cubicBezTo>
                  <a:cubicBezTo>
                    <a:pt x="305" y="261"/>
                    <a:pt x="333" y="236"/>
                    <a:pt x="369" y="235"/>
                  </a:cubicBezTo>
                  <a:lnTo>
                    <a:pt x="369" y="232"/>
                  </a:lnTo>
                  <a:cubicBezTo>
                    <a:pt x="333" y="231"/>
                    <a:pt x="301" y="219"/>
                    <a:pt x="293" y="189"/>
                  </a:cubicBezTo>
                  <a:cubicBezTo>
                    <a:pt x="278" y="126"/>
                    <a:pt x="319" y="116"/>
                    <a:pt x="319" y="116"/>
                  </a:cubicBezTo>
                  <a:cubicBezTo>
                    <a:pt x="319" y="116"/>
                    <a:pt x="32" y="119"/>
                    <a:pt x="63" y="117"/>
                  </a:cubicBezTo>
                  <a:lnTo>
                    <a:pt x="63" y="115"/>
                  </a:lnTo>
                  <a:cubicBezTo>
                    <a:pt x="28" y="114"/>
                    <a:pt x="0" y="89"/>
                    <a:pt x="0" y="58"/>
                  </a:cubicBezTo>
                  <a:cubicBezTo>
                    <a:pt x="0" y="27"/>
                    <a:pt x="28" y="1"/>
                    <a:pt x="63" y="0"/>
                  </a:cubicBezTo>
                  <a:lnTo>
                    <a:pt x="63" y="0"/>
                  </a:lnTo>
                  <a:lnTo>
                    <a:pt x="1165" y="0"/>
                  </a:lnTo>
                  <a:lnTo>
                    <a:pt x="1165" y="702"/>
                  </a:lnTo>
                  <a:lnTo>
                    <a:pt x="1165" y="70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97C45590-9055-454D-937B-1EB18AAFB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2606675"/>
              <a:ext cx="449263" cy="0"/>
            </a:xfrm>
            <a:custGeom>
              <a:avLst/>
              <a:gdLst>
                <a:gd name="T0" fmla="*/ 0 w 471"/>
                <a:gd name="T1" fmla="*/ 0 w 471"/>
                <a:gd name="T2" fmla="*/ 471 w 4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1">
                  <a:moveTo>
                    <a:pt x="0" y="0"/>
                  </a:moveTo>
                  <a:lnTo>
                    <a:pt x="0" y="0"/>
                  </a:lnTo>
                  <a:lnTo>
                    <a:pt x="47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C038806E-F00B-4D3A-B6C0-810E6A9CD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2719388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FB962835-AF65-49CE-83D9-06C4E1752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2828925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90911AF3-8F5C-490C-B6DA-069FAB6B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2941638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51A2594C-597C-402D-BEF4-3906F3A2A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3054350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3EC1E42F-AB51-440A-AB89-D4011875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2497138"/>
              <a:ext cx="3257550" cy="668338"/>
            </a:xfrm>
            <a:custGeom>
              <a:avLst/>
              <a:gdLst>
                <a:gd name="T0" fmla="*/ 3415 w 3415"/>
                <a:gd name="T1" fmla="*/ 0 h 700"/>
                <a:gd name="T2" fmla="*/ 3415 w 3415"/>
                <a:gd name="T3" fmla="*/ 0 h 700"/>
                <a:gd name="T4" fmla="*/ 0 w 3415"/>
                <a:gd name="T5" fmla="*/ 0 h 700"/>
                <a:gd name="T6" fmla="*/ 0 w 3415"/>
                <a:gd name="T7" fmla="*/ 700 h 700"/>
                <a:gd name="T8" fmla="*/ 3415 w 3415"/>
                <a:gd name="T9" fmla="*/ 700 h 700"/>
                <a:gd name="T10" fmla="*/ 3415 w 3415"/>
                <a:gd name="T11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700">
                  <a:moveTo>
                    <a:pt x="3415" y="0"/>
                  </a:moveTo>
                  <a:lnTo>
                    <a:pt x="3415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3415" y="700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CD40AC1-BDF3-4540-A74E-0AED3512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2497138"/>
              <a:ext cx="3257550" cy="668338"/>
            </a:xfrm>
            <a:custGeom>
              <a:avLst/>
              <a:gdLst>
                <a:gd name="T0" fmla="*/ 3415 w 3415"/>
                <a:gd name="T1" fmla="*/ 0 h 700"/>
                <a:gd name="T2" fmla="*/ 3415 w 3415"/>
                <a:gd name="T3" fmla="*/ 0 h 700"/>
                <a:gd name="T4" fmla="*/ 0 w 3415"/>
                <a:gd name="T5" fmla="*/ 0 h 700"/>
                <a:gd name="T6" fmla="*/ 0 w 3415"/>
                <a:gd name="T7" fmla="*/ 700 h 700"/>
                <a:gd name="T8" fmla="*/ 3415 w 3415"/>
                <a:gd name="T9" fmla="*/ 700 h 700"/>
                <a:gd name="T10" fmla="*/ 3415 w 3415"/>
                <a:gd name="T11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700">
                  <a:moveTo>
                    <a:pt x="3415" y="0"/>
                  </a:moveTo>
                  <a:lnTo>
                    <a:pt x="3415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3415" y="700"/>
                  </a:lnTo>
                  <a:lnTo>
                    <a:pt x="341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95E6C499-0052-4F08-B2FC-29226F946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750" y="1549400"/>
              <a:ext cx="1838325" cy="1841500"/>
            </a:xfrm>
            <a:custGeom>
              <a:avLst/>
              <a:gdLst>
                <a:gd name="T0" fmla="*/ 964 w 1928"/>
                <a:gd name="T1" fmla="*/ 1928 h 1928"/>
                <a:gd name="T2" fmla="*/ 964 w 1928"/>
                <a:gd name="T3" fmla="*/ 1928 h 1928"/>
                <a:gd name="T4" fmla="*/ 0 w 1928"/>
                <a:gd name="T5" fmla="*/ 964 h 1928"/>
                <a:gd name="T6" fmla="*/ 964 w 1928"/>
                <a:gd name="T7" fmla="*/ 0 h 1928"/>
                <a:gd name="T8" fmla="*/ 1928 w 1928"/>
                <a:gd name="T9" fmla="*/ 964 h 1928"/>
                <a:gd name="T10" fmla="*/ 964 w 1928"/>
                <a:gd name="T11" fmla="*/ 1928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8" h="1928">
                  <a:moveTo>
                    <a:pt x="964" y="1928"/>
                  </a:moveTo>
                  <a:lnTo>
                    <a:pt x="964" y="1928"/>
                  </a:lnTo>
                  <a:cubicBezTo>
                    <a:pt x="432" y="1928"/>
                    <a:pt x="0" y="1496"/>
                    <a:pt x="0" y="964"/>
                  </a:cubicBezTo>
                  <a:cubicBezTo>
                    <a:pt x="0" y="432"/>
                    <a:pt x="432" y="0"/>
                    <a:pt x="964" y="0"/>
                  </a:cubicBezTo>
                  <a:cubicBezTo>
                    <a:pt x="1496" y="0"/>
                    <a:pt x="1928" y="432"/>
                    <a:pt x="1928" y="964"/>
                  </a:cubicBezTo>
                  <a:cubicBezTo>
                    <a:pt x="1928" y="1496"/>
                    <a:pt x="1496" y="1928"/>
                    <a:pt x="964" y="1928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1E1D016A-D499-4C16-817C-0774FCDC7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750" y="1549400"/>
              <a:ext cx="1838325" cy="1841500"/>
            </a:xfrm>
            <a:custGeom>
              <a:avLst/>
              <a:gdLst>
                <a:gd name="T0" fmla="*/ 964 w 1928"/>
                <a:gd name="T1" fmla="*/ 1928 h 1928"/>
                <a:gd name="T2" fmla="*/ 964 w 1928"/>
                <a:gd name="T3" fmla="*/ 1928 h 1928"/>
                <a:gd name="T4" fmla="*/ 0 w 1928"/>
                <a:gd name="T5" fmla="*/ 964 h 1928"/>
                <a:gd name="T6" fmla="*/ 964 w 1928"/>
                <a:gd name="T7" fmla="*/ 0 h 1928"/>
                <a:gd name="T8" fmla="*/ 1928 w 1928"/>
                <a:gd name="T9" fmla="*/ 964 h 1928"/>
                <a:gd name="T10" fmla="*/ 964 w 1928"/>
                <a:gd name="T11" fmla="*/ 1928 h 1928"/>
                <a:gd name="T12" fmla="*/ 964 w 1928"/>
                <a:gd name="T13" fmla="*/ 1928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" h="1928">
                  <a:moveTo>
                    <a:pt x="964" y="1928"/>
                  </a:moveTo>
                  <a:lnTo>
                    <a:pt x="964" y="1928"/>
                  </a:lnTo>
                  <a:cubicBezTo>
                    <a:pt x="432" y="1928"/>
                    <a:pt x="0" y="1496"/>
                    <a:pt x="0" y="964"/>
                  </a:cubicBezTo>
                  <a:cubicBezTo>
                    <a:pt x="0" y="432"/>
                    <a:pt x="432" y="0"/>
                    <a:pt x="964" y="0"/>
                  </a:cubicBezTo>
                  <a:cubicBezTo>
                    <a:pt x="1496" y="0"/>
                    <a:pt x="1928" y="432"/>
                    <a:pt x="1928" y="964"/>
                  </a:cubicBezTo>
                  <a:cubicBezTo>
                    <a:pt x="1928" y="1496"/>
                    <a:pt x="1496" y="1928"/>
                    <a:pt x="964" y="1928"/>
                  </a:cubicBezTo>
                  <a:lnTo>
                    <a:pt x="964" y="192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1C1D1611-E13C-4959-9C56-8784F84FB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1263" y="2062163"/>
              <a:ext cx="493713" cy="493713"/>
            </a:xfrm>
            <a:custGeom>
              <a:avLst/>
              <a:gdLst>
                <a:gd name="T0" fmla="*/ 259 w 518"/>
                <a:gd name="T1" fmla="*/ 517 h 517"/>
                <a:gd name="T2" fmla="*/ 259 w 518"/>
                <a:gd name="T3" fmla="*/ 517 h 517"/>
                <a:gd name="T4" fmla="*/ 0 w 518"/>
                <a:gd name="T5" fmla="*/ 259 h 517"/>
                <a:gd name="T6" fmla="*/ 259 w 518"/>
                <a:gd name="T7" fmla="*/ 0 h 517"/>
                <a:gd name="T8" fmla="*/ 518 w 518"/>
                <a:gd name="T9" fmla="*/ 259 h 517"/>
                <a:gd name="T10" fmla="*/ 259 w 518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59" y="51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0B9EF12E-7CCB-4CF3-B525-53DE702E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1263" y="2062163"/>
              <a:ext cx="493713" cy="493713"/>
            </a:xfrm>
            <a:custGeom>
              <a:avLst/>
              <a:gdLst>
                <a:gd name="T0" fmla="*/ 259 w 518"/>
                <a:gd name="T1" fmla="*/ 517 h 517"/>
                <a:gd name="T2" fmla="*/ 259 w 518"/>
                <a:gd name="T3" fmla="*/ 517 h 517"/>
                <a:gd name="T4" fmla="*/ 0 w 518"/>
                <a:gd name="T5" fmla="*/ 259 h 517"/>
                <a:gd name="T6" fmla="*/ 259 w 518"/>
                <a:gd name="T7" fmla="*/ 0 h 517"/>
                <a:gd name="T8" fmla="*/ 518 w 518"/>
                <a:gd name="T9" fmla="*/ 259 h 517"/>
                <a:gd name="T10" fmla="*/ 259 w 518"/>
                <a:gd name="T11" fmla="*/ 517 h 517"/>
                <a:gd name="T12" fmla="*/ 259 w 518"/>
                <a:gd name="T13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59" y="517"/>
                  </a:cubicBezTo>
                  <a:lnTo>
                    <a:pt x="259" y="51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C7CC17A7-7547-4B7E-8B94-6F659B38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5088" y="2185988"/>
              <a:ext cx="246063" cy="247650"/>
            </a:xfrm>
            <a:custGeom>
              <a:avLst/>
              <a:gdLst>
                <a:gd name="T0" fmla="*/ 129 w 258"/>
                <a:gd name="T1" fmla="*/ 259 h 259"/>
                <a:gd name="T2" fmla="*/ 129 w 258"/>
                <a:gd name="T3" fmla="*/ 259 h 259"/>
                <a:gd name="T4" fmla="*/ 0 w 258"/>
                <a:gd name="T5" fmla="*/ 130 h 259"/>
                <a:gd name="T6" fmla="*/ 129 w 258"/>
                <a:gd name="T7" fmla="*/ 0 h 259"/>
                <a:gd name="T8" fmla="*/ 258 w 258"/>
                <a:gd name="T9" fmla="*/ 130 h 259"/>
                <a:gd name="T10" fmla="*/ 129 w 258"/>
                <a:gd name="T1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59">
                  <a:moveTo>
                    <a:pt x="129" y="259"/>
                  </a:moveTo>
                  <a:lnTo>
                    <a:pt x="129" y="259"/>
                  </a:lnTo>
                  <a:cubicBezTo>
                    <a:pt x="58" y="259"/>
                    <a:pt x="0" y="201"/>
                    <a:pt x="0" y="130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200" y="0"/>
                    <a:pt x="258" y="58"/>
                    <a:pt x="258" y="130"/>
                  </a:cubicBezTo>
                  <a:cubicBezTo>
                    <a:pt x="258" y="201"/>
                    <a:pt x="200" y="259"/>
                    <a:pt x="12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B7FD0B38-705F-4B2C-A974-720479F4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0" y="2062163"/>
              <a:ext cx="493713" cy="493713"/>
            </a:xfrm>
            <a:custGeom>
              <a:avLst/>
              <a:gdLst>
                <a:gd name="T0" fmla="*/ 259 w 518"/>
                <a:gd name="T1" fmla="*/ 517 h 517"/>
                <a:gd name="T2" fmla="*/ 259 w 518"/>
                <a:gd name="T3" fmla="*/ 517 h 517"/>
                <a:gd name="T4" fmla="*/ 0 w 518"/>
                <a:gd name="T5" fmla="*/ 259 h 517"/>
                <a:gd name="T6" fmla="*/ 259 w 518"/>
                <a:gd name="T7" fmla="*/ 0 h 517"/>
                <a:gd name="T8" fmla="*/ 518 w 518"/>
                <a:gd name="T9" fmla="*/ 259 h 517"/>
                <a:gd name="T10" fmla="*/ 259 w 518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59" y="51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E376CCE3-0724-428C-AA40-6DB01350D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0" y="2062163"/>
              <a:ext cx="493713" cy="493713"/>
            </a:xfrm>
            <a:custGeom>
              <a:avLst/>
              <a:gdLst>
                <a:gd name="T0" fmla="*/ 259 w 518"/>
                <a:gd name="T1" fmla="*/ 517 h 517"/>
                <a:gd name="T2" fmla="*/ 259 w 518"/>
                <a:gd name="T3" fmla="*/ 517 h 517"/>
                <a:gd name="T4" fmla="*/ 0 w 518"/>
                <a:gd name="T5" fmla="*/ 259 h 517"/>
                <a:gd name="T6" fmla="*/ 259 w 518"/>
                <a:gd name="T7" fmla="*/ 0 h 517"/>
                <a:gd name="T8" fmla="*/ 518 w 518"/>
                <a:gd name="T9" fmla="*/ 259 h 517"/>
                <a:gd name="T10" fmla="*/ 259 w 518"/>
                <a:gd name="T11" fmla="*/ 517 h 517"/>
                <a:gd name="T12" fmla="*/ 259 w 518"/>
                <a:gd name="T13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517">
                  <a:moveTo>
                    <a:pt x="259" y="517"/>
                  </a:moveTo>
                  <a:lnTo>
                    <a:pt x="259" y="517"/>
                  </a:lnTo>
                  <a:cubicBezTo>
                    <a:pt x="116" y="517"/>
                    <a:pt x="0" y="402"/>
                    <a:pt x="0" y="259"/>
                  </a:cubicBezTo>
                  <a:cubicBezTo>
                    <a:pt x="0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59" y="517"/>
                  </a:cubicBezTo>
                  <a:lnTo>
                    <a:pt x="259" y="51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B16B93FF-9845-421B-B1E3-29AC08402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75" y="2185988"/>
              <a:ext cx="246063" cy="247650"/>
            </a:xfrm>
            <a:custGeom>
              <a:avLst/>
              <a:gdLst>
                <a:gd name="T0" fmla="*/ 129 w 258"/>
                <a:gd name="T1" fmla="*/ 259 h 259"/>
                <a:gd name="T2" fmla="*/ 129 w 258"/>
                <a:gd name="T3" fmla="*/ 259 h 259"/>
                <a:gd name="T4" fmla="*/ 0 w 258"/>
                <a:gd name="T5" fmla="*/ 130 h 259"/>
                <a:gd name="T6" fmla="*/ 129 w 258"/>
                <a:gd name="T7" fmla="*/ 0 h 259"/>
                <a:gd name="T8" fmla="*/ 258 w 258"/>
                <a:gd name="T9" fmla="*/ 130 h 259"/>
                <a:gd name="T10" fmla="*/ 129 w 258"/>
                <a:gd name="T1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59">
                  <a:moveTo>
                    <a:pt x="129" y="259"/>
                  </a:moveTo>
                  <a:lnTo>
                    <a:pt x="129" y="259"/>
                  </a:lnTo>
                  <a:cubicBezTo>
                    <a:pt x="58" y="259"/>
                    <a:pt x="0" y="201"/>
                    <a:pt x="0" y="130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201" y="0"/>
                    <a:pt x="258" y="58"/>
                    <a:pt x="258" y="130"/>
                  </a:cubicBezTo>
                  <a:cubicBezTo>
                    <a:pt x="258" y="201"/>
                    <a:pt x="201" y="259"/>
                    <a:pt x="12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2D38920-F7E0-4FE0-8558-555864A421D0}"/>
              </a:ext>
            </a:extLst>
          </p:cNvPr>
          <p:cNvGrpSpPr>
            <a:grpSpLocks noChangeAspect="1"/>
          </p:cNvGrpSpPr>
          <p:nvPr/>
        </p:nvGrpSpPr>
        <p:grpSpPr>
          <a:xfrm>
            <a:off x="1338847" y="4462708"/>
            <a:ext cx="3541480" cy="1844655"/>
            <a:chOff x="717550" y="4170363"/>
            <a:chExt cx="4373563" cy="2278063"/>
          </a:xfrm>
        </p:grpSpPr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8422DFA1-DEB5-4931-85DE-1F94BDDE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5" y="5776913"/>
              <a:ext cx="1112838" cy="671513"/>
            </a:xfrm>
            <a:custGeom>
              <a:avLst/>
              <a:gdLst>
                <a:gd name="T0" fmla="*/ 0 w 1166"/>
                <a:gd name="T1" fmla="*/ 0 h 702"/>
                <a:gd name="T2" fmla="*/ 0 w 1166"/>
                <a:gd name="T3" fmla="*/ 0 h 702"/>
                <a:gd name="T4" fmla="*/ 797 w 1166"/>
                <a:gd name="T5" fmla="*/ 0 h 702"/>
                <a:gd name="T6" fmla="*/ 797 w 1166"/>
                <a:gd name="T7" fmla="*/ 0 h 702"/>
                <a:gd name="T8" fmla="*/ 860 w 1166"/>
                <a:gd name="T9" fmla="*/ 58 h 702"/>
                <a:gd name="T10" fmla="*/ 797 w 1166"/>
                <a:gd name="T11" fmla="*/ 115 h 702"/>
                <a:gd name="T12" fmla="*/ 797 w 1166"/>
                <a:gd name="T13" fmla="*/ 117 h 702"/>
                <a:gd name="T14" fmla="*/ 860 w 1166"/>
                <a:gd name="T15" fmla="*/ 175 h 702"/>
                <a:gd name="T16" fmla="*/ 797 w 1166"/>
                <a:gd name="T17" fmla="*/ 232 h 702"/>
                <a:gd name="T18" fmla="*/ 797 w 1166"/>
                <a:gd name="T19" fmla="*/ 235 h 702"/>
                <a:gd name="T20" fmla="*/ 860 w 1166"/>
                <a:gd name="T21" fmla="*/ 292 h 702"/>
                <a:gd name="T22" fmla="*/ 797 w 1166"/>
                <a:gd name="T23" fmla="*/ 350 h 702"/>
                <a:gd name="T24" fmla="*/ 797 w 1166"/>
                <a:gd name="T25" fmla="*/ 352 h 702"/>
                <a:gd name="T26" fmla="*/ 860 w 1166"/>
                <a:gd name="T27" fmla="*/ 409 h 702"/>
                <a:gd name="T28" fmla="*/ 797 w 1166"/>
                <a:gd name="T29" fmla="*/ 467 h 702"/>
                <a:gd name="T30" fmla="*/ 797 w 1166"/>
                <a:gd name="T31" fmla="*/ 469 h 702"/>
                <a:gd name="T32" fmla="*/ 872 w 1166"/>
                <a:gd name="T33" fmla="*/ 512 h 702"/>
                <a:gd name="T34" fmla="*/ 846 w 1166"/>
                <a:gd name="T35" fmla="*/ 586 h 702"/>
                <a:gd name="T36" fmla="*/ 1103 w 1166"/>
                <a:gd name="T37" fmla="*/ 584 h 702"/>
                <a:gd name="T38" fmla="*/ 1103 w 1166"/>
                <a:gd name="T39" fmla="*/ 587 h 702"/>
                <a:gd name="T40" fmla="*/ 1166 w 1166"/>
                <a:gd name="T41" fmla="*/ 644 h 702"/>
                <a:gd name="T42" fmla="*/ 1103 w 1166"/>
                <a:gd name="T43" fmla="*/ 702 h 702"/>
                <a:gd name="T44" fmla="*/ 1103 w 1166"/>
                <a:gd name="T45" fmla="*/ 702 h 702"/>
                <a:gd name="T46" fmla="*/ 0 w 1166"/>
                <a:gd name="T47" fmla="*/ 702 h 702"/>
                <a:gd name="T48" fmla="*/ 0 w 1166"/>
                <a:gd name="T4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6" h="702">
                  <a:moveTo>
                    <a:pt x="0" y="0"/>
                  </a:moveTo>
                  <a:lnTo>
                    <a:pt x="0" y="0"/>
                  </a:lnTo>
                  <a:lnTo>
                    <a:pt x="797" y="0"/>
                  </a:lnTo>
                  <a:lnTo>
                    <a:pt x="797" y="0"/>
                  </a:lnTo>
                  <a:cubicBezTo>
                    <a:pt x="832" y="1"/>
                    <a:pt x="860" y="26"/>
                    <a:pt x="860" y="58"/>
                  </a:cubicBezTo>
                  <a:cubicBezTo>
                    <a:pt x="860" y="89"/>
                    <a:pt x="832" y="114"/>
                    <a:pt x="797" y="115"/>
                  </a:cubicBezTo>
                  <a:lnTo>
                    <a:pt x="797" y="117"/>
                  </a:lnTo>
                  <a:cubicBezTo>
                    <a:pt x="832" y="119"/>
                    <a:pt x="860" y="144"/>
                    <a:pt x="860" y="175"/>
                  </a:cubicBezTo>
                  <a:cubicBezTo>
                    <a:pt x="860" y="206"/>
                    <a:pt x="832" y="231"/>
                    <a:pt x="797" y="232"/>
                  </a:cubicBezTo>
                  <a:lnTo>
                    <a:pt x="797" y="235"/>
                  </a:lnTo>
                  <a:cubicBezTo>
                    <a:pt x="832" y="236"/>
                    <a:pt x="860" y="261"/>
                    <a:pt x="860" y="292"/>
                  </a:cubicBezTo>
                  <a:cubicBezTo>
                    <a:pt x="860" y="323"/>
                    <a:pt x="832" y="348"/>
                    <a:pt x="797" y="350"/>
                  </a:cubicBezTo>
                  <a:lnTo>
                    <a:pt x="797" y="352"/>
                  </a:lnTo>
                  <a:cubicBezTo>
                    <a:pt x="832" y="353"/>
                    <a:pt x="860" y="378"/>
                    <a:pt x="860" y="409"/>
                  </a:cubicBezTo>
                  <a:cubicBezTo>
                    <a:pt x="860" y="440"/>
                    <a:pt x="832" y="466"/>
                    <a:pt x="797" y="467"/>
                  </a:cubicBezTo>
                  <a:lnTo>
                    <a:pt x="797" y="469"/>
                  </a:lnTo>
                  <a:cubicBezTo>
                    <a:pt x="832" y="471"/>
                    <a:pt x="865" y="482"/>
                    <a:pt x="872" y="512"/>
                  </a:cubicBezTo>
                  <a:cubicBezTo>
                    <a:pt x="888" y="576"/>
                    <a:pt x="846" y="586"/>
                    <a:pt x="846" y="586"/>
                  </a:cubicBezTo>
                  <a:cubicBezTo>
                    <a:pt x="846" y="586"/>
                    <a:pt x="1133" y="583"/>
                    <a:pt x="1103" y="584"/>
                  </a:cubicBezTo>
                  <a:lnTo>
                    <a:pt x="1103" y="587"/>
                  </a:lnTo>
                  <a:cubicBezTo>
                    <a:pt x="1138" y="588"/>
                    <a:pt x="1166" y="613"/>
                    <a:pt x="1166" y="644"/>
                  </a:cubicBezTo>
                  <a:cubicBezTo>
                    <a:pt x="1166" y="675"/>
                    <a:pt x="1138" y="700"/>
                    <a:pt x="1103" y="702"/>
                  </a:cubicBezTo>
                  <a:lnTo>
                    <a:pt x="1103" y="702"/>
                  </a:lnTo>
                  <a:lnTo>
                    <a:pt x="0" y="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CD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0BA28077-8355-440C-A103-AC0F20C6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5" y="5776913"/>
              <a:ext cx="1112838" cy="671513"/>
            </a:xfrm>
            <a:custGeom>
              <a:avLst/>
              <a:gdLst>
                <a:gd name="T0" fmla="*/ 0 w 1166"/>
                <a:gd name="T1" fmla="*/ 0 h 702"/>
                <a:gd name="T2" fmla="*/ 0 w 1166"/>
                <a:gd name="T3" fmla="*/ 0 h 702"/>
                <a:gd name="T4" fmla="*/ 797 w 1166"/>
                <a:gd name="T5" fmla="*/ 0 h 702"/>
                <a:gd name="T6" fmla="*/ 797 w 1166"/>
                <a:gd name="T7" fmla="*/ 0 h 702"/>
                <a:gd name="T8" fmla="*/ 860 w 1166"/>
                <a:gd name="T9" fmla="*/ 58 h 702"/>
                <a:gd name="T10" fmla="*/ 797 w 1166"/>
                <a:gd name="T11" fmla="*/ 115 h 702"/>
                <a:gd name="T12" fmla="*/ 797 w 1166"/>
                <a:gd name="T13" fmla="*/ 117 h 702"/>
                <a:gd name="T14" fmla="*/ 860 w 1166"/>
                <a:gd name="T15" fmla="*/ 175 h 702"/>
                <a:gd name="T16" fmla="*/ 797 w 1166"/>
                <a:gd name="T17" fmla="*/ 232 h 702"/>
                <a:gd name="T18" fmla="*/ 797 w 1166"/>
                <a:gd name="T19" fmla="*/ 235 h 702"/>
                <a:gd name="T20" fmla="*/ 860 w 1166"/>
                <a:gd name="T21" fmla="*/ 292 h 702"/>
                <a:gd name="T22" fmla="*/ 797 w 1166"/>
                <a:gd name="T23" fmla="*/ 350 h 702"/>
                <a:gd name="T24" fmla="*/ 797 w 1166"/>
                <a:gd name="T25" fmla="*/ 352 h 702"/>
                <a:gd name="T26" fmla="*/ 860 w 1166"/>
                <a:gd name="T27" fmla="*/ 409 h 702"/>
                <a:gd name="T28" fmla="*/ 797 w 1166"/>
                <a:gd name="T29" fmla="*/ 467 h 702"/>
                <a:gd name="T30" fmla="*/ 797 w 1166"/>
                <a:gd name="T31" fmla="*/ 469 h 702"/>
                <a:gd name="T32" fmla="*/ 872 w 1166"/>
                <a:gd name="T33" fmla="*/ 512 h 702"/>
                <a:gd name="T34" fmla="*/ 846 w 1166"/>
                <a:gd name="T35" fmla="*/ 586 h 702"/>
                <a:gd name="T36" fmla="*/ 1103 w 1166"/>
                <a:gd name="T37" fmla="*/ 584 h 702"/>
                <a:gd name="T38" fmla="*/ 1103 w 1166"/>
                <a:gd name="T39" fmla="*/ 587 h 702"/>
                <a:gd name="T40" fmla="*/ 1166 w 1166"/>
                <a:gd name="T41" fmla="*/ 644 h 702"/>
                <a:gd name="T42" fmla="*/ 1103 w 1166"/>
                <a:gd name="T43" fmla="*/ 702 h 702"/>
                <a:gd name="T44" fmla="*/ 1103 w 1166"/>
                <a:gd name="T45" fmla="*/ 702 h 702"/>
                <a:gd name="T46" fmla="*/ 0 w 1166"/>
                <a:gd name="T47" fmla="*/ 702 h 702"/>
                <a:gd name="T48" fmla="*/ 0 w 1166"/>
                <a:gd name="T49" fmla="*/ 0 h 702"/>
                <a:gd name="T50" fmla="*/ 0 w 1166"/>
                <a:gd name="T51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6" h="702">
                  <a:moveTo>
                    <a:pt x="0" y="0"/>
                  </a:moveTo>
                  <a:lnTo>
                    <a:pt x="0" y="0"/>
                  </a:lnTo>
                  <a:lnTo>
                    <a:pt x="797" y="0"/>
                  </a:lnTo>
                  <a:lnTo>
                    <a:pt x="797" y="0"/>
                  </a:lnTo>
                  <a:cubicBezTo>
                    <a:pt x="832" y="1"/>
                    <a:pt x="860" y="26"/>
                    <a:pt x="860" y="58"/>
                  </a:cubicBezTo>
                  <a:cubicBezTo>
                    <a:pt x="860" y="89"/>
                    <a:pt x="832" y="114"/>
                    <a:pt x="797" y="115"/>
                  </a:cubicBezTo>
                  <a:lnTo>
                    <a:pt x="797" y="117"/>
                  </a:lnTo>
                  <a:cubicBezTo>
                    <a:pt x="832" y="119"/>
                    <a:pt x="860" y="144"/>
                    <a:pt x="860" y="175"/>
                  </a:cubicBezTo>
                  <a:cubicBezTo>
                    <a:pt x="860" y="206"/>
                    <a:pt x="832" y="231"/>
                    <a:pt x="797" y="232"/>
                  </a:cubicBezTo>
                  <a:lnTo>
                    <a:pt x="797" y="235"/>
                  </a:lnTo>
                  <a:cubicBezTo>
                    <a:pt x="832" y="236"/>
                    <a:pt x="860" y="261"/>
                    <a:pt x="860" y="292"/>
                  </a:cubicBezTo>
                  <a:cubicBezTo>
                    <a:pt x="860" y="323"/>
                    <a:pt x="832" y="348"/>
                    <a:pt x="797" y="350"/>
                  </a:cubicBezTo>
                  <a:lnTo>
                    <a:pt x="797" y="352"/>
                  </a:lnTo>
                  <a:cubicBezTo>
                    <a:pt x="832" y="353"/>
                    <a:pt x="860" y="378"/>
                    <a:pt x="860" y="409"/>
                  </a:cubicBezTo>
                  <a:cubicBezTo>
                    <a:pt x="860" y="440"/>
                    <a:pt x="832" y="466"/>
                    <a:pt x="797" y="467"/>
                  </a:cubicBezTo>
                  <a:lnTo>
                    <a:pt x="797" y="469"/>
                  </a:lnTo>
                  <a:cubicBezTo>
                    <a:pt x="832" y="471"/>
                    <a:pt x="865" y="482"/>
                    <a:pt x="872" y="512"/>
                  </a:cubicBezTo>
                  <a:cubicBezTo>
                    <a:pt x="888" y="576"/>
                    <a:pt x="846" y="586"/>
                    <a:pt x="846" y="586"/>
                  </a:cubicBezTo>
                  <a:cubicBezTo>
                    <a:pt x="846" y="586"/>
                    <a:pt x="1133" y="583"/>
                    <a:pt x="1103" y="584"/>
                  </a:cubicBezTo>
                  <a:lnTo>
                    <a:pt x="1103" y="587"/>
                  </a:lnTo>
                  <a:cubicBezTo>
                    <a:pt x="1138" y="588"/>
                    <a:pt x="1166" y="613"/>
                    <a:pt x="1166" y="644"/>
                  </a:cubicBezTo>
                  <a:cubicBezTo>
                    <a:pt x="1166" y="675"/>
                    <a:pt x="1138" y="700"/>
                    <a:pt x="1103" y="702"/>
                  </a:cubicBezTo>
                  <a:lnTo>
                    <a:pt x="1103" y="702"/>
                  </a:lnTo>
                  <a:lnTo>
                    <a:pt x="0" y="7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58">
              <a:extLst>
                <a:ext uri="{FF2B5EF4-FFF2-40B4-BE49-F238E27FC236}">
                  <a16:creationId xmlns:a16="http://schemas.microsoft.com/office/drawing/2014/main" id="{A4D61786-6FB3-4811-823A-48434970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6335713"/>
              <a:ext cx="449263" cy="0"/>
            </a:xfrm>
            <a:custGeom>
              <a:avLst/>
              <a:gdLst>
                <a:gd name="T0" fmla="*/ 471 w 471"/>
                <a:gd name="T1" fmla="*/ 471 w 471"/>
                <a:gd name="T2" fmla="*/ 0 w 4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1">
                  <a:moveTo>
                    <a:pt x="471" y="0"/>
                  </a:moveTo>
                  <a:lnTo>
                    <a:pt x="471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C6F95918-C884-4590-BD22-92A5BCBA4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6223000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60">
              <a:extLst>
                <a:ext uri="{FF2B5EF4-FFF2-40B4-BE49-F238E27FC236}">
                  <a16:creationId xmlns:a16="http://schemas.microsoft.com/office/drawing/2014/main" id="{321BB0B6-C5E5-4859-B3F3-9E2A6344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6113463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71B677A4-6B08-4C10-A0F9-64B6B0109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6000750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2">
              <a:extLst>
                <a:ext uri="{FF2B5EF4-FFF2-40B4-BE49-F238E27FC236}">
                  <a16:creationId xmlns:a16="http://schemas.microsoft.com/office/drawing/2014/main" id="{C51E5C98-B7C9-426B-97F4-C36F05305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5889625"/>
              <a:ext cx="157163" cy="0"/>
            </a:xfrm>
            <a:custGeom>
              <a:avLst/>
              <a:gdLst>
                <a:gd name="T0" fmla="*/ 165 w 165"/>
                <a:gd name="T1" fmla="*/ 165 w 165"/>
                <a:gd name="T2" fmla="*/ 0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id="{E083E183-82C3-455F-B8C5-B294733B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5776913"/>
              <a:ext cx="3257550" cy="668338"/>
            </a:xfrm>
            <a:custGeom>
              <a:avLst/>
              <a:gdLst>
                <a:gd name="T0" fmla="*/ 0 w 3415"/>
                <a:gd name="T1" fmla="*/ 699 h 699"/>
                <a:gd name="T2" fmla="*/ 0 w 3415"/>
                <a:gd name="T3" fmla="*/ 699 h 699"/>
                <a:gd name="T4" fmla="*/ 3415 w 3415"/>
                <a:gd name="T5" fmla="*/ 699 h 699"/>
                <a:gd name="T6" fmla="*/ 3415 w 3415"/>
                <a:gd name="T7" fmla="*/ 0 h 699"/>
                <a:gd name="T8" fmla="*/ 0 w 3415"/>
                <a:gd name="T9" fmla="*/ 0 h 699"/>
                <a:gd name="T10" fmla="*/ 0 w 3415"/>
                <a:gd name="T11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699">
                  <a:moveTo>
                    <a:pt x="0" y="699"/>
                  </a:moveTo>
                  <a:lnTo>
                    <a:pt x="0" y="699"/>
                  </a:lnTo>
                  <a:lnTo>
                    <a:pt x="3415" y="699"/>
                  </a:lnTo>
                  <a:lnTo>
                    <a:pt x="3415" y="0"/>
                  </a:lnTo>
                  <a:lnTo>
                    <a:pt x="0" y="0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41AD5153-D582-43B0-88F3-F8FC28E6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5776913"/>
              <a:ext cx="3257550" cy="668338"/>
            </a:xfrm>
            <a:custGeom>
              <a:avLst/>
              <a:gdLst>
                <a:gd name="T0" fmla="*/ 0 w 3415"/>
                <a:gd name="T1" fmla="*/ 699 h 699"/>
                <a:gd name="T2" fmla="*/ 0 w 3415"/>
                <a:gd name="T3" fmla="*/ 699 h 699"/>
                <a:gd name="T4" fmla="*/ 3415 w 3415"/>
                <a:gd name="T5" fmla="*/ 699 h 699"/>
                <a:gd name="T6" fmla="*/ 3415 w 3415"/>
                <a:gd name="T7" fmla="*/ 0 h 699"/>
                <a:gd name="T8" fmla="*/ 0 w 3415"/>
                <a:gd name="T9" fmla="*/ 0 h 699"/>
                <a:gd name="T10" fmla="*/ 0 w 3415"/>
                <a:gd name="T11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699">
                  <a:moveTo>
                    <a:pt x="0" y="699"/>
                  </a:moveTo>
                  <a:lnTo>
                    <a:pt x="0" y="699"/>
                  </a:lnTo>
                  <a:lnTo>
                    <a:pt x="3415" y="699"/>
                  </a:lnTo>
                  <a:lnTo>
                    <a:pt x="3415" y="0"/>
                  </a:lnTo>
                  <a:lnTo>
                    <a:pt x="0" y="0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5">
              <a:extLst>
                <a:ext uri="{FF2B5EF4-FFF2-40B4-BE49-F238E27FC236}">
                  <a16:creationId xmlns:a16="http://schemas.microsoft.com/office/drawing/2014/main" id="{06054709-109C-4341-9A7D-8B902DEE6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8" y="4170363"/>
              <a:ext cx="2095500" cy="2098675"/>
            </a:xfrm>
            <a:custGeom>
              <a:avLst/>
              <a:gdLst>
                <a:gd name="T0" fmla="*/ 573 w 2196"/>
                <a:gd name="T1" fmla="*/ 1907 h 2197"/>
                <a:gd name="T2" fmla="*/ 573 w 2196"/>
                <a:gd name="T3" fmla="*/ 1907 h 2197"/>
                <a:gd name="T4" fmla="*/ 1906 w 2196"/>
                <a:gd name="T5" fmla="*/ 1623 h 2197"/>
                <a:gd name="T6" fmla="*/ 1623 w 2196"/>
                <a:gd name="T7" fmla="*/ 290 h 2197"/>
                <a:gd name="T8" fmla="*/ 290 w 2196"/>
                <a:gd name="T9" fmla="*/ 574 h 2197"/>
                <a:gd name="T10" fmla="*/ 573 w 2196"/>
                <a:gd name="T11" fmla="*/ 190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6" h="2197">
                  <a:moveTo>
                    <a:pt x="573" y="1907"/>
                  </a:moveTo>
                  <a:lnTo>
                    <a:pt x="573" y="1907"/>
                  </a:lnTo>
                  <a:cubicBezTo>
                    <a:pt x="1019" y="2197"/>
                    <a:pt x="1616" y="2070"/>
                    <a:pt x="1906" y="1623"/>
                  </a:cubicBezTo>
                  <a:cubicBezTo>
                    <a:pt x="2196" y="1177"/>
                    <a:pt x="2069" y="580"/>
                    <a:pt x="1623" y="290"/>
                  </a:cubicBezTo>
                  <a:cubicBezTo>
                    <a:pt x="1176" y="0"/>
                    <a:pt x="579" y="127"/>
                    <a:pt x="290" y="574"/>
                  </a:cubicBezTo>
                  <a:cubicBezTo>
                    <a:pt x="0" y="1020"/>
                    <a:pt x="126" y="1617"/>
                    <a:pt x="573" y="1907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21EFF34F-447F-4D3F-A34E-F2E5421B0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8" y="4170363"/>
              <a:ext cx="2095500" cy="2098675"/>
            </a:xfrm>
            <a:custGeom>
              <a:avLst/>
              <a:gdLst>
                <a:gd name="T0" fmla="*/ 573 w 2196"/>
                <a:gd name="T1" fmla="*/ 1907 h 2197"/>
                <a:gd name="T2" fmla="*/ 573 w 2196"/>
                <a:gd name="T3" fmla="*/ 1907 h 2197"/>
                <a:gd name="T4" fmla="*/ 1906 w 2196"/>
                <a:gd name="T5" fmla="*/ 1623 h 2197"/>
                <a:gd name="T6" fmla="*/ 1623 w 2196"/>
                <a:gd name="T7" fmla="*/ 290 h 2197"/>
                <a:gd name="T8" fmla="*/ 290 w 2196"/>
                <a:gd name="T9" fmla="*/ 574 h 2197"/>
                <a:gd name="T10" fmla="*/ 573 w 2196"/>
                <a:gd name="T11" fmla="*/ 1907 h 2197"/>
                <a:gd name="T12" fmla="*/ 573 w 2196"/>
                <a:gd name="T13" fmla="*/ 190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" h="2197">
                  <a:moveTo>
                    <a:pt x="573" y="1907"/>
                  </a:moveTo>
                  <a:lnTo>
                    <a:pt x="573" y="1907"/>
                  </a:lnTo>
                  <a:cubicBezTo>
                    <a:pt x="1019" y="2197"/>
                    <a:pt x="1616" y="2070"/>
                    <a:pt x="1906" y="1623"/>
                  </a:cubicBezTo>
                  <a:cubicBezTo>
                    <a:pt x="2196" y="1177"/>
                    <a:pt x="2069" y="580"/>
                    <a:pt x="1623" y="290"/>
                  </a:cubicBezTo>
                  <a:cubicBezTo>
                    <a:pt x="1176" y="0"/>
                    <a:pt x="579" y="127"/>
                    <a:pt x="290" y="574"/>
                  </a:cubicBezTo>
                  <a:cubicBezTo>
                    <a:pt x="0" y="1020"/>
                    <a:pt x="126" y="1617"/>
                    <a:pt x="573" y="1907"/>
                  </a:cubicBezTo>
                  <a:lnTo>
                    <a:pt x="573" y="190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7">
              <a:extLst>
                <a:ext uri="{FF2B5EF4-FFF2-40B4-BE49-F238E27FC236}">
                  <a16:creationId xmlns:a16="http://schemas.microsoft.com/office/drawing/2014/main" id="{6E39C431-111C-4E42-88B3-DDCFCB26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4694238"/>
              <a:ext cx="561975" cy="563563"/>
            </a:xfrm>
            <a:custGeom>
              <a:avLst/>
              <a:gdLst>
                <a:gd name="T0" fmla="*/ 154 w 589"/>
                <a:gd name="T1" fmla="*/ 512 h 590"/>
                <a:gd name="T2" fmla="*/ 154 w 589"/>
                <a:gd name="T3" fmla="*/ 512 h 590"/>
                <a:gd name="T4" fmla="*/ 511 w 589"/>
                <a:gd name="T5" fmla="*/ 436 h 590"/>
                <a:gd name="T6" fmla="*/ 435 w 589"/>
                <a:gd name="T7" fmla="*/ 78 h 590"/>
                <a:gd name="T8" fmla="*/ 77 w 589"/>
                <a:gd name="T9" fmla="*/ 154 h 590"/>
                <a:gd name="T10" fmla="*/ 154 w 589"/>
                <a:gd name="T11" fmla="*/ 51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9" h="590">
                  <a:moveTo>
                    <a:pt x="154" y="512"/>
                  </a:moveTo>
                  <a:lnTo>
                    <a:pt x="154" y="512"/>
                  </a:lnTo>
                  <a:cubicBezTo>
                    <a:pt x="273" y="590"/>
                    <a:pt x="434" y="556"/>
                    <a:pt x="511" y="436"/>
                  </a:cubicBezTo>
                  <a:cubicBezTo>
                    <a:pt x="589" y="316"/>
                    <a:pt x="555" y="156"/>
                    <a:pt x="435" y="78"/>
                  </a:cubicBezTo>
                  <a:cubicBezTo>
                    <a:pt x="315" y="0"/>
                    <a:pt x="155" y="34"/>
                    <a:pt x="77" y="154"/>
                  </a:cubicBezTo>
                  <a:cubicBezTo>
                    <a:pt x="0" y="274"/>
                    <a:pt x="34" y="434"/>
                    <a:pt x="154" y="51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8">
              <a:extLst>
                <a:ext uri="{FF2B5EF4-FFF2-40B4-BE49-F238E27FC236}">
                  <a16:creationId xmlns:a16="http://schemas.microsoft.com/office/drawing/2014/main" id="{35276065-0BD6-4846-8521-43D578BE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4694238"/>
              <a:ext cx="561975" cy="563563"/>
            </a:xfrm>
            <a:custGeom>
              <a:avLst/>
              <a:gdLst>
                <a:gd name="T0" fmla="*/ 154 w 589"/>
                <a:gd name="T1" fmla="*/ 512 h 590"/>
                <a:gd name="T2" fmla="*/ 154 w 589"/>
                <a:gd name="T3" fmla="*/ 512 h 590"/>
                <a:gd name="T4" fmla="*/ 511 w 589"/>
                <a:gd name="T5" fmla="*/ 436 h 590"/>
                <a:gd name="T6" fmla="*/ 435 w 589"/>
                <a:gd name="T7" fmla="*/ 78 h 590"/>
                <a:gd name="T8" fmla="*/ 77 w 589"/>
                <a:gd name="T9" fmla="*/ 154 h 590"/>
                <a:gd name="T10" fmla="*/ 154 w 589"/>
                <a:gd name="T11" fmla="*/ 512 h 590"/>
                <a:gd name="T12" fmla="*/ 154 w 589"/>
                <a:gd name="T13" fmla="*/ 51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9" h="590">
                  <a:moveTo>
                    <a:pt x="154" y="512"/>
                  </a:moveTo>
                  <a:lnTo>
                    <a:pt x="154" y="512"/>
                  </a:lnTo>
                  <a:cubicBezTo>
                    <a:pt x="273" y="590"/>
                    <a:pt x="434" y="556"/>
                    <a:pt x="511" y="436"/>
                  </a:cubicBezTo>
                  <a:cubicBezTo>
                    <a:pt x="589" y="316"/>
                    <a:pt x="555" y="156"/>
                    <a:pt x="435" y="78"/>
                  </a:cubicBezTo>
                  <a:cubicBezTo>
                    <a:pt x="315" y="0"/>
                    <a:pt x="155" y="34"/>
                    <a:pt x="77" y="154"/>
                  </a:cubicBezTo>
                  <a:cubicBezTo>
                    <a:pt x="0" y="274"/>
                    <a:pt x="34" y="434"/>
                    <a:pt x="154" y="512"/>
                  </a:cubicBezTo>
                  <a:lnTo>
                    <a:pt x="154" y="51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9">
              <a:extLst>
                <a:ext uri="{FF2B5EF4-FFF2-40B4-BE49-F238E27FC236}">
                  <a16:creationId xmlns:a16="http://schemas.microsoft.com/office/drawing/2014/main" id="{BF7E2324-496C-4B64-9B30-4338F7341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5114925"/>
              <a:ext cx="420688" cy="422275"/>
            </a:xfrm>
            <a:custGeom>
              <a:avLst/>
              <a:gdLst>
                <a:gd name="T0" fmla="*/ 115 w 442"/>
                <a:gd name="T1" fmla="*/ 384 h 442"/>
                <a:gd name="T2" fmla="*/ 115 w 442"/>
                <a:gd name="T3" fmla="*/ 384 h 442"/>
                <a:gd name="T4" fmla="*/ 384 w 442"/>
                <a:gd name="T5" fmla="*/ 327 h 442"/>
                <a:gd name="T6" fmla="*/ 327 w 442"/>
                <a:gd name="T7" fmla="*/ 58 h 442"/>
                <a:gd name="T8" fmla="*/ 58 w 442"/>
                <a:gd name="T9" fmla="*/ 115 h 442"/>
                <a:gd name="T10" fmla="*/ 115 w 442"/>
                <a:gd name="T11" fmla="*/ 38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442">
                  <a:moveTo>
                    <a:pt x="115" y="384"/>
                  </a:moveTo>
                  <a:lnTo>
                    <a:pt x="115" y="384"/>
                  </a:lnTo>
                  <a:cubicBezTo>
                    <a:pt x="205" y="442"/>
                    <a:pt x="325" y="417"/>
                    <a:pt x="384" y="327"/>
                  </a:cubicBezTo>
                  <a:cubicBezTo>
                    <a:pt x="442" y="237"/>
                    <a:pt x="417" y="117"/>
                    <a:pt x="327" y="58"/>
                  </a:cubicBezTo>
                  <a:cubicBezTo>
                    <a:pt x="237" y="0"/>
                    <a:pt x="117" y="25"/>
                    <a:pt x="58" y="115"/>
                  </a:cubicBezTo>
                  <a:cubicBezTo>
                    <a:pt x="0" y="205"/>
                    <a:pt x="26" y="325"/>
                    <a:pt x="115" y="38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70">
              <a:extLst>
                <a:ext uri="{FF2B5EF4-FFF2-40B4-BE49-F238E27FC236}">
                  <a16:creationId xmlns:a16="http://schemas.microsoft.com/office/drawing/2014/main" id="{3EA3313B-B1D5-463A-AE9B-02555BB90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5114925"/>
              <a:ext cx="420688" cy="422275"/>
            </a:xfrm>
            <a:custGeom>
              <a:avLst/>
              <a:gdLst>
                <a:gd name="T0" fmla="*/ 115 w 442"/>
                <a:gd name="T1" fmla="*/ 384 h 442"/>
                <a:gd name="T2" fmla="*/ 115 w 442"/>
                <a:gd name="T3" fmla="*/ 384 h 442"/>
                <a:gd name="T4" fmla="*/ 384 w 442"/>
                <a:gd name="T5" fmla="*/ 327 h 442"/>
                <a:gd name="T6" fmla="*/ 327 w 442"/>
                <a:gd name="T7" fmla="*/ 58 h 442"/>
                <a:gd name="T8" fmla="*/ 58 w 442"/>
                <a:gd name="T9" fmla="*/ 115 h 442"/>
                <a:gd name="T10" fmla="*/ 115 w 442"/>
                <a:gd name="T11" fmla="*/ 384 h 442"/>
                <a:gd name="T12" fmla="*/ 115 w 442"/>
                <a:gd name="T13" fmla="*/ 38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442">
                  <a:moveTo>
                    <a:pt x="115" y="384"/>
                  </a:moveTo>
                  <a:lnTo>
                    <a:pt x="115" y="384"/>
                  </a:lnTo>
                  <a:cubicBezTo>
                    <a:pt x="205" y="442"/>
                    <a:pt x="325" y="417"/>
                    <a:pt x="384" y="327"/>
                  </a:cubicBezTo>
                  <a:cubicBezTo>
                    <a:pt x="442" y="237"/>
                    <a:pt x="417" y="117"/>
                    <a:pt x="327" y="58"/>
                  </a:cubicBezTo>
                  <a:cubicBezTo>
                    <a:pt x="237" y="0"/>
                    <a:pt x="117" y="25"/>
                    <a:pt x="58" y="115"/>
                  </a:cubicBezTo>
                  <a:cubicBezTo>
                    <a:pt x="0" y="205"/>
                    <a:pt x="26" y="325"/>
                    <a:pt x="115" y="384"/>
                  </a:cubicBezTo>
                  <a:lnTo>
                    <a:pt x="115" y="38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C105BA87-0CCD-46B1-8F47-DC7B81E6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870450"/>
              <a:ext cx="280988" cy="279400"/>
            </a:xfrm>
            <a:custGeom>
              <a:avLst/>
              <a:gdLst>
                <a:gd name="T0" fmla="*/ 76 w 294"/>
                <a:gd name="T1" fmla="*/ 255 h 294"/>
                <a:gd name="T2" fmla="*/ 76 w 294"/>
                <a:gd name="T3" fmla="*/ 255 h 294"/>
                <a:gd name="T4" fmla="*/ 255 w 294"/>
                <a:gd name="T5" fmla="*/ 217 h 294"/>
                <a:gd name="T6" fmla="*/ 217 w 294"/>
                <a:gd name="T7" fmla="*/ 39 h 294"/>
                <a:gd name="T8" fmla="*/ 38 w 294"/>
                <a:gd name="T9" fmla="*/ 77 h 294"/>
                <a:gd name="T10" fmla="*/ 76 w 294"/>
                <a:gd name="T11" fmla="*/ 25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4">
                  <a:moveTo>
                    <a:pt x="76" y="255"/>
                  </a:moveTo>
                  <a:lnTo>
                    <a:pt x="76" y="255"/>
                  </a:lnTo>
                  <a:cubicBezTo>
                    <a:pt x="136" y="294"/>
                    <a:pt x="216" y="277"/>
                    <a:pt x="255" y="217"/>
                  </a:cubicBezTo>
                  <a:cubicBezTo>
                    <a:pt x="294" y="158"/>
                    <a:pt x="277" y="78"/>
                    <a:pt x="217" y="39"/>
                  </a:cubicBezTo>
                  <a:cubicBezTo>
                    <a:pt x="157" y="0"/>
                    <a:pt x="77" y="17"/>
                    <a:pt x="38" y="77"/>
                  </a:cubicBezTo>
                  <a:cubicBezTo>
                    <a:pt x="0" y="137"/>
                    <a:pt x="17" y="217"/>
                    <a:pt x="76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72">
              <a:extLst>
                <a:ext uri="{FF2B5EF4-FFF2-40B4-BE49-F238E27FC236}">
                  <a16:creationId xmlns:a16="http://schemas.microsoft.com/office/drawing/2014/main" id="{BF89A1C2-E55C-49F6-AE94-1D388840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5243513"/>
              <a:ext cx="252413" cy="252413"/>
            </a:xfrm>
            <a:custGeom>
              <a:avLst/>
              <a:gdLst>
                <a:gd name="T0" fmla="*/ 69 w 265"/>
                <a:gd name="T1" fmla="*/ 230 h 265"/>
                <a:gd name="T2" fmla="*/ 69 w 265"/>
                <a:gd name="T3" fmla="*/ 230 h 265"/>
                <a:gd name="T4" fmla="*/ 230 w 265"/>
                <a:gd name="T5" fmla="*/ 196 h 265"/>
                <a:gd name="T6" fmla="*/ 196 w 265"/>
                <a:gd name="T7" fmla="*/ 35 h 265"/>
                <a:gd name="T8" fmla="*/ 35 w 265"/>
                <a:gd name="T9" fmla="*/ 69 h 265"/>
                <a:gd name="T10" fmla="*/ 69 w 265"/>
                <a:gd name="T11" fmla="*/ 23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5">
                  <a:moveTo>
                    <a:pt x="69" y="230"/>
                  </a:moveTo>
                  <a:lnTo>
                    <a:pt x="69" y="230"/>
                  </a:lnTo>
                  <a:cubicBezTo>
                    <a:pt x="123" y="265"/>
                    <a:pt x="195" y="250"/>
                    <a:pt x="230" y="196"/>
                  </a:cubicBezTo>
                  <a:cubicBezTo>
                    <a:pt x="265" y="142"/>
                    <a:pt x="250" y="70"/>
                    <a:pt x="196" y="35"/>
                  </a:cubicBezTo>
                  <a:cubicBezTo>
                    <a:pt x="142" y="0"/>
                    <a:pt x="70" y="16"/>
                    <a:pt x="35" y="69"/>
                  </a:cubicBezTo>
                  <a:cubicBezTo>
                    <a:pt x="0" y="123"/>
                    <a:pt x="15" y="195"/>
                    <a:pt x="69" y="2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90A7498-19DD-43C9-A266-395AE14D9CA2}"/>
              </a:ext>
            </a:extLst>
          </p:cNvPr>
          <p:cNvGrpSpPr>
            <a:grpSpLocks noChangeAspect="1"/>
          </p:cNvGrpSpPr>
          <p:nvPr/>
        </p:nvGrpSpPr>
        <p:grpSpPr>
          <a:xfrm>
            <a:off x="6559527" y="4726231"/>
            <a:ext cx="3538908" cy="1596558"/>
            <a:chOff x="7043738" y="4275138"/>
            <a:chExt cx="4370387" cy="1971675"/>
          </a:xfrm>
        </p:grpSpPr>
        <p:sp>
          <p:nvSpPr>
            <p:cNvPr id="58" name="Freeform 73">
              <a:extLst>
                <a:ext uri="{FF2B5EF4-FFF2-40B4-BE49-F238E27FC236}">
                  <a16:creationId xmlns:a16="http://schemas.microsoft.com/office/drawing/2014/main" id="{8AE58899-EA48-4359-916B-3E43E97C6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5575300"/>
              <a:ext cx="1111250" cy="671513"/>
            </a:xfrm>
            <a:custGeom>
              <a:avLst/>
              <a:gdLst>
                <a:gd name="T0" fmla="*/ 1165 w 1165"/>
                <a:gd name="T1" fmla="*/ 702 h 702"/>
                <a:gd name="T2" fmla="*/ 1165 w 1165"/>
                <a:gd name="T3" fmla="*/ 702 h 702"/>
                <a:gd name="T4" fmla="*/ 369 w 1165"/>
                <a:gd name="T5" fmla="*/ 702 h 702"/>
                <a:gd name="T6" fmla="*/ 369 w 1165"/>
                <a:gd name="T7" fmla="*/ 702 h 702"/>
                <a:gd name="T8" fmla="*/ 305 w 1165"/>
                <a:gd name="T9" fmla="*/ 645 h 702"/>
                <a:gd name="T10" fmla="*/ 369 w 1165"/>
                <a:gd name="T11" fmla="*/ 587 h 702"/>
                <a:gd name="T12" fmla="*/ 369 w 1165"/>
                <a:gd name="T13" fmla="*/ 585 h 702"/>
                <a:gd name="T14" fmla="*/ 305 w 1165"/>
                <a:gd name="T15" fmla="*/ 527 h 702"/>
                <a:gd name="T16" fmla="*/ 369 w 1165"/>
                <a:gd name="T17" fmla="*/ 470 h 702"/>
                <a:gd name="T18" fmla="*/ 369 w 1165"/>
                <a:gd name="T19" fmla="*/ 467 h 702"/>
                <a:gd name="T20" fmla="*/ 305 w 1165"/>
                <a:gd name="T21" fmla="*/ 410 h 702"/>
                <a:gd name="T22" fmla="*/ 369 w 1165"/>
                <a:gd name="T23" fmla="*/ 352 h 702"/>
                <a:gd name="T24" fmla="*/ 369 w 1165"/>
                <a:gd name="T25" fmla="*/ 350 h 702"/>
                <a:gd name="T26" fmla="*/ 305 w 1165"/>
                <a:gd name="T27" fmla="*/ 293 h 702"/>
                <a:gd name="T28" fmla="*/ 369 w 1165"/>
                <a:gd name="T29" fmla="*/ 235 h 702"/>
                <a:gd name="T30" fmla="*/ 369 w 1165"/>
                <a:gd name="T31" fmla="*/ 233 h 702"/>
                <a:gd name="T32" fmla="*/ 293 w 1165"/>
                <a:gd name="T33" fmla="*/ 190 h 702"/>
                <a:gd name="T34" fmla="*/ 319 w 1165"/>
                <a:gd name="T35" fmla="*/ 116 h 702"/>
                <a:gd name="T36" fmla="*/ 63 w 1165"/>
                <a:gd name="T37" fmla="*/ 118 h 702"/>
                <a:gd name="T38" fmla="*/ 63 w 1165"/>
                <a:gd name="T39" fmla="*/ 116 h 702"/>
                <a:gd name="T40" fmla="*/ 0 w 1165"/>
                <a:gd name="T41" fmla="*/ 58 h 702"/>
                <a:gd name="T42" fmla="*/ 63 w 1165"/>
                <a:gd name="T43" fmla="*/ 0 h 702"/>
                <a:gd name="T44" fmla="*/ 63 w 1165"/>
                <a:gd name="T45" fmla="*/ 0 h 702"/>
                <a:gd name="T46" fmla="*/ 1165 w 1165"/>
                <a:gd name="T47" fmla="*/ 0 h 702"/>
                <a:gd name="T48" fmla="*/ 1165 w 1165"/>
                <a:gd name="T49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5" h="702">
                  <a:moveTo>
                    <a:pt x="1165" y="702"/>
                  </a:moveTo>
                  <a:lnTo>
                    <a:pt x="1165" y="702"/>
                  </a:lnTo>
                  <a:lnTo>
                    <a:pt x="369" y="702"/>
                  </a:lnTo>
                  <a:lnTo>
                    <a:pt x="369" y="702"/>
                  </a:lnTo>
                  <a:cubicBezTo>
                    <a:pt x="333" y="701"/>
                    <a:pt x="305" y="676"/>
                    <a:pt x="305" y="645"/>
                  </a:cubicBezTo>
                  <a:cubicBezTo>
                    <a:pt x="305" y="613"/>
                    <a:pt x="333" y="588"/>
                    <a:pt x="369" y="587"/>
                  </a:cubicBezTo>
                  <a:lnTo>
                    <a:pt x="369" y="585"/>
                  </a:lnTo>
                  <a:cubicBezTo>
                    <a:pt x="333" y="583"/>
                    <a:pt x="305" y="558"/>
                    <a:pt x="305" y="527"/>
                  </a:cubicBezTo>
                  <a:cubicBezTo>
                    <a:pt x="305" y="496"/>
                    <a:pt x="333" y="471"/>
                    <a:pt x="369" y="470"/>
                  </a:cubicBezTo>
                  <a:lnTo>
                    <a:pt x="369" y="467"/>
                  </a:lnTo>
                  <a:cubicBezTo>
                    <a:pt x="333" y="466"/>
                    <a:pt x="305" y="441"/>
                    <a:pt x="305" y="410"/>
                  </a:cubicBezTo>
                  <a:cubicBezTo>
                    <a:pt x="305" y="379"/>
                    <a:pt x="333" y="354"/>
                    <a:pt x="369" y="352"/>
                  </a:cubicBezTo>
                  <a:lnTo>
                    <a:pt x="369" y="350"/>
                  </a:lnTo>
                  <a:cubicBezTo>
                    <a:pt x="333" y="349"/>
                    <a:pt x="305" y="324"/>
                    <a:pt x="305" y="293"/>
                  </a:cubicBezTo>
                  <a:cubicBezTo>
                    <a:pt x="305" y="262"/>
                    <a:pt x="333" y="236"/>
                    <a:pt x="369" y="235"/>
                  </a:cubicBezTo>
                  <a:lnTo>
                    <a:pt x="369" y="233"/>
                  </a:lnTo>
                  <a:cubicBezTo>
                    <a:pt x="333" y="231"/>
                    <a:pt x="301" y="220"/>
                    <a:pt x="293" y="190"/>
                  </a:cubicBezTo>
                  <a:cubicBezTo>
                    <a:pt x="278" y="126"/>
                    <a:pt x="319" y="116"/>
                    <a:pt x="319" y="116"/>
                  </a:cubicBezTo>
                  <a:cubicBezTo>
                    <a:pt x="319" y="116"/>
                    <a:pt x="32" y="119"/>
                    <a:pt x="63" y="118"/>
                  </a:cubicBezTo>
                  <a:lnTo>
                    <a:pt x="63" y="116"/>
                  </a:lnTo>
                  <a:cubicBezTo>
                    <a:pt x="28" y="114"/>
                    <a:pt x="0" y="89"/>
                    <a:pt x="0" y="58"/>
                  </a:cubicBezTo>
                  <a:cubicBezTo>
                    <a:pt x="0" y="27"/>
                    <a:pt x="28" y="2"/>
                    <a:pt x="63" y="0"/>
                  </a:cubicBezTo>
                  <a:lnTo>
                    <a:pt x="63" y="0"/>
                  </a:lnTo>
                  <a:lnTo>
                    <a:pt x="1165" y="0"/>
                  </a:lnTo>
                  <a:lnTo>
                    <a:pt x="1165" y="702"/>
                  </a:lnTo>
                  <a:close/>
                </a:path>
              </a:pathLst>
            </a:custGeom>
            <a:solidFill>
              <a:srgbClr val="FACCD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74">
              <a:extLst>
                <a:ext uri="{FF2B5EF4-FFF2-40B4-BE49-F238E27FC236}">
                  <a16:creationId xmlns:a16="http://schemas.microsoft.com/office/drawing/2014/main" id="{12995C27-3EFC-4871-9BF2-99254DA1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5575300"/>
              <a:ext cx="1111250" cy="671513"/>
            </a:xfrm>
            <a:custGeom>
              <a:avLst/>
              <a:gdLst>
                <a:gd name="T0" fmla="*/ 1165 w 1165"/>
                <a:gd name="T1" fmla="*/ 702 h 702"/>
                <a:gd name="T2" fmla="*/ 1165 w 1165"/>
                <a:gd name="T3" fmla="*/ 702 h 702"/>
                <a:gd name="T4" fmla="*/ 369 w 1165"/>
                <a:gd name="T5" fmla="*/ 702 h 702"/>
                <a:gd name="T6" fmla="*/ 369 w 1165"/>
                <a:gd name="T7" fmla="*/ 702 h 702"/>
                <a:gd name="T8" fmla="*/ 305 w 1165"/>
                <a:gd name="T9" fmla="*/ 645 h 702"/>
                <a:gd name="T10" fmla="*/ 369 w 1165"/>
                <a:gd name="T11" fmla="*/ 587 h 702"/>
                <a:gd name="T12" fmla="*/ 369 w 1165"/>
                <a:gd name="T13" fmla="*/ 585 h 702"/>
                <a:gd name="T14" fmla="*/ 305 w 1165"/>
                <a:gd name="T15" fmla="*/ 527 h 702"/>
                <a:gd name="T16" fmla="*/ 369 w 1165"/>
                <a:gd name="T17" fmla="*/ 470 h 702"/>
                <a:gd name="T18" fmla="*/ 369 w 1165"/>
                <a:gd name="T19" fmla="*/ 467 h 702"/>
                <a:gd name="T20" fmla="*/ 305 w 1165"/>
                <a:gd name="T21" fmla="*/ 410 h 702"/>
                <a:gd name="T22" fmla="*/ 369 w 1165"/>
                <a:gd name="T23" fmla="*/ 352 h 702"/>
                <a:gd name="T24" fmla="*/ 369 w 1165"/>
                <a:gd name="T25" fmla="*/ 350 h 702"/>
                <a:gd name="T26" fmla="*/ 305 w 1165"/>
                <a:gd name="T27" fmla="*/ 293 h 702"/>
                <a:gd name="T28" fmla="*/ 369 w 1165"/>
                <a:gd name="T29" fmla="*/ 235 h 702"/>
                <a:gd name="T30" fmla="*/ 369 w 1165"/>
                <a:gd name="T31" fmla="*/ 233 h 702"/>
                <a:gd name="T32" fmla="*/ 293 w 1165"/>
                <a:gd name="T33" fmla="*/ 190 h 702"/>
                <a:gd name="T34" fmla="*/ 319 w 1165"/>
                <a:gd name="T35" fmla="*/ 116 h 702"/>
                <a:gd name="T36" fmla="*/ 63 w 1165"/>
                <a:gd name="T37" fmla="*/ 118 h 702"/>
                <a:gd name="T38" fmla="*/ 63 w 1165"/>
                <a:gd name="T39" fmla="*/ 116 h 702"/>
                <a:gd name="T40" fmla="*/ 0 w 1165"/>
                <a:gd name="T41" fmla="*/ 58 h 702"/>
                <a:gd name="T42" fmla="*/ 63 w 1165"/>
                <a:gd name="T43" fmla="*/ 0 h 702"/>
                <a:gd name="T44" fmla="*/ 63 w 1165"/>
                <a:gd name="T45" fmla="*/ 0 h 702"/>
                <a:gd name="T46" fmla="*/ 1165 w 1165"/>
                <a:gd name="T47" fmla="*/ 0 h 702"/>
                <a:gd name="T48" fmla="*/ 1165 w 1165"/>
                <a:gd name="T49" fmla="*/ 702 h 702"/>
                <a:gd name="T50" fmla="*/ 1165 w 1165"/>
                <a:gd name="T5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5" h="702">
                  <a:moveTo>
                    <a:pt x="1165" y="702"/>
                  </a:moveTo>
                  <a:lnTo>
                    <a:pt x="1165" y="702"/>
                  </a:lnTo>
                  <a:lnTo>
                    <a:pt x="369" y="702"/>
                  </a:lnTo>
                  <a:lnTo>
                    <a:pt x="369" y="702"/>
                  </a:lnTo>
                  <a:cubicBezTo>
                    <a:pt x="333" y="701"/>
                    <a:pt x="305" y="676"/>
                    <a:pt x="305" y="645"/>
                  </a:cubicBezTo>
                  <a:cubicBezTo>
                    <a:pt x="305" y="613"/>
                    <a:pt x="333" y="588"/>
                    <a:pt x="369" y="587"/>
                  </a:cubicBezTo>
                  <a:lnTo>
                    <a:pt x="369" y="585"/>
                  </a:lnTo>
                  <a:cubicBezTo>
                    <a:pt x="333" y="583"/>
                    <a:pt x="305" y="558"/>
                    <a:pt x="305" y="527"/>
                  </a:cubicBezTo>
                  <a:cubicBezTo>
                    <a:pt x="305" y="496"/>
                    <a:pt x="333" y="471"/>
                    <a:pt x="369" y="470"/>
                  </a:cubicBezTo>
                  <a:lnTo>
                    <a:pt x="369" y="467"/>
                  </a:lnTo>
                  <a:cubicBezTo>
                    <a:pt x="333" y="466"/>
                    <a:pt x="305" y="441"/>
                    <a:pt x="305" y="410"/>
                  </a:cubicBezTo>
                  <a:cubicBezTo>
                    <a:pt x="305" y="379"/>
                    <a:pt x="333" y="354"/>
                    <a:pt x="369" y="352"/>
                  </a:cubicBezTo>
                  <a:lnTo>
                    <a:pt x="369" y="350"/>
                  </a:lnTo>
                  <a:cubicBezTo>
                    <a:pt x="333" y="349"/>
                    <a:pt x="305" y="324"/>
                    <a:pt x="305" y="293"/>
                  </a:cubicBezTo>
                  <a:cubicBezTo>
                    <a:pt x="305" y="262"/>
                    <a:pt x="333" y="236"/>
                    <a:pt x="369" y="235"/>
                  </a:cubicBezTo>
                  <a:lnTo>
                    <a:pt x="369" y="233"/>
                  </a:lnTo>
                  <a:cubicBezTo>
                    <a:pt x="333" y="231"/>
                    <a:pt x="301" y="220"/>
                    <a:pt x="293" y="190"/>
                  </a:cubicBezTo>
                  <a:cubicBezTo>
                    <a:pt x="278" y="126"/>
                    <a:pt x="319" y="116"/>
                    <a:pt x="319" y="116"/>
                  </a:cubicBezTo>
                  <a:cubicBezTo>
                    <a:pt x="319" y="116"/>
                    <a:pt x="32" y="119"/>
                    <a:pt x="63" y="118"/>
                  </a:cubicBezTo>
                  <a:lnTo>
                    <a:pt x="63" y="116"/>
                  </a:lnTo>
                  <a:cubicBezTo>
                    <a:pt x="28" y="114"/>
                    <a:pt x="0" y="89"/>
                    <a:pt x="0" y="58"/>
                  </a:cubicBezTo>
                  <a:cubicBezTo>
                    <a:pt x="0" y="27"/>
                    <a:pt x="28" y="2"/>
                    <a:pt x="63" y="0"/>
                  </a:cubicBezTo>
                  <a:lnTo>
                    <a:pt x="63" y="0"/>
                  </a:lnTo>
                  <a:lnTo>
                    <a:pt x="1165" y="0"/>
                  </a:lnTo>
                  <a:lnTo>
                    <a:pt x="1165" y="702"/>
                  </a:lnTo>
                  <a:lnTo>
                    <a:pt x="1165" y="70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75">
              <a:extLst>
                <a:ext uri="{FF2B5EF4-FFF2-40B4-BE49-F238E27FC236}">
                  <a16:creationId xmlns:a16="http://schemas.microsoft.com/office/drawing/2014/main" id="{0EF1D1E5-4D5E-42EA-B0A7-57F8F3628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5688013"/>
              <a:ext cx="449263" cy="0"/>
            </a:xfrm>
            <a:custGeom>
              <a:avLst/>
              <a:gdLst>
                <a:gd name="T0" fmla="*/ 0 w 471"/>
                <a:gd name="T1" fmla="*/ 0 w 471"/>
                <a:gd name="T2" fmla="*/ 471 w 4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1">
                  <a:moveTo>
                    <a:pt x="0" y="0"/>
                  </a:moveTo>
                  <a:lnTo>
                    <a:pt x="0" y="0"/>
                  </a:lnTo>
                  <a:lnTo>
                    <a:pt x="47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76">
              <a:extLst>
                <a:ext uri="{FF2B5EF4-FFF2-40B4-BE49-F238E27FC236}">
                  <a16:creationId xmlns:a16="http://schemas.microsoft.com/office/drawing/2014/main" id="{273E9364-9C77-4260-B67C-22AA00885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5800725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77">
              <a:extLst>
                <a:ext uri="{FF2B5EF4-FFF2-40B4-BE49-F238E27FC236}">
                  <a16:creationId xmlns:a16="http://schemas.microsoft.com/office/drawing/2014/main" id="{77687E98-276C-4919-9C8B-AF84BA80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5910263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78">
              <a:extLst>
                <a:ext uri="{FF2B5EF4-FFF2-40B4-BE49-F238E27FC236}">
                  <a16:creationId xmlns:a16="http://schemas.microsoft.com/office/drawing/2014/main" id="{5F785478-E658-41F4-A840-7F8DFC3BB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6022975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0533B8A7-FFD9-4955-8C36-C0BFE0C8B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6134100"/>
              <a:ext cx="157163" cy="0"/>
            </a:xfrm>
            <a:custGeom>
              <a:avLst/>
              <a:gdLst>
                <a:gd name="T0" fmla="*/ 0 w 166"/>
                <a:gd name="T1" fmla="*/ 0 w 166"/>
                <a:gd name="T2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6"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80">
              <a:extLst>
                <a:ext uri="{FF2B5EF4-FFF2-40B4-BE49-F238E27FC236}">
                  <a16:creationId xmlns:a16="http://schemas.microsoft.com/office/drawing/2014/main" id="{80FF7BD2-1E05-4B0A-99C6-9FD850DE5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5578475"/>
              <a:ext cx="3257550" cy="668338"/>
            </a:xfrm>
            <a:custGeom>
              <a:avLst/>
              <a:gdLst>
                <a:gd name="T0" fmla="*/ 3415 w 3415"/>
                <a:gd name="T1" fmla="*/ 0 h 699"/>
                <a:gd name="T2" fmla="*/ 3415 w 3415"/>
                <a:gd name="T3" fmla="*/ 0 h 699"/>
                <a:gd name="T4" fmla="*/ 0 w 3415"/>
                <a:gd name="T5" fmla="*/ 0 h 699"/>
                <a:gd name="T6" fmla="*/ 0 w 3415"/>
                <a:gd name="T7" fmla="*/ 699 h 699"/>
                <a:gd name="T8" fmla="*/ 3415 w 3415"/>
                <a:gd name="T9" fmla="*/ 699 h 699"/>
                <a:gd name="T10" fmla="*/ 3415 w 3415"/>
                <a:gd name="T11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699">
                  <a:moveTo>
                    <a:pt x="3415" y="0"/>
                  </a:moveTo>
                  <a:lnTo>
                    <a:pt x="3415" y="0"/>
                  </a:lnTo>
                  <a:lnTo>
                    <a:pt x="0" y="0"/>
                  </a:lnTo>
                  <a:lnTo>
                    <a:pt x="0" y="699"/>
                  </a:lnTo>
                  <a:lnTo>
                    <a:pt x="3415" y="69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81">
              <a:extLst>
                <a:ext uri="{FF2B5EF4-FFF2-40B4-BE49-F238E27FC236}">
                  <a16:creationId xmlns:a16="http://schemas.microsoft.com/office/drawing/2014/main" id="{B5FB39E9-BB69-48FF-998B-05EBD4836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5578475"/>
              <a:ext cx="3257550" cy="668338"/>
            </a:xfrm>
            <a:custGeom>
              <a:avLst/>
              <a:gdLst>
                <a:gd name="T0" fmla="*/ 3415 w 3415"/>
                <a:gd name="T1" fmla="*/ 0 h 699"/>
                <a:gd name="T2" fmla="*/ 3415 w 3415"/>
                <a:gd name="T3" fmla="*/ 0 h 699"/>
                <a:gd name="T4" fmla="*/ 0 w 3415"/>
                <a:gd name="T5" fmla="*/ 0 h 699"/>
                <a:gd name="T6" fmla="*/ 0 w 3415"/>
                <a:gd name="T7" fmla="*/ 699 h 699"/>
                <a:gd name="T8" fmla="*/ 3415 w 3415"/>
                <a:gd name="T9" fmla="*/ 699 h 699"/>
                <a:gd name="T10" fmla="*/ 3415 w 3415"/>
                <a:gd name="T11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5" h="699">
                  <a:moveTo>
                    <a:pt x="3415" y="0"/>
                  </a:moveTo>
                  <a:lnTo>
                    <a:pt x="3415" y="0"/>
                  </a:lnTo>
                  <a:lnTo>
                    <a:pt x="0" y="0"/>
                  </a:lnTo>
                  <a:lnTo>
                    <a:pt x="0" y="699"/>
                  </a:lnTo>
                  <a:lnTo>
                    <a:pt x="3415" y="699"/>
                  </a:lnTo>
                  <a:lnTo>
                    <a:pt x="341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82">
              <a:extLst>
                <a:ext uri="{FF2B5EF4-FFF2-40B4-BE49-F238E27FC236}">
                  <a16:creationId xmlns:a16="http://schemas.microsoft.com/office/drawing/2014/main" id="{EDB33192-7ACF-46FA-9400-F4866482A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4275138"/>
              <a:ext cx="1949450" cy="1952625"/>
            </a:xfrm>
            <a:custGeom>
              <a:avLst/>
              <a:gdLst>
                <a:gd name="T0" fmla="*/ 65 w 2043"/>
                <a:gd name="T1" fmla="*/ 905 h 2043"/>
                <a:gd name="T2" fmla="*/ 65 w 2043"/>
                <a:gd name="T3" fmla="*/ 905 h 2043"/>
                <a:gd name="T4" fmla="*/ 1139 w 2043"/>
                <a:gd name="T5" fmla="*/ 65 h 2043"/>
                <a:gd name="T6" fmla="*/ 1978 w 2043"/>
                <a:gd name="T7" fmla="*/ 1139 h 2043"/>
                <a:gd name="T8" fmla="*/ 904 w 2043"/>
                <a:gd name="T9" fmla="*/ 1979 h 2043"/>
                <a:gd name="T10" fmla="*/ 65 w 2043"/>
                <a:gd name="T11" fmla="*/ 905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3" h="2043">
                  <a:moveTo>
                    <a:pt x="65" y="905"/>
                  </a:moveTo>
                  <a:lnTo>
                    <a:pt x="65" y="905"/>
                  </a:lnTo>
                  <a:cubicBezTo>
                    <a:pt x="129" y="376"/>
                    <a:pt x="610" y="0"/>
                    <a:pt x="1139" y="65"/>
                  </a:cubicBezTo>
                  <a:cubicBezTo>
                    <a:pt x="1667" y="130"/>
                    <a:pt x="2043" y="611"/>
                    <a:pt x="1978" y="1139"/>
                  </a:cubicBezTo>
                  <a:cubicBezTo>
                    <a:pt x="1913" y="1668"/>
                    <a:pt x="1432" y="2043"/>
                    <a:pt x="904" y="1979"/>
                  </a:cubicBezTo>
                  <a:cubicBezTo>
                    <a:pt x="375" y="1914"/>
                    <a:pt x="0" y="1433"/>
                    <a:pt x="65" y="905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83">
              <a:extLst>
                <a:ext uri="{FF2B5EF4-FFF2-40B4-BE49-F238E27FC236}">
                  <a16:creationId xmlns:a16="http://schemas.microsoft.com/office/drawing/2014/main" id="{06590CF6-8601-4F8F-B855-3CC15376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4275138"/>
              <a:ext cx="1949450" cy="1952625"/>
            </a:xfrm>
            <a:custGeom>
              <a:avLst/>
              <a:gdLst>
                <a:gd name="T0" fmla="*/ 65 w 2043"/>
                <a:gd name="T1" fmla="*/ 905 h 2043"/>
                <a:gd name="T2" fmla="*/ 65 w 2043"/>
                <a:gd name="T3" fmla="*/ 905 h 2043"/>
                <a:gd name="T4" fmla="*/ 1139 w 2043"/>
                <a:gd name="T5" fmla="*/ 65 h 2043"/>
                <a:gd name="T6" fmla="*/ 1978 w 2043"/>
                <a:gd name="T7" fmla="*/ 1139 h 2043"/>
                <a:gd name="T8" fmla="*/ 904 w 2043"/>
                <a:gd name="T9" fmla="*/ 1979 h 2043"/>
                <a:gd name="T10" fmla="*/ 65 w 2043"/>
                <a:gd name="T11" fmla="*/ 905 h 2043"/>
                <a:gd name="T12" fmla="*/ 65 w 2043"/>
                <a:gd name="T13" fmla="*/ 905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3" h="2043">
                  <a:moveTo>
                    <a:pt x="65" y="905"/>
                  </a:moveTo>
                  <a:lnTo>
                    <a:pt x="65" y="905"/>
                  </a:lnTo>
                  <a:cubicBezTo>
                    <a:pt x="129" y="376"/>
                    <a:pt x="610" y="0"/>
                    <a:pt x="1139" y="65"/>
                  </a:cubicBezTo>
                  <a:cubicBezTo>
                    <a:pt x="1667" y="130"/>
                    <a:pt x="2043" y="611"/>
                    <a:pt x="1978" y="1139"/>
                  </a:cubicBezTo>
                  <a:cubicBezTo>
                    <a:pt x="1913" y="1668"/>
                    <a:pt x="1432" y="2043"/>
                    <a:pt x="904" y="1979"/>
                  </a:cubicBezTo>
                  <a:cubicBezTo>
                    <a:pt x="375" y="1914"/>
                    <a:pt x="0" y="1433"/>
                    <a:pt x="65" y="905"/>
                  </a:cubicBezTo>
                  <a:lnTo>
                    <a:pt x="65" y="90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84">
              <a:extLst>
                <a:ext uri="{FF2B5EF4-FFF2-40B4-BE49-F238E27FC236}">
                  <a16:creationId xmlns:a16="http://schemas.microsoft.com/office/drawing/2014/main" id="{5A7620C4-0CC6-4716-9E5F-984FA16E2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8" y="5097463"/>
              <a:ext cx="523875" cy="523875"/>
            </a:xfrm>
            <a:custGeom>
              <a:avLst/>
              <a:gdLst>
                <a:gd name="T0" fmla="*/ 18 w 549"/>
                <a:gd name="T1" fmla="*/ 243 h 549"/>
                <a:gd name="T2" fmla="*/ 18 w 549"/>
                <a:gd name="T3" fmla="*/ 243 h 549"/>
                <a:gd name="T4" fmla="*/ 306 w 549"/>
                <a:gd name="T5" fmla="*/ 18 h 549"/>
                <a:gd name="T6" fmla="*/ 531 w 549"/>
                <a:gd name="T7" fmla="*/ 306 h 549"/>
                <a:gd name="T8" fmla="*/ 243 w 549"/>
                <a:gd name="T9" fmla="*/ 531 h 549"/>
                <a:gd name="T10" fmla="*/ 18 w 549"/>
                <a:gd name="T11" fmla="*/ 24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9">
                  <a:moveTo>
                    <a:pt x="18" y="243"/>
                  </a:moveTo>
                  <a:lnTo>
                    <a:pt x="18" y="243"/>
                  </a:lnTo>
                  <a:cubicBezTo>
                    <a:pt x="35" y="101"/>
                    <a:pt x="164" y="0"/>
                    <a:pt x="306" y="18"/>
                  </a:cubicBezTo>
                  <a:cubicBezTo>
                    <a:pt x="448" y="35"/>
                    <a:pt x="549" y="164"/>
                    <a:pt x="531" y="306"/>
                  </a:cubicBezTo>
                  <a:cubicBezTo>
                    <a:pt x="514" y="448"/>
                    <a:pt x="385" y="549"/>
                    <a:pt x="243" y="531"/>
                  </a:cubicBezTo>
                  <a:cubicBezTo>
                    <a:pt x="101" y="514"/>
                    <a:pt x="0" y="385"/>
                    <a:pt x="18" y="243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85">
              <a:extLst>
                <a:ext uri="{FF2B5EF4-FFF2-40B4-BE49-F238E27FC236}">
                  <a16:creationId xmlns:a16="http://schemas.microsoft.com/office/drawing/2014/main" id="{CA61D8E0-1D07-4487-B656-D46DFC5D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8" y="5097463"/>
              <a:ext cx="523875" cy="523875"/>
            </a:xfrm>
            <a:custGeom>
              <a:avLst/>
              <a:gdLst>
                <a:gd name="T0" fmla="*/ 18 w 549"/>
                <a:gd name="T1" fmla="*/ 243 h 549"/>
                <a:gd name="T2" fmla="*/ 18 w 549"/>
                <a:gd name="T3" fmla="*/ 243 h 549"/>
                <a:gd name="T4" fmla="*/ 306 w 549"/>
                <a:gd name="T5" fmla="*/ 18 h 549"/>
                <a:gd name="T6" fmla="*/ 531 w 549"/>
                <a:gd name="T7" fmla="*/ 306 h 549"/>
                <a:gd name="T8" fmla="*/ 243 w 549"/>
                <a:gd name="T9" fmla="*/ 531 h 549"/>
                <a:gd name="T10" fmla="*/ 18 w 549"/>
                <a:gd name="T11" fmla="*/ 243 h 549"/>
                <a:gd name="T12" fmla="*/ 18 w 549"/>
                <a:gd name="T13" fmla="*/ 24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9" h="549">
                  <a:moveTo>
                    <a:pt x="18" y="243"/>
                  </a:moveTo>
                  <a:lnTo>
                    <a:pt x="18" y="243"/>
                  </a:lnTo>
                  <a:cubicBezTo>
                    <a:pt x="35" y="101"/>
                    <a:pt x="164" y="0"/>
                    <a:pt x="306" y="18"/>
                  </a:cubicBezTo>
                  <a:cubicBezTo>
                    <a:pt x="448" y="35"/>
                    <a:pt x="549" y="164"/>
                    <a:pt x="531" y="306"/>
                  </a:cubicBezTo>
                  <a:cubicBezTo>
                    <a:pt x="514" y="448"/>
                    <a:pt x="385" y="549"/>
                    <a:pt x="243" y="531"/>
                  </a:cubicBezTo>
                  <a:cubicBezTo>
                    <a:pt x="101" y="514"/>
                    <a:pt x="0" y="385"/>
                    <a:pt x="18" y="243"/>
                  </a:cubicBezTo>
                  <a:lnTo>
                    <a:pt x="18" y="24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86">
              <a:extLst>
                <a:ext uri="{FF2B5EF4-FFF2-40B4-BE49-F238E27FC236}">
                  <a16:creationId xmlns:a16="http://schemas.microsoft.com/office/drawing/2014/main" id="{B3CB6D3A-D4F8-4E09-A5F2-9BB54611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56125"/>
              <a:ext cx="392113" cy="393700"/>
            </a:xfrm>
            <a:custGeom>
              <a:avLst/>
              <a:gdLst>
                <a:gd name="T0" fmla="*/ 13 w 411"/>
                <a:gd name="T1" fmla="*/ 182 h 411"/>
                <a:gd name="T2" fmla="*/ 13 w 411"/>
                <a:gd name="T3" fmla="*/ 182 h 411"/>
                <a:gd name="T4" fmla="*/ 229 w 411"/>
                <a:gd name="T5" fmla="*/ 13 h 411"/>
                <a:gd name="T6" fmla="*/ 398 w 411"/>
                <a:gd name="T7" fmla="*/ 229 h 411"/>
                <a:gd name="T8" fmla="*/ 182 w 411"/>
                <a:gd name="T9" fmla="*/ 398 h 411"/>
                <a:gd name="T10" fmla="*/ 13 w 411"/>
                <a:gd name="T11" fmla="*/ 1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11">
                  <a:moveTo>
                    <a:pt x="13" y="182"/>
                  </a:moveTo>
                  <a:lnTo>
                    <a:pt x="13" y="182"/>
                  </a:lnTo>
                  <a:cubicBezTo>
                    <a:pt x="26" y="76"/>
                    <a:pt x="123" y="0"/>
                    <a:pt x="229" y="13"/>
                  </a:cubicBezTo>
                  <a:cubicBezTo>
                    <a:pt x="336" y="26"/>
                    <a:pt x="411" y="123"/>
                    <a:pt x="398" y="229"/>
                  </a:cubicBezTo>
                  <a:cubicBezTo>
                    <a:pt x="385" y="336"/>
                    <a:pt x="289" y="411"/>
                    <a:pt x="182" y="398"/>
                  </a:cubicBezTo>
                  <a:cubicBezTo>
                    <a:pt x="76" y="385"/>
                    <a:pt x="0" y="288"/>
                    <a:pt x="13" y="18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87">
              <a:extLst>
                <a:ext uri="{FF2B5EF4-FFF2-40B4-BE49-F238E27FC236}">
                  <a16:creationId xmlns:a16="http://schemas.microsoft.com/office/drawing/2014/main" id="{C803B763-1C04-4084-86F1-F2A39B297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56125"/>
              <a:ext cx="392113" cy="393700"/>
            </a:xfrm>
            <a:custGeom>
              <a:avLst/>
              <a:gdLst>
                <a:gd name="T0" fmla="*/ 13 w 411"/>
                <a:gd name="T1" fmla="*/ 182 h 411"/>
                <a:gd name="T2" fmla="*/ 13 w 411"/>
                <a:gd name="T3" fmla="*/ 182 h 411"/>
                <a:gd name="T4" fmla="*/ 229 w 411"/>
                <a:gd name="T5" fmla="*/ 13 h 411"/>
                <a:gd name="T6" fmla="*/ 398 w 411"/>
                <a:gd name="T7" fmla="*/ 229 h 411"/>
                <a:gd name="T8" fmla="*/ 182 w 411"/>
                <a:gd name="T9" fmla="*/ 398 h 411"/>
                <a:gd name="T10" fmla="*/ 13 w 411"/>
                <a:gd name="T11" fmla="*/ 182 h 411"/>
                <a:gd name="T12" fmla="*/ 13 w 411"/>
                <a:gd name="T13" fmla="*/ 18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1" h="411">
                  <a:moveTo>
                    <a:pt x="13" y="182"/>
                  </a:moveTo>
                  <a:lnTo>
                    <a:pt x="13" y="182"/>
                  </a:lnTo>
                  <a:cubicBezTo>
                    <a:pt x="26" y="76"/>
                    <a:pt x="123" y="0"/>
                    <a:pt x="229" y="13"/>
                  </a:cubicBezTo>
                  <a:cubicBezTo>
                    <a:pt x="336" y="26"/>
                    <a:pt x="411" y="123"/>
                    <a:pt x="398" y="229"/>
                  </a:cubicBezTo>
                  <a:cubicBezTo>
                    <a:pt x="385" y="336"/>
                    <a:pt x="289" y="411"/>
                    <a:pt x="182" y="398"/>
                  </a:cubicBezTo>
                  <a:cubicBezTo>
                    <a:pt x="76" y="385"/>
                    <a:pt x="0" y="288"/>
                    <a:pt x="13" y="182"/>
                  </a:cubicBezTo>
                  <a:lnTo>
                    <a:pt x="13" y="18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88">
              <a:extLst>
                <a:ext uri="{FF2B5EF4-FFF2-40B4-BE49-F238E27FC236}">
                  <a16:creationId xmlns:a16="http://schemas.microsoft.com/office/drawing/2014/main" id="{B32F6F01-09D0-4687-B378-1019C05B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8" y="5167313"/>
              <a:ext cx="261938" cy="261938"/>
            </a:xfrm>
            <a:custGeom>
              <a:avLst/>
              <a:gdLst>
                <a:gd name="T0" fmla="*/ 8 w 274"/>
                <a:gd name="T1" fmla="*/ 121 h 274"/>
                <a:gd name="T2" fmla="*/ 8 w 274"/>
                <a:gd name="T3" fmla="*/ 121 h 274"/>
                <a:gd name="T4" fmla="*/ 152 w 274"/>
                <a:gd name="T5" fmla="*/ 8 h 274"/>
                <a:gd name="T6" fmla="*/ 265 w 274"/>
                <a:gd name="T7" fmla="*/ 152 h 274"/>
                <a:gd name="T8" fmla="*/ 121 w 274"/>
                <a:gd name="T9" fmla="*/ 265 h 274"/>
                <a:gd name="T10" fmla="*/ 8 w 274"/>
                <a:gd name="T11" fmla="*/ 12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4">
                  <a:moveTo>
                    <a:pt x="8" y="121"/>
                  </a:moveTo>
                  <a:lnTo>
                    <a:pt x="8" y="121"/>
                  </a:lnTo>
                  <a:cubicBezTo>
                    <a:pt x="17" y="50"/>
                    <a:pt x="81" y="0"/>
                    <a:pt x="152" y="8"/>
                  </a:cubicBezTo>
                  <a:cubicBezTo>
                    <a:pt x="223" y="17"/>
                    <a:pt x="274" y="81"/>
                    <a:pt x="265" y="152"/>
                  </a:cubicBezTo>
                  <a:cubicBezTo>
                    <a:pt x="256" y="223"/>
                    <a:pt x="192" y="274"/>
                    <a:pt x="121" y="265"/>
                  </a:cubicBezTo>
                  <a:cubicBezTo>
                    <a:pt x="50" y="256"/>
                    <a:pt x="0" y="192"/>
                    <a:pt x="8" y="1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89">
              <a:extLst>
                <a:ext uri="{FF2B5EF4-FFF2-40B4-BE49-F238E27FC236}">
                  <a16:creationId xmlns:a16="http://schemas.microsoft.com/office/drawing/2014/main" id="{EFD8FC81-3261-47A9-9EDB-26F4024DE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584700"/>
              <a:ext cx="234950" cy="234950"/>
            </a:xfrm>
            <a:custGeom>
              <a:avLst/>
              <a:gdLst>
                <a:gd name="T0" fmla="*/ 8 w 246"/>
                <a:gd name="T1" fmla="*/ 109 h 246"/>
                <a:gd name="T2" fmla="*/ 8 w 246"/>
                <a:gd name="T3" fmla="*/ 109 h 246"/>
                <a:gd name="T4" fmla="*/ 137 w 246"/>
                <a:gd name="T5" fmla="*/ 8 h 246"/>
                <a:gd name="T6" fmla="*/ 239 w 246"/>
                <a:gd name="T7" fmla="*/ 137 h 246"/>
                <a:gd name="T8" fmla="*/ 109 w 246"/>
                <a:gd name="T9" fmla="*/ 238 h 246"/>
                <a:gd name="T10" fmla="*/ 8 w 246"/>
                <a:gd name="T11" fmla="*/ 10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46">
                  <a:moveTo>
                    <a:pt x="8" y="109"/>
                  </a:moveTo>
                  <a:lnTo>
                    <a:pt x="8" y="109"/>
                  </a:lnTo>
                  <a:cubicBezTo>
                    <a:pt x="16" y="45"/>
                    <a:pt x="74" y="0"/>
                    <a:pt x="137" y="8"/>
                  </a:cubicBezTo>
                  <a:cubicBezTo>
                    <a:pt x="201" y="15"/>
                    <a:pt x="246" y="73"/>
                    <a:pt x="239" y="137"/>
                  </a:cubicBezTo>
                  <a:cubicBezTo>
                    <a:pt x="231" y="201"/>
                    <a:pt x="173" y="246"/>
                    <a:pt x="109" y="238"/>
                  </a:cubicBezTo>
                  <a:cubicBezTo>
                    <a:pt x="45" y="231"/>
                    <a:pt x="0" y="173"/>
                    <a:pt x="8" y="10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959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Essen/kochen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66C2490-9DFC-4122-9389-6241AB4981A8}"/>
              </a:ext>
            </a:extLst>
          </p:cNvPr>
          <p:cNvGrpSpPr/>
          <p:nvPr/>
        </p:nvGrpSpPr>
        <p:grpSpPr>
          <a:xfrm>
            <a:off x="3624886" y="5147989"/>
            <a:ext cx="1363662" cy="1738313"/>
            <a:chOff x="4484688" y="4573588"/>
            <a:chExt cx="1363662" cy="173831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2014423-8094-4187-AF3B-C3901B0A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973638"/>
              <a:ext cx="1214438" cy="1338263"/>
            </a:xfrm>
            <a:custGeom>
              <a:avLst/>
              <a:gdLst>
                <a:gd name="T0" fmla="*/ 0 w 1273"/>
                <a:gd name="T1" fmla="*/ 0 h 1403"/>
                <a:gd name="T2" fmla="*/ 0 w 1273"/>
                <a:gd name="T3" fmla="*/ 0 h 1403"/>
                <a:gd name="T4" fmla="*/ 1273 w 1273"/>
                <a:gd name="T5" fmla="*/ 0 h 1403"/>
                <a:gd name="T6" fmla="*/ 723 w 1273"/>
                <a:gd name="T7" fmla="*/ 862 h 1403"/>
                <a:gd name="T8" fmla="*/ 723 w 1273"/>
                <a:gd name="T9" fmla="*/ 1316 h 1403"/>
                <a:gd name="T10" fmla="*/ 859 w 1273"/>
                <a:gd name="T11" fmla="*/ 1316 h 1403"/>
                <a:gd name="T12" fmla="*/ 859 w 1273"/>
                <a:gd name="T13" fmla="*/ 1403 h 1403"/>
                <a:gd name="T14" fmla="*/ 474 w 1273"/>
                <a:gd name="T15" fmla="*/ 1403 h 1403"/>
                <a:gd name="T16" fmla="*/ 477 w 1273"/>
                <a:gd name="T17" fmla="*/ 1324 h 1403"/>
                <a:gd name="T18" fmla="*/ 613 w 1273"/>
                <a:gd name="T19" fmla="*/ 1324 h 1403"/>
                <a:gd name="T20" fmla="*/ 613 w 1273"/>
                <a:gd name="T21" fmla="*/ 862 h 1403"/>
                <a:gd name="T22" fmla="*/ 0 w 1273"/>
                <a:gd name="T23" fmla="*/ 0 h 1403"/>
                <a:gd name="T24" fmla="*/ 0 w 1273"/>
                <a:gd name="T2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3" h="1403">
                  <a:moveTo>
                    <a:pt x="0" y="0"/>
                  </a:moveTo>
                  <a:lnTo>
                    <a:pt x="0" y="0"/>
                  </a:lnTo>
                  <a:lnTo>
                    <a:pt x="1273" y="0"/>
                  </a:lnTo>
                  <a:lnTo>
                    <a:pt x="723" y="862"/>
                  </a:lnTo>
                  <a:lnTo>
                    <a:pt x="723" y="1316"/>
                  </a:lnTo>
                  <a:lnTo>
                    <a:pt x="859" y="1316"/>
                  </a:lnTo>
                  <a:lnTo>
                    <a:pt x="859" y="1403"/>
                  </a:lnTo>
                  <a:lnTo>
                    <a:pt x="474" y="1403"/>
                  </a:lnTo>
                  <a:lnTo>
                    <a:pt x="477" y="1324"/>
                  </a:lnTo>
                  <a:lnTo>
                    <a:pt x="613" y="1324"/>
                  </a:lnTo>
                  <a:lnTo>
                    <a:pt x="613" y="8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A1AC727-F9BA-4BED-B019-3C5D7468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5133975"/>
              <a:ext cx="985838" cy="661988"/>
            </a:xfrm>
            <a:custGeom>
              <a:avLst/>
              <a:gdLst>
                <a:gd name="T0" fmla="*/ 0 w 1033"/>
                <a:gd name="T1" fmla="*/ 0 h 694"/>
                <a:gd name="T2" fmla="*/ 0 w 1033"/>
                <a:gd name="T3" fmla="*/ 0 h 694"/>
                <a:gd name="T4" fmla="*/ 982 w 1033"/>
                <a:gd name="T5" fmla="*/ 0 h 694"/>
                <a:gd name="T6" fmla="*/ 1033 w 1033"/>
                <a:gd name="T7" fmla="*/ 0 h 694"/>
                <a:gd name="T8" fmla="*/ 589 w 1033"/>
                <a:gd name="T9" fmla="*/ 694 h 694"/>
                <a:gd name="T10" fmla="*/ 483 w 1033"/>
                <a:gd name="T11" fmla="*/ 694 h 694"/>
                <a:gd name="T12" fmla="*/ 0 w 1033"/>
                <a:gd name="T1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3" h="694">
                  <a:moveTo>
                    <a:pt x="0" y="0"/>
                  </a:moveTo>
                  <a:lnTo>
                    <a:pt x="0" y="0"/>
                  </a:lnTo>
                  <a:lnTo>
                    <a:pt x="982" y="0"/>
                  </a:lnTo>
                  <a:lnTo>
                    <a:pt x="1033" y="0"/>
                  </a:lnTo>
                  <a:lnTo>
                    <a:pt x="589" y="694"/>
                  </a:lnTo>
                  <a:lnTo>
                    <a:pt x="483" y="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AA98365-C82F-4534-9C92-4C355D222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4573588"/>
              <a:ext cx="628650" cy="890588"/>
            </a:xfrm>
            <a:custGeom>
              <a:avLst/>
              <a:gdLst>
                <a:gd name="T0" fmla="*/ 658 w 658"/>
                <a:gd name="T1" fmla="*/ 57 h 934"/>
                <a:gd name="T2" fmla="*/ 658 w 658"/>
                <a:gd name="T3" fmla="*/ 57 h 934"/>
                <a:gd name="T4" fmla="*/ 369 w 658"/>
                <a:gd name="T5" fmla="*/ 0 h 934"/>
                <a:gd name="T6" fmla="*/ 0 w 658"/>
                <a:gd name="T7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934">
                  <a:moveTo>
                    <a:pt x="658" y="57"/>
                  </a:moveTo>
                  <a:lnTo>
                    <a:pt x="658" y="57"/>
                  </a:lnTo>
                  <a:lnTo>
                    <a:pt x="369" y="0"/>
                  </a:lnTo>
                  <a:lnTo>
                    <a:pt x="0" y="934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80A009D-178E-4A53-9E82-278943F58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5335588"/>
              <a:ext cx="77788" cy="76200"/>
            </a:xfrm>
            <a:custGeom>
              <a:avLst/>
              <a:gdLst>
                <a:gd name="T0" fmla="*/ 40 w 80"/>
                <a:gd name="T1" fmla="*/ 80 h 80"/>
                <a:gd name="T2" fmla="*/ 40 w 80"/>
                <a:gd name="T3" fmla="*/ 80 h 80"/>
                <a:gd name="T4" fmla="*/ 80 w 80"/>
                <a:gd name="T5" fmla="*/ 40 h 80"/>
                <a:gd name="T6" fmla="*/ 40 w 80"/>
                <a:gd name="T7" fmla="*/ 0 h 80"/>
                <a:gd name="T8" fmla="*/ 0 w 80"/>
                <a:gd name="T9" fmla="*/ 40 h 80"/>
                <a:gd name="T10" fmla="*/ 40 w 80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40" y="80"/>
                  </a:ln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31FF46D-4A39-40C5-A7DB-482F4F1E9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5211763"/>
              <a:ext cx="77788" cy="76200"/>
            </a:xfrm>
            <a:custGeom>
              <a:avLst/>
              <a:gdLst>
                <a:gd name="T0" fmla="*/ 41 w 81"/>
                <a:gd name="T1" fmla="*/ 80 h 80"/>
                <a:gd name="T2" fmla="*/ 41 w 81"/>
                <a:gd name="T3" fmla="*/ 80 h 80"/>
                <a:gd name="T4" fmla="*/ 81 w 81"/>
                <a:gd name="T5" fmla="*/ 40 h 80"/>
                <a:gd name="T6" fmla="*/ 41 w 81"/>
                <a:gd name="T7" fmla="*/ 0 h 80"/>
                <a:gd name="T8" fmla="*/ 0 w 81"/>
                <a:gd name="T9" fmla="*/ 40 h 80"/>
                <a:gd name="T10" fmla="*/ 41 w 81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0">
                  <a:moveTo>
                    <a:pt x="41" y="80"/>
                  </a:moveTo>
                  <a:lnTo>
                    <a:pt x="41" y="80"/>
                  </a:lnTo>
                  <a:cubicBezTo>
                    <a:pt x="63" y="80"/>
                    <a:pt x="81" y="62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1" y="8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A6E34DB-DAAA-45F7-BD9E-2728C73F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5497513"/>
              <a:ext cx="103188" cy="101600"/>
            </a:xfrm>
            <a:custGeom>
              <a:avLst/>
              <a:gdLst>
                <a:gd name="T0" fmla="*/ 54 w 108"/>
                <a:gd name="T1" fmla="*/ 108 h 108"/>
                <a:gd name="T2" fmla="*/ 54 w 108"/>
                <a:gd name="T3" fmla="*/ 108 h 108"/>
                <a:gd name="T4" fmla="*/ 108 w 108"/>
                <a:gd name="T5" fmla="*/ 54 h 108"/>
                <a:gd name="T6" fmla="*/ 54 w 108"/>
                <a:gd name="T7" fmla="*/ 0 h 108"/>
                <a:gd name="T8" fmla="*/ 0 w 108"/>
                <a:gd name="T9" fmla="*/ 54 h 108"/>
                <a:gd name="T10" fmla="*/ 54 w 108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7D95D07-FEFE-4AE5-B960-0DE8FFCB1D17}"/>
              </a:ext>
            </a:extLst>
          </p:cNvPr>
          <p:cNvGrpSpPr/>
          <p:nvPr/>
        </p:nvGrpSpPr>
        <p:grpSpPr>
          <a:xfrm>
            <a:off x="7623797" y="4230414"/>
            <a:ext cx="2366963" cy="2365375"/>
            <a:chOff x="8451850" y="3757613"/>
            <a:chExt cx="2366963" cy="236537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BFDE669-1CF1-4764-A892-17985EA7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6613" y="3762375"/>
              <a:ext cx="2357438" cy="2355850"/>
            </a:xfrm>
            <a:custGeom>
              <a:avLst/>
              <a:gdLst>
                <a:gd name="T0" fmla="*/ 1235 w 2470"/>
                <a:gd name="T1" fmla="*/ 2470 h 2470"/>
                <a:gd name="T2" fmla="*/ 1235 w 2470"/>
                <a:gd name="T3" fmla="*/ 2470 h 2470"/>
                <a:gd name="T4" fmla="*/ 2470 w 2470"/>
                <a:gd name="T5" fmla="*/ 1235 h 2470"/>
                <a:gd name="T6" fmla="*/ 1235 w 2470"/>
                <a:gd name="T7" fmla="*/ 0 h 2470"/>
                <a:gd name="T8" fmla="*/ 0 w 2470"/>
                <a:gd name="T9" fmla="*/ 1235 h 2470"/>
                <a:gd name="T10" fmla="*/ 1235 w 2470"/>
                <a:gd name="T11" fmla="*/ 247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0" h="2470">
                  <a:moveTo>
                    <a:pt x="1235" y="2470"/>
                  </a:moveTo>
                  <a:lnTo>
                    <a:pt x="1235" y="2470"/>
                  </a:lnTo>
                  <a:cubicBezTo>
                    <a:pt x="1917" y="2470"/>
                    <a:pt x="2470" y="1917"/>
                    <a:pt x="2470" y="1235"/>
                  </a:cubicBezTo>
                  <a:cubicBezTo>
                    <a:pt x="2470" y="553"/>
                    <a:pt x="1917" y="0"/>
                    <a:pt x="1235" y="0"/>
                  </a:cubicBezTo>
                  <a:cubicBezTo>
                    <a:pt x="553" y="0"/>
                    <a:pt x="0" y="553"/>
                    <a:pt x="0" y="1235"/>
                  </a:cubicBezTo>
                  <a:cubicBezTo>
                    <a:pt x="0" y="1917"/>
                    <a:pt x="553" y="2470"/>
                    <a:pt x="1235" y="2470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221175C-9420-4BF5-A52B-0B493C78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6613" y="3762375"/>
              <a:ext cx="2357438" cy="2355850"/>
            </a:xfrm>
            <a:custGeom>
              <a:avLst/>
              <a:gdLst>
                <a:gd name="T0" fmla="*/ 1235 w 2470"/>
                <a:gd name="T1" fmla="*/ 2470 h 2470"/>
                <a:gd name="T2" fmla="*/ 1235 w 2470"/>
                <a:gd name="T3" fmla="*/ 2470 h 2470"/>
                <a:gd name="T4" fmla="*/ 2470 w 2470"/>
                <a:gd name="T5" fmla="*/ 1235 h 2470"/>
                <a:gd name="T6" fmla="*/ 1235 w 2470"/>
                <a:gd name="T7" fmla="*/ 0 h 2470"/>
                <a:gd name="T8" fmla="*/ 0 w 2470"/>
                <a:gd name="T9" fmla="*/ 1235 h 2470"/>
                <a:gd name="T10" fmla="*/ 1235 w 2470"/>
                <a:gd name="T11" fmla="*/ 2470 h 2470"/>
                <a:gd name="T12" fmla="*/ 1235 w 2470"/>
                <a:gd name="T13" fmla="*/ 247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0" h="2470">
                  <a:moveTo>
                    <a:pt x="1235" y="2470"/>
                  </a:moveTo>
                  <a:lnTo>
                    <a:pt x="1235" y="2470"/>
                  </a:lnTo>
                  <a:cubicBezTo>
                    <a:pt x="1917" y="2470"/>
                    <a:pt x="2470" y="1917"/>
                    <a:pt x="2470" y="1235"/>
                  </a:cubicBezTo>
                  <a:cubicBezTo>
                    <a:pt x="2470" y="553"/>
                    <a:pt x="1917" y="0"/>
                    <a:pt x="1235" y="0"/>
                  </a:cubicBezTo>
                  <a:cubicBezTo>
                    <a:pt x="553" y="0"/>
                    <a:pt x="0" y="553"/>
                    <a:pt x="0" y="1235"/>
                  </a:cubicBezTo>
                  <a:cubicBezTo>
                    <a:pt x="0" y="1917"/>
                    <a:pt x="553" y="2470"/>
                    <a:pt x="1235" y="2470"/>
                  </a:cubicBezTo>
                  <a:lnTo>
                    <a:pt x="1235" y="247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248E0DA-E238-453A-BACC-489F698F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3932238"/>
              <a:ext cx="2014538" cy="2016125"/>
            </a:xfrm>
            <a:custGeom>
              <a:avLst/>
              <a:gdLst>
                <a:gd name="T0" fmla="*/ 1056 w 2112"/>
                <a:gd name="T1" fmla="*/ 2112 h 2112"/>
                <a:gd name="T2" fmla="*/ 1056 w 2112"/>
                <a:gd name="T3" fmla="*/ 2112 h 2112"/>
                <a:gd name="T4" fmla="*/ 2112 w 2112"/>
                <a:gd name="T5" fmla="*/ 1056 h 2112"/>
                <a:gd name="T6" fmla="*/ 1056 w 2112"/>
                <a:gd name="T7" fmla="*/ 0 h 2112"/>
                <a:gd name="T8" fmla="*/ 0 w 2112"/>
                <a:gd name="T9" fmla="*/ 1056 h 2112"/>
                <a:gd name="T10" fmla="*/ 1056 w 2112"/>
                <a:gd name="T11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2" h="2112">
                  <a:moveTo>
                    <a:pt x="1056" y="2112"/>
                  </a:moveTo>
                  <a:lnTo>
                    <a:pt x="1056" y="2112"/>
                  </a:lnTo>
                  <a:cubicBezTo>
                    <a:pt x="1639" y="2112"/>
                    <a:pt x="2112" y="1639"/>
                    <a:pt x="2112" y="1056"/>
                  </a:cubicBezTo>
                  <a:cubicBezTo>
                    <a:pt x="2112" y="473"/>
                    <a:pt x="1639" y="0"/>
                    <a:pt x="1056" y="0"/>
                  </a:cubicBezTo>
                  <a:cubicBezTo>
                    <a:pt x="473" y="0"/>
                    <a:pt x="0" y="473"/>
                    <a:pt x="0" y="1056"/>
                  </a:cubicBezTo>
                  <a:cubicBezTo>
                    <a:pt x="0" y="1639"/>
                    <a:pt x="473" y="2112"/>
                    <a:pt x="1056" y="2112"/>
                  </a:cubicBezTo>
                  <a:close/>
                </a:path>
              </a:pathLst>
            </a:custGeom>
            <a:solidFill>
              <a:srgbClr val="EFE9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FC484D6-045D-4FAD-8A93-0C86EED7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3932238"/>
              <a:ext cx="2014538" cy="2016125"/>
            </a:xfrm>
            <a:custGeom>
              <a:avLst/>
              <a:gdLst>
                <a:gd name="T0" fmla="*/ 1056 w 2112"/>
                <a:gd name="T1" fmla="*/ 2112 h 2112"/>
                <a:gd name="T2" fmla="*/ 1056 w 2112"/>
                <a:gd name="T3" fmla="*/ 2112 h 2112"/>
                <a:gd name="T4" fmla="*/ 2112 w 2112"/>
                <a:gd name="T5" fmla="*/ 1056 h 2112"/>
                <a:gd name="T6" fmla="*/ 1056 w 2112"/>
                <a:gd name="T7" fmla="*/ 0 h 2112"/>
                <a:gd name="T8" fmla="*/ 0 w 2112"/>
                <a:gd name="T9" fmla="*/ 1056 h 2112"/>
                <a:gd name="T10" fmla="*/ 1056 w 2112"/>
                <a:gd name="T11" fmla="*/ 2112 h 2112"/>
                <a:gd name="T12" fmla="*/ 1056 w 2112"/>
                <a:gd name="T13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2" h="2112">
                  <a:moveTo>
                    <a:pt x="1056" y="2112"/>
                  </a:moveTo>
                  <a:lnTo>
                    <a:pt x="1056" y="2112"/>
                  </a:lnTo>
                  <a:cubicBezTo>
                    <a:pt x="1639" y="2112"/>
                    <a:pt x="2112" y="1639"/>
                    <a:pt x="2112" y="1056"/>
                  </a:cubicBezTo>
                  <a:cubicBezTo>
                    <a:pt x="2112" y="473"/>
                    <a:pt x="1639" y="0"/>
                    <a:pt x="1056" y="0"/>
                  </a:cubicBezTo>
                  <a:cubicBezTo>
                    <a:pt x="473" y="0"/>
                    <a:pt x="0" y="473"/>
                    <a:pt x="0" y="1056"/>
                  </a:cubicBezTo>
                  <a:cubicBezTo>
                    <a:pt x="0" y="1639"/>
                    <a:pt x="473" y="2112"/>
                    <a:pt x="1056" y="2112"/>
                  </a:cubicBezTo>
                  <a:lnTo>
                    <a:pt x="1056" y="2112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408148A-221D-48DB-8B34-0A34AED3E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5" y="3757613"/>
              <a:ext cx="0" cy="2365375"/>
            </a:xfrm>
            <a:custGeom>
              <a:avLst/>
              <a:gdLst>
                <a:gd name="T0" fmla="*/ 0 h 2480"/>
                <a:gd name="T1" fmla="*/ 0 h 2480"/>
                <a:gd name="T2" fmla="*/ 2480 h 248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80">
                  <a:moveTo>
                    <a:pt x="0" y="0"/>
                  </a:moveTo>
                  <a:lnTo>
                    <a:pt x="0" y="0"/>
                  </a:lnTo>
                  <a:lnTo>
                    <a:pt x="0" y="248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3DF48E1-0623-4AF3-AFEB-44C8750E8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850" y="4940300"/>
              <a:ext cx="2366963" cy="0"/>
            </a:xfrm>
            <a:custGeom>
              <a:avLst/>
              <a:gdLst>
                <a:gd name="T0" fmla="*/ 0 w 2480"/>
                <a:gd name="T1" fmla="*/ 0 w 2480"/>
                <a:gd name="T2" fmla="*/ 2480 w 24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80">
                  <a:moveTo>
                    <a:pt x="0" y="0"/>
                  </a:moveTo>
                  <a:lnTo>
                    <a:pt x="0" y="0"/>
                  </a:lnTo>
                  <a:lnTo>
                    <a:pt x="248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FA46E24-B258-4226-A6AA-A56C37B4F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8" y="4016375"/>
              <a:ext cx="1481138" cy="1857375"/>
            </a:xfrm>
            <a:custGeom>
              <a:avLst/>
              <a:gdLst>
                <a:gd name="T0" fmla="*/ 0 w 1552"/>
                <a:gd name="T1" fmla="*/ 0 h 1946"/>
                <a:gd name="T2" fmla="*/ 0 w 1552"/>
                <a:gd name="T3" fmla="*/ 0 h 1946"/>
                <a:gd name="T4" fmla="*/ 1552 w 1552"/>
                <a:gd name="T5" fmla="*/ 1946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2" h="1946">
                  <a:moveTo>
                    <a:pt x="0" y="0"/>
                  </a:moveTo>
                  <a:lnTo>
                    <a:pt x="0" y="0"/>
                  </a:lnTo>
                  <a:lnTo>
                    <a:pt x="1552" y="194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489433C-F082-47F4-B22B-0D177E09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75" y="4200525"/>
              <a:ext cx="1857375" cy="1481138"/>
            </a:xfrm>
            <a:custGeom>
              <a:avLst/>
              <a:gdLst>
                <a:gd name="T0" fmla="*/ 1946 w 1946"/>
                <a:gd name="T1" fmla="*/ 0 h 1552"/>
                <a:gd name="T2" fmla="*/ 1946 w 1946"/>
                <a:gd name="T3" fmla="*/ 0 h 1552"/>
                <a:gd name="T4" fmla="*/ 0 w 1946"/>
                <a:gd name="T5" fmla="*/ 1552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" h="1552">
                  <a:moveTo>
                    <a:pt x="1946" y="0"/>
                  </a:moveTo>
                  <a:lnTo>
                    <a:pt x="1946" y="0"/>
                  </a:lnTo>
                  <a:lnTo>
                    <a:pt x="0" y="155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A544B91-D223-45EA-998F-F37CAD326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25" y="4271963"/>
              <a:ext cx="153988" cy="288925"/>
            </a:xfrm>
            <a:custGeom>
              <a:avLst/>
              <a:gdLst>
                <a:gd name="T0" fmla="*/ 0 w 161"/>
                <a:gd name="T1" fmla="*/ 138 h 303"/>
                <a:gd name="T2" fmla="*/ 0 w 161"/>
                <a:gd name="T3" fmla="*/ 138 h 303"/>
                <a:gd name="T4" fmla="*/ 37 w 161"/>
                <a:gd name="T5" fmla="*/ 303 h 303"/>
                <a:gd name="T6" fmla="*/ 161 w 161"/>
                <a:gd name="T7" fmla="*/ 179 h 303"/>
                <a:gd name="T8" fmla="*/ 107 w 161"/>
                <a:gd name="T9" fmla="*/ 0 h 303"/>
                <a:gd name="T10" fmla="*/ 0 w 161"/>
                <a:gd name="T11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303">
                  <a:moveTo>
                    <a:pt x="0" y="138"/>
                  </a:moveTo>
                  <a:lnTo>
                    <a:pt x="0" y="138"/>
                  </a:lnTo>
                  <a:cubicBezTo>
                    <a:pt x="0" y="138"/>
                    <a:pt x="37" y="235"/>
                    <a:pt x="37" y="303"/>
                  </a:cubicBezTo>
                  <a:lnTo>
                    <a:pt x="161" y="179"/>
                  </a:lnTo>
                  <a:lnTo>
                    <a:pt x="10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99BEBE0-CB90-43E8-B4A4-4D058E89B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25" y="4271963"/>
              <a:ext cx="153988" cy="288925"/>
            </a:xfrm>
            <a:custGeom>
              <a:avLst/>
              <a:gdLst>
                <a:gd name="T0" fmla="*/ 0 w 161"/>
                <a:gd name="T1" fmla="*/ 138 h 303"/>
                <a:gd name="T2" fmla="*/ 0 w 161"/>
                <a:gd name="T3" fmla="*/ 138 h 303"/>
                <a:gd name="T4" fmla="*/ 37 w 161"/>
                <a:gd name="T5" fmla="*/ 303 h 303"/>
                <a:gd name="T6" fmla="*/ 161 w 161"/>
                <a:gd name="T7" fmla="*/ 179 h 303"/>
                <a:gd name="T8" fmla="*/ 107 w 161"/>
                <a:gd name="T9" fmla="*/ 0 h 303"/>
                <a:gd name="T10" fmla="*/ 0 w 161"/>
                <a:gd name="T11" fmla="*/ 138 h 303"/>
                <a:gd name="T12" fmla="*/ 0 w 161"/>
                <a:gd name="T13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303">
                  <a:moveTo>
                    <a:pt x="0" y="138"/>
                  </a:moveTo>
                  <a:lnTo>
                    <a:pt x="0" y="138"/>
                  </a:lnTo>
                  <a:cubicBezTo>
                    <a:pt x="0" y="138"/>
                    <a:pt x="37" y="235"/>
                    <a:pt x="37" y="303"/>
                  </a:cubicBezTo>
                  <a:lnTo>
                    <a:pt x="161" y="179"/>
                  </a:lnTo>
                  <a:lnTo>
                    <a:pt x="107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990957F-4E10-4D13-A35C-FBAE1AF86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4408488"/>
              <a:ext cx="150813" cy="279400"/>
            </a:xfrm>
            <a:custGeom>
              <a:avLst/>
              <a:gdLst>
                <a:gd name="T0" fmla="*/ 0 w 158"/>
                <a:gd name="T1" fmla="*/ 174 h 294"/>
                <a:gd name="T2" fmla="*/ 0 w 158"/>
                <a:gd name="T3" fmla="*/ 174 h 294"/>
                <a:gd name="T4" fmla="*/ 119 w 158"/>
                <a:gd name="T5" fmla="*/ 294 h 294"/>
                <a:gd name="T6" fmla="*/ 158 w 158"/>
                <a:gd name="T7" fmla="*/ 124 h 294"/>
                <a:gd name="T8" fmla="*/ 17 w 158"/>
                <a:gd name="T9" fmla="*/ 0 h 294"/>
                <a:gd name="T10" fmla="*/ 0 w 158"/>
                <a:gd name="T11" fmla="*/ 17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94">
                  <a:moveTo>
                    <a:pt x="0" y="174"/>
                  </a:moveTo>
                  <a:lnTo>
                    <a:pt x="0" y="174"/>
                  </a:lnTo>
                  <a:cubicBezTo>
                    <a:pt x="0" y="174"/>
                    <a:pt x="82" y="236"/>
                    <a:pt x="119" y="294"/>
                  </a:cubicBezTo>
                  <a:lnTo>
                    <a:pt x="158" y="124"/>
                  </a:lnTo>
                  <a:lnTo>
                    <a:pt x="17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274CFA4-32E8-4F02-AE94-0CC9B809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4408488"/>
              <a:ext cx="150813" cy="279400"/>
            </a:xfrm>
            <a:custGeom>
              <a:avLst/>
              <a:gdLst>
                <a:gd name="T0" fmla="*/ 0 w 158"/>
                <a:gd name="T1" fmla="*/ 174 h 294"/>
                <a:gd name="T2" fmla="*/ 0 w 158"/>
                <a:gd name="T3" fmla="*/ 174 h 294"/>
                <a:gd name="T4" fmla="*/ 119 w 158"/>
                <a:gd name="T5" fmla="*/ 294 h 294"/>
                <a:gd name="T6" fmla="*/ 158 w 158"/>
                <a:gd name="T7" fmla="*/ 124 h 294"/>
                <a:gd name="T8" fmla="*/ 17 w 158"/>
                <a:gd name="T9" fmla="*/ 0 h 294"/>
                <a:gd name="T10" fmla="*/ 0 w 158"/>
                <a:gd name="T11" fmla="*/ 174 h 294"/>
                <a:gd name="T12" fmla="*/ 0 w 158"/>
                <a:gd name="T13" fmla="*/ 17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94">
                  <a:moveTo>
                    <a:pt x="0" y="174"/>
                  </a:moveTo>
                  <a:lnTo>
                    <a:pt x="0" y="174"/>
                  </a:lnTo>
                  <a:cubicBezTo>
                    <a:pt x="0" y="174"/>
                    <a:pt x="82" y="236"/>
                    <a:pt x="119" y="294"/>
                  </a:cubicBezTo>
                  <a:lnTo>
                    <a:pt x="158" y="124"/>
                  </a:lnTo>
                  <a:lnTo>
                    <a:pt x="17" y="0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70C78E6-84D0-48EE-B1D2-857201DF8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403725"/>
              <a:ext cx="150813" cy="279400"/>
            </a:xfrm>
            <a:custGeom>
              <a:avLst/>
              <a:gdLst>
                <a:gd name="T0" fmla="*/ 0 w 158"/>
                <a:gd name="T1" fmla="*/ 173 h 294"/>
                <a:gd name="T2" fmla="*/ 0 w 158"/>
                <a:gd name="T3" fmla="*/ 173 h 294"/>
                <a:gd name="T4" fmla="*/ 118 w 158"/>
                <a:gd name="T5" fmla="*/ 294 h 294"/>
                <a:gd name="T6" fmla="*/ 158 w 158"/>
                <a:gd name="T7" fmla="*/ 123 h 294"/>
                <a:gd name="T8" fmla="*/ 17 w 158"/>
                <a:gd name="T9" fmla="*/ 0 h 294"/>
                <a:gd name="T10" fmla="*/ 0 w 158"/>
                <a:gd name="T11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2" y="236"/>
                    <a:pt x="118" y="294"/>
                  </a:cubicBezTo>
                  <a:lnTo>
                    <a:pt x="158" y="123"/>
                  </a:lnTo>
                  <a:lnTo>
                    <a:pt x="17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8EEB081-E90C-44F9-82FC-A2A5BE3E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403725"/>
              <a:ext cx="150813" cy="279400"/>
            </a:xfrm>
            <a:custGeom>
              <a:avLst/>
              <a:gdLst>
                <a:gd name="T0" fmla="*/ 0 w 158"/>
                <a:gd name="T1" fmla="*/ 173 h 294"/>
                <a:gd name="T2" fmla="*/ 0 w 158"/>
                <a:gd name="T3" fmla="*/ 173 h 294"/>
                <a:gd name="T4" fmla="*/ 118 w 158"/>
                <a:gd name="T5" fmla="*/ 294 h 294"/>
                <a:gd name="T6" fmla="*/ 158 w 158"/>
                <a:gd name="T7" fmla="*/ 123 h 294"/>
                <a:gd name="T8" fmla="*/ 17 w 158"/>
                <a:gd name="T9" fmla="*/ 0 h 294"/>
                <a:gd name="T10" fmla="*/ 0 w 158"/>
                <a:gd name="T11" fmla="*/ 173 h 294"/>
                <a:gd name="T12" fmla="*/ 0 w 158"/>
                <a:gd name="T13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2" y="236"/>
                    <a:pt x="118" y="294"/>
                  </a:cubicBezTo>
                  <a:lnTo>
                    <a:pt x="158" y="123"/>
                  </a:lnTo>
                  <a:lnTo>
                    <a:pt x="17" y="0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B510A21-6082-4C02-8CC1-0EB1F0FA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0" y="4056063"/>
              <a:ext cx="152400" cy="280988"/>
            </a:xfrm>
            <a:custGeom>
              <a:avLst/>
              <a:gdLst>
                <a:gd name="T0" fmla="*/ 0 w 159"/>
                <a:gd name="T1" fmla="*/ 173 h 294"/>
                <a:gd name="T2" fmla="*/ 0 w 159"/>
                <a:gd name="T3" fmla="*/ 173 h 294"/>
                <a:gd name="T4" fmla="*/ 119 w 159"/>
                <a:gd name="T5" fmla="*/ 294 h 294"/>
                <a:gd name="T6" fmla="*/ 159 w 159"/>
                <a:gd name="T7" fmla="*/ 123 h 294"/>
                <a:gd name="T8" fmla="*/ 18 w 159"/>
                <a:gd name="T9" fmla="*/ 0 h 294"/>
                <a:gd name="T10" fmla="*/ 0 w 159"/>
                <a:gd name="T11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3" y="236"/>
                    <a:pt x="119" y="294"/>
                  </a:cubicBezTo>
                  <a:lnTo>
                    <a:pt x="159" y="123"/>
                  </a:lnTo>
                  <a:lnTo>
                    <a:pt x="18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E596FD2-5121-4D66-A977-1845EF3F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0" y="4056063"/>
              <a:ext cx="152400" cy="280988"/>
            </a:xfrm>
            <a:custGeom>
              <a:avLst/>
              <a:gdLst>
                <a:gd name="T0" fmla="*/ 0 w 159"/>
                <a:gd name="T1" fmla="*/ 173 h 294"/>
                <a:gd name="T2" fmla="*/ 0 w 159"/>
                <a:gd name="T3" fmla="*/ 173 h 294"/>
                <a:gd name="T4" fmla="*/ 119 w 159"/>
                <a:gd name="T5" fmla="*/ 294 h 294"/>
                <a:gd name="T6" fmla="*/ 159 w 159"/>
                <a:gd name="T7" fmla="*/ 123 h 294"/>
                <a:gd name="T8" fmla="*/ 18 w 159"/>
                <a:gd name="T9" fmla="*/ 0 h 294"/>
                <a:gd name="T10" fmla="*/ 0 w 159"/>
                <a:gd name="T11" fmla="*/ 173 h 294"/>
                <a:gd name="T12" fmla="*/ 0 w 159"/>
                <a:gd name="T13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3" y="236"/>
                    <a:pt x="119" y="294"/>
                  </a:cubicBezTo>
                  <a:lnTo>
                    <a:pt x="159" y="123"/>
                  </a:lnTo>
                  <a:lnTo>
                    <a:pt x="18" y="0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845AB8A-B605-475A-B5C2-3706A5E43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3" y="5354638"/>
              <a:ext cx="150813" cy="280988"/>
            </a:xfrm>
            <a:custGeom>
              <a:avLst/>
              <a:gdLst>
                <a:gd name="T0" fmla="*/ 0 w 158"/>
                <a:gd name="T1" fmla="*/ 173 h 294"/>
                <a:gd name="T2" fmla="*/ 0 w 158"/>
                <a:gd name="T3" fmla="*/ 173 h 294"/>
                <a:gd name="T4" fmla="*/ 119 w 158"/>
                <a:gd name="T5" fmla="*/ 294 h 294"/>
                <a:gd name="T6" fmla="*/ 158 w 158"/>
                <a:gd name="T7" fmla="*/ 123 h 294"/>
                <a:gd name="T8" fmla="*/ 17 w 158"/>
                <a:gd name="T9" fmla="*/ 0 h 294"/>
                <a:gd name="T10" fmla="*/ 0 w 158"/>
                <a:gd name="T11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2" y="236"/>
                    <a:pt x="119" y="294"/>
                  </a:cubicBezTo>
                  <a:lnTo>
                    <a:pt x="158" y="123"/>
                  </a:lnTo>
                  <a:lnTo>
                    <a:pt x="17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1334731-CB3C-4EFD-9FD3-60D182A5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3" y="5354638"/>
              <a:ext cx="150813" cy="280988"/>
            </a:xfrm>
            <a:custGeom>
              <a:avLst/>
              <a:gdLst>
                <a:gd name="T0" fmla="*/ 0 w 158"/>
                <a:gd name="T1" fmla="*/ 173 h 294"/>
                <a:gd name="T2" fmla="*/ 0 w 158"/>
                <a:gd name="T3" fmla="*/ 173 h 294"/>
                <a:gd name="T4" fmla="*/ 119 w 158"/>
                <a:gd name="T5" fmla="*/ 294 h 294"/>
                <a:gd name="T6" fmla="*/ 158 w 158"/>
                <a:gd name="T7" fmla="*/ 123 h 294"/>
                <a:gd name="T8" fmla="*/ 17 w 158"/>
                <a:gd name="T9" fmla="*/ 0 h 294"/>
                <a:gd name="T10" fmla="*/ 0 w 158"/>
                <a:gd name="T11" fmla="*/ 173 h 294"/>
                <a:gd name="T12" fmla="*/ 0 w 158"/>
                <a:gd name="T13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2" y="236"/>
                    <a:pt x="119" y="294"/>
                  </a:cubicBezTo>
                  <a:lnTo>
                    <a:pt x="158" y="123"/>
                  </a:lnTo>
                  <a:lnTo>
                    <a:pt x="17" y="0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3D2642D-5BF4-4421-ACAE-F45D1C4E9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888" y="5186363"/>
              <a:ext cx="288925" cy="153988"/>
            </a:xfrm>
            <a:custGeom>
              <a:avLst/>
              <a:gdLst>
                <a:gd name="T0" fmla="*/ 138 w 303"/>
                <a:gd name="T1" fmla="*/ 161 h 161"/>
                <a:gd name="T2" fmla="*/ 138 w 303"/>
                <a:gd name="T3" fmla="*/ 161 h 161"/>
                <a:gd name="T4" fmla="*/ 303 w 303"/>
                <a:gd name="T5" fmla="*/ 124 h 161"/>
                <a:gd name="T6" fmla="*/ 179 w 303"/>
                <a:gd name="T7" fmla="*/ 0 h 161"/>
                <a:gd name="T8" fmla="*/ 0 w 303"/>
                <a:gd name="T9" fmla="*/ 54 h 161"/>
                <a:gd name="T10" fmla="*/ 138 w 30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161">
                  <a:moveTo>
                    <a:pt x="138" y="161"/>
                  </a:moveTo>
                  <a:lnTo>
                    <a:pt x="138" y="161"/>
                  </a:lnTo>
                  <a:cubicBezTo>
                    <a:pt x="138" y="161"/>
                    <a:pt x="235" y="124"/>
                    <a:pt x="303" y="124"/>
                  </a:cubicBezTo>
                  <a:lnTo>
                    <a:pt x="179" y="0"/>
                  </a:lnTo>
                  <a:lnTo>
                    <a:pt x="0" y="54"/>
                  </a:lnTo>
                  <a:lnTo>
                    <a:pt x="138" y="161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689F07E-AEE6-406B-9823-33A87554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888" y="5186363"/>
              <a:ext cx="288925" cy="153988"/>
            </a:xfrm>
            <a:custGeom>
              <a:avLst/>
              <a:gdLst>
                <a:gd name="T0" fmla="*/ 138 w 303"/>
                <a:gd name="T1" fmla="*/ 161 h 161"/>
                <a:gd name="T2" fmla="*/ 138 w 303"/>
                <a:gd name="T3" fmla="*/ 161 h 161"/>
                <a:gd name="T4" fmla="*/ 303 w 303"/>
                <a:gd name="T5" fmla="*/ 124 h 161"/>
                <a:gd name="T6" fmla="*/ 179 w 303"/>
                <a:gd name="T7" fmla="*/ 0 h 161"/>
                <a:gd name="T8" fmla="*/ 0 w 303"/>
                <a:gd name="T9" fmla="*/ 54 h 161"/>
                <a:gd name="T10" fmla="*/ 138 w 303"/>
                <a:gd name="T11" fmla="*/ 161 h 161"/>
                <a:gd name="T12" fmla="*/ 138 w 303"/>
                <a:gd name="T1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61">
                  <a:moveTo>
                    <a:pt x="138" y="161"/>
                  </a:moveTo>
                  <a:lnTo>
                    <a:pt x="138" y="161"/>
                  </a:lnTo>
                  <a:cubicBezTo>
                    <a:pt x="138" y="161"/>
                    <a:pt x="235" y="124"/>
                    <a:pt x="303" y="124"/>
                  </a:cubicBezTo>
                  <a:lnTo>
                    <a:pt x="179" y="0"/>
                  </a:lnTo>
                  <a:lnTo>
                    <a:pt x="0" y="54"/>
                  </a:lnTo>
                  <a:lnTo>
                    <a:pt x="138" y="161"/>
                  </a:lnTo>
                  <a:lnTo>
                    <a:pt x="138" y="16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F13FEC1-6881-4FD9-AE37-4D16D6F5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5480050"/>
              <a:ext cx="146050" cy="258763"/>
            </a:xfrm>
            <a:custGeom>
              <a:avLst/>
              <a:gdLst>
                <a:gd name="T0" fmla="*/ 10 w 153"/>
                <a:gd name="T1" fmla="*/ 103 h 272"/>
                <a:gd name="T2" fmla="*/ 10 w 153"/>
                <a:gd name="T3" fmla="*/ 103 h 272"/>
                <a:gd name="T4" fmla="*/ 0 w 153"/>
                <a:gd name="T5" fmla="*/ 272 h 272"/>
                <a:gd name="T6" fmla="*/ 153 w 153"/>
                <a:gd name="T7" fmla="*/ 187 h 272"/>
                <a:gd name="T8" fmla="*/ 150 w 153"/>
                <a:gd name="T9" fmla="*/ 0 h 272"/>
                <a:gd name="T10" fmla="*/ 10 w 153"/>
                <a:gd name="T11" fmla="*/ 10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72">
                  <a:moveTo>
                    <a:pt x="10" y="103"/>
                  </a:moveTo>
                  <a:lnTo>
                    <a:pt x="10" y="103"/>
                  </a:lnTo>
                  <a:cubicBezTo>
                    <a:pt x="10" y="103"/>
                    <a:pt x="19" y="206"/>
                    <a:pt x="0" y="272"/>
                  </a:cubicBezTo>
                  <a:lnTo>
                    <a:pt x="153" y="187"/>
                  </a:lnTo>
                  <a:lnTo>
                    <a:pt x="150" y="0"/>
                  </a:lnTo>
                  <a:lnTo>
                    <a:pt x="10" y="103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19A92BC-44DC-40CF-9920-FE965E6B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5480050"/>
              <a:ext cx="146050" cy="258763"/>
            </a:xfrm>
            <a:custGeom>
              <a:avLst/>
              <a:gdLst>
                <a:gd name="T0" fmla="*/ 10 w 153"/>
                <a:gd name="T1" fmla="*/ 103 h 272"/>
                <a:gd name="T2" fmla="*/ 10 w 153"/>
                <a:gd name="T3" fmla="*/ 103 h 272"/>
                <a:gd name="T4" fmla="*/ 0 w 153"/>
                <a:gd name="T5" fmla="*/ 272 h 272"/>
                <a:gd name="T6" fmla="*/ 153 w 153"/>
                <a:gd name="T7" fmla="*/ 187 h 272"/>
                <a:gd name="T8" fmla="*/ 150 w 153"/>
                <a:gd name="T9" fmla="*/ 0 h 272"/>
                <a:gd name="T10" fmla="*/ 10 w 153"/>
                <a:gd name="T11" fmla="*/ 103 h 272"/>
                <a:gd name="T12" fmla="*/ 10 w 153"/>
                <a:gd name="T13" fmla="*/ 10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272">
                  <a:moveTo>
                    <a:pt x="10" y="103"/>
                  </a:moveTo>
                  <a:lnTo>
                    <a:pt x="10" y="103"/>
                  </a:lnTo>
                  <a:cubicBezTo>
                    <a:pt x="10" y="103"/>
                    <a:pt x="19" y="206"/>
                    <a:pt x="0" y="272"/>
                  </a:cubicBezTo>
                  <a:lnTo>
                    <a:pt x="153" y="187"/>
                  </a:lnTo>
                  <a:lnTo>
                    <a:pt x="150" y="0"/>
                  </a:lnTo>
                  <a:lnTo>
                    <a:pt x="10" y="103"/>
                  </a:lnTo>
                  <a:lnTo>
                    <a:pt x="10" y="10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53733AE-BA01-4646-9FA8-E575FD2A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5535613"/>
              <a:ext cx="288925" cy="153988"/>
            </a:xfrm>
            <a:custGeom>
              <a:avLst/>
              <a:gdLst>
                <a:gd name="T0" fmla="*/ 165 w 303"/>
                <a:gd name="T1" fmla="*/ 0 h 161"/>
                <a:gd name="T2" fmla="*/ 165 w 303"/>
                <a:gd name="T3" fmla="*/ 0 h 161"/>
                <a:gd name="T4" fmla="*/ 0 w 303"/>
                <a:gd name="T5" fmla="*/ 37 h 161"/>
                <a:gd name="T6" fmla="*/ 124 w 303"/>
                <a:gd name="T7" fmla="*/ 161 h 161"/>
                <a:gd name="T8" fmla="*/ 303 w 303"/>
                <a:gd name="T9" fmla="*/ 107 h 161"/>
                <a:gd name="T10" fmla="*/ 165 w 303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161">
                  <a:moveTo>
                    <a:pt x="165" y="0"/>
                  </a:moveTo>
                  <a:lnTo>
                    <a:pt x="165" y="0"/>
                  </a:lnTo>
                  <a:cubicBezTo>
                    <a:pt x="165" y="0"/>
                    <a:pt x="69" y="37"/>
                    <a:pt x="0" y="37"/>
                  </a:cubicBezTo>
                  <a:lnTo>
                    <a:pt x="124" y="161"/>
                  </a:lnTo>
                  <a:lnTo>
                    <a:pt x="303" y="10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519BD6C-AC3F-4BCA-877B-6B51A220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5535613"/>
              <a:ext cx="288925" cy="153988"/>
            </a:xfrm>
            <a:custGeom>
              <a:avLst/>
              <a:gdLst>
                <a:gd name="T0" fmla="*/ 165 w 303"/>
                <a:gd name="T1" fmla="*/ 0 h 161"/>
                <a:gd name="T2" fmla="*/ 165 w 303"/>
                <a:gd name="T3" fmla="*/ 0 h 161"/>
                <a:gd name="T4" fmla="*/ 0 w 303"/>
                <a:gd name="T5" fmla="*/ 37 h 161"/>
                <a:gd name="T6" fmla="*/ 124 w 303"/>
                <a:gd name="T7" fmla="*/ 161 h 161"/>
                <a:gd name="T8" fmla="*/ 303 w 303"/>
                <a:gd name="T9" fmla="*/ 107 h 161"/>
                <a:gd name="T10" fmla="*/ 165 w 303"/>
                <a:gd name="T11" fmla="*/ 0 h 161"/>
                <a:gd name="T12" fmla="*/ 165 w 30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61">
                  <a:moveTo>
                    <a:pt x="165" y="0"/>
                  </a:moveTo>
                  <a:lnTo>
                    <a:pt x="165" y="0"/>
                  </a:lnTo>
                  <a:cubicBezTo>
                    <a:pt x="165" y="0"/>
                    <a:pt x="69" y="37"/>
                    <a:pt x="0" y="37"/>
                  </a:cubicBezTo>
                  <a:lnTo>
                    <a:pt x="124" y="161"/>
                  </a:lnTo>
                  <a:lnTo>
                    <a:pt x="303" y="107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74C86EA-A7B5-4DFE-9432-506304312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4121150"/>
              <a:ext cx="288925" cy="153988"/>
            </a:xfrm>
            <a:custGeom>
              <a:avLst/>
              <a:gdLst>
                <a:gd name="T0" fmla="*/ 137 w 303"/>
                <a:gd name="T1" fmla="*/ 161 h 161"/>
                <a:gd name="T2" fmla="*/ 137 w 303"/>
                <a:gd name="T3" fmla="*/ 161 h 161"/>
                <a:gd name="T4" fmla="*/ 303 w 303"/>
                <a:gd name="T5" fmla="*/ 124 h 161"/>
                <a:gd name="T6" fmla="*/ 179 w 303"/>
                <a:gd name="T7" fmla="*/ 0 h 161"/>
                <a:gd name="T8" fmla="*/ 0 w 303"/>
                <a:gd name="T9" fmla="*/ 54 h 161"/>
                <a:gd name="T10" fmla="*/ 137 w 30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161">
                  <a:moveTo>
                    <a:pt x="137" y="161"/>
                  </a:moveTo>
                  <a:lnTo>
                    <a:pt x="137" y="161"/>
                  </a:lnTo>
                  <a:cubicBezTo>
                    <a:pt x="137" y="161"/>
                    <a:pt x="234" y="124"/>
                    <a:pt x="303" y="124"/>
                  </a:cubicBezTo>
                  <a:lnTo>
                    <a:pt x="179" y="0"/>
                  </a:lnTo>
                  <a:lnTo>
                    <a:pt x="0" y="54"/>
                  </a:lnTo>
                  <a:lnTo>
                    <a:pt x="137" y="161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51A9350-3B50-47D3-ACFE-F857E97E3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4121150"/>
              <a:ext cx="288925" cy="153988"/>
            </a:xfrm>
            <a:custGeom>
              <a:avLst/>
              <a:gdLst>
                <a:gd name="T0" fmla="*/ 137 w 303"/>
                <a:gd name="T1" fmla="*/ 161 h 161"/>
                <a:gd name="T2" fmla="*/ 137 w 303"/>
                <a:gd name="T3" fmla="*/ 161 h 161"/>
                <a:gd name="T4" fmla="*/ 303 w 303"/>
                <a:gd name="T5" fmla="*/ 124 h 161"/>
                <a:gd name="T6" fmla="*/ 179 w 303"/>
                <a:gd name="T7" fmla="*/ 0 h 161"/>
                <a:gd name="T8" fmla="*/ 0 w 303"/>
                <a:gd name="T9" fmla="*/ 54 h 161"/>
                <a:gd name="T10" fmla="*/ 137 w 303"/>
                <a:gd name="T11" fmla="*/ 161 h 161"/>
                <a:gd name="T12" fmla="*/ 137 w 303"/>
                <a:gd name="T1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61">
                  <a:moveTo>
                    <a:pt x="137" y="161"/>
                  </a:moveTo>
                  <a:lnTo>
                    <a:pt x="137" y="161"/>
                  </a:lnTo>
                  <a:cubicBezTo>
                    <a:pt x="137" y="161"/>
                    <a:pt x="234" y="124"/>
                    <a:pt x="303" y="124"/>
                  </a:cubicBezTo>
                  <a:lnTo>
                    <a:pt x="179" y="0"/>
                  </a:lnTo>
                  <a:lnTo>
                    <a:pt x="0" y="54"/>
                  </a:lnTo>
                  <a:lnTo>
                    <a:pt x="137" y="161"/>
                  </a:lnTo>
                  <a:lnTo>
                    <a:pt x="137" y="16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6B4AE1C-BB54-49A6-BCC6-9B91E784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8213" y="4421188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5" y="534"/>
                    <a:pt x="534" y="415"/>
                    <a:pt x="534" y="267"/>
                  </a:cubicBezTo>
                  <a:cubicBezTo>
                    <a:pt x="534" y="120"/>
                    <a:pt x="415" y="0"/>
                    <a:pt x="267" y="0"/>
                  </a:cubicBezTo>
                  <a:cubicBezTo>
                    <a:pt x="120" y="0"/>
                    <a:pt x="0" y="120"/>
                    <a:pt x="0" y="267"/>
                  </a:cubicBezTo>
                  <a:cubicBezTo>
                    <a:pt x="0" y="415"/>
                    <a:pt x="120" y="534"/>
                    <a:pt x="267" y="534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D1B2AAA-ABBF-4768-8DA5-7BFBD165B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8213" y="4421188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  <a:gd name="T12" fmla="*/ 267 w 534"/>
                <a:gd name="T13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5" y="534"/>
                    <a:pt x="534" y="415"/>
                    <a:pt x="534" y="267"/>
                  </a:cubicBezTo>
                  <a:cubicBezTo>
                    <a:pt x="534" y="120"/>
                    <a:pt x="415" y="0"/>
                    <a:pt x="267" y="0"/>
                  </a:cubicBezTo>
                  <a:cubicBezTo>
                    <a:pt x="120" y="0"/>
                    <a:pt x="0" y="120"/>
                    <a:pt x="0" y="267"/>
                  </a:cubicBezTo>
                  <a:cubicBezTo>
                    <a:pt x="0" y="415"/>
                    <a:pt x="120" y="534"/>
                    <a:pt x="267" y="534"/>
                  </a:cubicBezTo>
                  <a:lnTo>
                    <a:pt x="267" y="53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F64FEC01-DDF8-4CDB-9E7F-5250F2BC8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25" y="4538663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2F43F23-F370-488C-B8DA-F76182C5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25" y="4538663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C3B0CB47-7F5B-4711-B3DC-C61E72E8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4608513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D7DC0488-573E-4C66-8571-06EA4D80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4608513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49248775-E7DD-4174-B859-62310F44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678363"/>
              <a:ext cx="60325" cy="47625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E1C30A28-7C38-4A55-A82D-86C3000F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678363"/>
              <a:ext cx="60325" cy="47625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36EA28D-DB35-4104-82D3-134C57A7D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0" y="4702175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C32145F-525D-418A-92A0-42CED7D17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0" y="4702175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1A2F4C5-A62E-4DC8-86CE-30055C9B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0" y="4822825"/>
              <a:ext cx="60325" cy="47625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B8302836-47F8-4CEF-A726-948B0CF6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0" y="4822825"/>
              <a:ext cx="60325" cy="47625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F8B2A101-91F2-48D4-8340-01B6DFB0C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5" y="475297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6F16924-1F1C-4C47-A9A1-F84F7607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5" y="475297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FB2B314-254E-442F-AA87-BDA389DF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4633913"/>
              <a:ext cx="60325" cy="47625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3DD0ADCF-8C9A-4606-8480-FD5D0B897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4633913"/>
              <a:ext cx="60325" cy="47625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1A5D7A1C-1698-4C22-8B67-D11AFC842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0" y="4483100"/>
              <a:ext cx="60325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548F479A-CC08-45B9-962A-72A1B854E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0" y="4483100"/>
              <a:ext cx="60325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AF8CB3B9-3628-4087-9619-B19655D9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0" y="4960938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4" y="534"/>
                    <a:pt x="534" y="414"/>
                    <a:pt x="534" y="267"/>
                  </a:cubicBezTo>
                  <a:cubicBezTo>
                    <a:pt x="534" y="119"/>
                    <a:pt x="414" y="0"/>
                    <a:pt x="267" y="0"/>
                  </a:cubicBezTo>
                  <a:cubicBezTo>
                    <a:pt x="119" y="0"/>
                    <a:pt x="0" y="119"/>
                    <a:pt x="0" y="267"/>
                  </a:cubicBezTo>
                  <a:cubicBezTo>
                    <a:pt x="0" y="414"/>
                    <a:pt x="119" y="534"/>
                    <a:pt x="267" y="534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BB9913B4-A7F7-401B-AF0B-E77BCADA7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0" y="4960938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  <a:gd name="T12" fmla="*/ 267 w 534"/>
                <a:gd name="T13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4" y="534"/>
                    <a:pt x="534" y="414"/>
                    <a:pt x="534" y="267"/>
                  </a:cubicBezTo>
                  <a:cubicBezTo>
                    <a:pt x="534" y="119"/>
                    <a:pt x="414" y="0"/>
                    <a:pt x="267" y="0"/>
                  </a:cubicBezTo>
                  <a:cubicBezTo>
                    <a:pt x="119" y="0"/>
                    <a:pt x="0" y="119"/>
                    <a:pt x="0" y="267"/>
                  </a:cubicBezTo>
                  <a:cubicBezTo>
                    <a:pt x="0" y="414"/>
                    <a:pt x="119" y="534"/>
                    <a:pt x="267" y="534"/>
                  </a:cubicBezTo>
                  <a:lnTo>
                    <a:pt x="267" y="53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04905520-F555-4A0C-8EDE-9D9E2FA02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5078413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510B3905-6D71-4DAD-AB51-95EB1F239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5078413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77972DBA-2BD6-4E8F-9938-43847460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8" y="514667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8B9F6861-74C5-4A20-94CD-F5B4634D9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8" y="514667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2E9D56D5-D50F-41D1-88DA-AF69A5F7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038" y="521652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9B69BF73-EC56-423E-AFAF-4A8019CB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038" y="521652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E70D791F-341B-4ACE-8321-0975B6D62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5240338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F5CC7524-4536-4D3D-BBE0-F1C5471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5240338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6AFE922-0E54-4E79-ABE7-CA11B58D9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288" y="5360988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BEB8C0A3-D4FB-495A-9116-5496711A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288" y="5360988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B6B64C8C-C109-4F63-A64C-F38DB14E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3800" y="5292725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9EA2C6F7-17E0-4E51-BEE6-45932BEB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3800" y="5292725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C2684072-CE6C-4FE8-B9D1-883C228B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3" y="517207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75DB0C50-9B2F-455D-8D15-5C521471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3" y="5172075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F9A327F0-DE89-4710-B3EB-6E80860ED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288" y="5021263"/>
              <a:ext cx="60325" cy="47625"/>
            </a:xfrm>
            <a:custGeom>
              <a:avLst/>
              <a:gdLst>
                <a:gd name="T0" fmla="*/ 0 w 63"/>
                <a:gd name="T1" fmla="*/ 50 h 50"/>
                <a:gd name="T2" fmla="*/ 0 w 63"/>
                <a:gd name="T3" fmla="*/ 50 h 50"/>
                <a:gd name="T4" fmla="*/ 63 w 63"/>
                <a:gd name="T5" fmla="*/ 50 h 50"/>
                <a:gd name="T6" fmla="*/ 63 w 63"/>
                <a:gd name="T7" fmla="*/ 0 h 50"/>
                <a:gd name="T8" fmla="*/ 0 w 63"/>
                <a:gd name="T9" fmla="*/ 0 h 50"/>
                <a:gd name="T10" fmla="*/ 0 w 6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C59A9BFC-0D3B-4FFF-8BD6-EA7ED2C26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288" y="5021263"/>
              <a:ext cx="60325" cy="47625"/>
            </a:xfrm>
            <a:custGeom>
              <a:avLst/>
              <a:gdLst>
                <a:gd name="T0" fmla="*/ 0 w 63"/>
                <a:gd name="T1" fmla="*/ 50 h 50"/>
                <a:gd name="T2" fmla="*/ 0 w 63"/>
                <a:gd name="T3" fmla="*/ 50 h 50"/>
                <a:gd name="T4" fmla="*/ 63 w 63"/>
                <a:gd name="T5" fmla="*/ 50 h 50"/>
                <a:gd name="T6" fmla="*/ 63 w 63"/>
                <a:gd name="T7" fmla="*/ 0 h 50"/>
                <a:gd name="T8" fmla="*/ 0 w 63"/>
                <a:gd name="T9" fmla="*/ 0 h 50"/>
                <a:gd name="T10" fmla="*/ 0 w 6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DE19C202-C6DF-4C9F-B5AC-A79F6DF8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763" y="4940300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4" y="534"/>
                    <a:pt x="534" y="414"/>
                    <a:pt x="534" y="267"/>
                  </a:cubicBezTo>
                  <a:cubicBezTo>
                    <a:pt x="534" y="119"/>
                    <a:pt x="414" y="0"/>
                    <a:pt x="267" y="0"/>
                  </a:cubicBezTo>
                  <a:cubicBezTo>
                    <a:pt x="120" y="0"/>
                    <a:pt x="0" y="119"/>
                    <a:pt x="0" y="267"/>
                  </a:cubicBezTo>
                  <a:cubicBezTo>
                    <a:pt x="0" y="414"/>
                    <a:pt x="120" y="534"/>
                    <a:pt x="267" y="534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94D38AA9-F8F0-4C40-A03E-53EFCFEC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763" y="4940300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  <a:gd name="T12" fmla="*/ 267 w 534"/>
                <a:gd name="T13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4" y="534"/>
                    <a:pt x="534" y="414"/>
                    <a:pt x="534" y="267"/>
                  </a:cubicBezTo>
                  <a:cubicBezTo>
                    <a:pt x="534" y="119"/>
                    <a:pt x="414" y="0"/>
                    <a:pt x="267" y="0"/>
                  </a:cubicBezTo>
                  <a:cubicBezTo>
                    <a:pt x="120" y="0"/>
                    <a:pt x="0" y="119"/>
                    <a:pt x="0" y="267"/>
                  </a:cubicBezTo>
                  <a:cubicBezTo>
                    <a:pt x="0" y="414"/>
                    <a:pt x="120" y="534"/>
                    <a:pt x="267" y="534"/>
                  </a:cubicBezTo>
                  <a:lnTo>
                    <a:pt x="267" y="53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DA4FA242-5B61-4D46-A8FC-8B3C4AB1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975" y="5057775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B88984FC-9D37-46E7-A78A-FE9965F34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975" y="5057775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928D8D22-B022-42F8-848A-51643D2F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5126038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0E44361A-0049-44BC-9646-ABA606A2E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5126038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60A0F43B-9BA4-4BDA-A62E-DE00734E7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5195888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3B64CBB2-7ED5-4EFA-8A92-80BB362D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5195888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BB17FAAD-E278-4D0F-955F-2439431B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550" y="5221288"/>
              <a:ext cx="61913" cy="49213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8FA3D710-C0E4-4479-A6A9-0FFBE8D0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550" y="5221288"/>
              <a:ext cx="61913" cy="49213"/>
            </a:xfrm>
            <a:custGeom>
              <a:avLst/>
              <a:gdLst>
                <a:gd name="T0" fmla="*/ 0 w 64"/>
                <a:gd name="T1" fmla="*/ 50 h 50"/>
                <a:gd name="T2" fmla="*/ 0 w 64"/>
                <a:gd name="T3" fmla="*/ 50 h 50"/>
                <a:gd name="T4" fmla="*/ 64 w 64"/>
                <a:gd name="T5" fmla="*/ 50 h 50"/>
                <a:gd name="T6" fmla="*/ 64 w 64"/>
                <a:gd name="T7" fmla="*/ 0 h 50"/>
                <a:gd name="T8" fmla="*/ 0 w 64"/>
                <a:gd name="T9" fmla="*/ 0 h 50"/>
                <a:gd name="T10" fmla="*/ 0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0" y="50"/>
                  </a:moveTo>
                  <a:lnTo>
                    <a:pt x="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2E0AE42E-6618-485C-8D0E-E404C963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00" y="5341938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082A0945-0C61-4BAD-897D-6D8FEBEBD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00" y="5341938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1A9E9185-E579-431B-973D-B3E9363A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5272088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E586C4E5-8870-49FC-A3C0-1EA94DAA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5272088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09EDD2F2-9BA4-4CC7-9F3C-F2F9E5B8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5153025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10DF02FE-A267-401D-9490-3A85BD42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5153025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6CC3B197-70D3-4E3E-8C90-82692DFC6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00" y="5002213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27895E5F-8FD6-45F8-B5D1-12D821496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00" y="5002213"/>
              <a:ext cx="61913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44AE44BD-B9CA-48C6-9EDF-28F24A26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4276725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4" y="534"/>
                    <a:pt x="534" y="414"/>
                    <a:pt x="534" y="267"/>
                  </a:cubicBezTo>
                  <a:cubicBezTo>
                    <a:pt x="534" y="119"/>
                    <a:pt x="414" y="0"/>
                    <a:pt x="267" y="0"/>
                  </a:cubicBezTo>
                  <a:cubicBezTo>
                    <a:pt x="119" y="0"/>
                    <a:pt x="0" y="119"/>
                    <a:pt x="0" y="267"/>
                  </a:cubicBezTo>
                  <a:cubicBezTo>
                    <a:pt x="0" y="414"/>
                    <a:pt x="119" y="534"/>
                    <a:pt x="267" y="534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B788FA1D-67C8-4103-A32D-7105442FC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4276725"/>
              <a:ext cx="509588" cy="509588"/>
            </a:xfrm>
            <a:custGeom>
              <a:avLst/>
              <a:gdLst>
                <a:gd name="T0" fmla="*/ 267 w 534"/>
                <a:gd name="T1" fmla="*/ 534 h 534"/>
                <a:gd name="T2" fmla="*/ 267 w 534"/>
                <a:gd name="T3" fmla="*/ 534 h 534"/>
                <a:gd name="T4" fmla="*/ 534 w 534"/>
                <a:gd name="T5" fmla="*/ 267 h 534"/>
                <a:gd name="T6" fmla="*/ 267 w 534"/>
                <a:gd name="T7" fmla="*/ 0 h 534"/>
                <a:gd name="T8" fmla="*/ 0 w 534"/>
                <a:gd name="T9" fmla="*/ 267 h 534"/>
                <a:gd name="T10" fmla="*/ 267 w 534"/>
                <a:gd name="T11" fmla="*/ 534 h 534"/>
                <a:gd name="T12" fmla="*/ 267 w 534"/>
                <a:gd name="T13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lnTo>
                    <a:pt x="267" y="534"/>
                  </a:lnTo>
                  <a:cubicBezTo>
                    <a:pt x="414" y="534"/>
                    <a:pt x="534" y="414"/>
                    <a:pt x="534" y="267"/>
                  </a:cubicBezTo>
                  <a:cubicBezTo>
                    <a:pt x="534" y="119"/>
                    <a:pt x="414" y="0"/>
                    <a:pt x="267" y="0"/>
                  </a:cubicBezTo>
                  <a:cubicBezTo>
                    <a:pt x="119" y="0"/>
                    <a:pt x="0" y="119"/>
                    <a:pt x="0" y="267"/>
                  </a:cubicBezTo>
                  <a:cubicBezTo>
                    <a:pt x="0" y="414"/>
                    <a:pt x="119" y="534"/>
                    <a:pt x="267" y="534"/>
                  </a:cubicBezTo>
                  <a:lnTo>
                    <a:pt x="267" y="53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A852B8C2-45DD-4207-B305-277D4D9D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550" y="4394200"/>
              <a:ext cx="60325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B25AD87D-61E6-4ED7-9F2E-744ABDCF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550" y="4394200"/>
              <a:ext cx="60325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0DE4CB15-7F3F-4E00-875C-4FC4C2DF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4462463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85DD53AD-CA30-401F-ACD7-B7FEC7A4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4462463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B614C55A-4F58-43CA-85B7-4CEA7BD56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5" y="4532313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FF99583C-86EA-4629-A25B-4D5EE9C3A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5" y="4532313"/>
              <a:ext cx="60325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E80E094F-1D2C-4608-90D3-0C6D8442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5" y="4557713"/>
              <a:ext cx="60325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210C0222-D0BF-4779-AD73-15475B2A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5" y="4557713"/>
              <a:ext cx="60325" cy="47625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EF7F02DF-4CC7-4036-9C8B-2FB8A5A2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4676775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48D51130-AFC7-4352-91BA-02282B96F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4676775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F1B234D7-3C7B-440D-BF4F-1C6867C7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4608513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8BD6DC04-34E0-4404-95B1-635D2B13E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4608513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C84176B8-33FA-46AE-AC01-62D64DB41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050" y="4487863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81C5568D-4C6D-41E3-9849-8BB455CF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050" y="4487863"/>
              <a:ext cx="61913" cy="49213"/>
            </a:xfrm>
            <a:custGeom>
              <a:avLst/>
              <a:gdLst>
                <a:gd name="T0" fmla="*/ 0 w 64"/>
                <a:gd name="T1" fmla="*/ 51 h 51"/>
                <a:gd name="T2" fmla="*/ 0 w 64"/>
                <a:gd name="T3" fmla="*/ 51 h 51"/>
                <a:gd name="T4" fmla="*/ 64 w 64"/>
                <a:gd name="T5" fmla="*/ 51 h 51"/>
                <a:gd name="T6" fmla="*/ 64 w 64"/>
                <a:gd name="T7" fmla="*/ 0 h 51"/>
                <a:gd name="T8" fmla="*/ 0 w 64"/>
                <a:gd name="T9" fmla="*/ 0 h 51"/>
                <a:gd name="T10" fmla="*/ 0 w 6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51"/>
                  </a:moveTo>
                  <a:lnTo>
                    <a:pt x="0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68C36179-2D50-4F57-846C-A736A7CF7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4337050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26B8EB38-3357-41F9-AC1C-FB03BC698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4337050"/>
              <a:ext cx="60325" cy="49213"/>
            </a:xfrm>
            <a:custGeom>
              <a:avLst/>
              <a:gdLst>
                <a:gd name="T0" fmla="*/ 0 w 63"/>
                <a:gd name="T1" fmla="*/ 51 h 51"/>
                <a:gd name="T2" fmla="*/ 0 w 63"/>
                <a:gd name="T3" fmla="*/ 51 h 51"/>
                <a:gd name="T4" fmla="*/ 63 w 63"/>
                <a:gd name="T5" fmla="*/ 51 h 51"/>
                <a:gd name="T6" fmla="*/ 63 w 63"/>
                <a:gd name="T7" fmla="*/ 0 h 51"/>
                <a:gd name="T8" fmla="*/ 0 w 63"/>
                <a:gd name="T9" fmla="*/ 0 h 51"/>
                <a:gd name="T10" fmla="*/ 0 w 6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0" y="51"/>
                  </a:moveTo>
                  <a:lnTo>
                    <a:pt x="0" y="51"/>
                  </a:lnTo>
                  <a:lnTo>
                    <a:pt x="63" y="5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8AF63890-719F-4417-9863-5FA5DA544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4549775"/>
              <a:ext cx="288925" cy="153988"/>
            </a:xfrm>
            <a:custGeom>
              <a:avLst/>
              <a:gdLst>
                <a:gd name="T0" fmla="*/ 138 w 303"/>
                <a:gd name="T1" fmla="*/ 161 h 161"/>
                <a:gd name="T2" fmla="*/ 138 w 303"/>
                <a:gd name="T3" fmla="*/ 161 h 161"/>
                <a:gd name="T4" fmla="*/ 303 w 303"/>
                <a:gd name="T5" fmla="*/ 124 h 161"/>
                <a:gd name="T6" fmla="*/ 179 w 303"/>
                <a:gd name="T7" fmla="*/ 0 h 161"/>
                <a:gd name="T8" fmla="*/ 0 w 303"/>
                <a:gd name="T9" fmla="*/ 54 h 161"/>
                <a:gd name="T10" fmla="*/ 138 w 30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161">
                  <a:moveTo>
                    <a:pt x="138" y="161"/>
                  </a:moveTo>
                  <a:lnTo>
                    <a:pt x="138" y="161"/>
                  </a:lnTo>
                  <a:cubicBezTo>
                    <a:pt x="138" y="161"/>
                    <a:pt x="234" y="124"/>
                    <a:pt x="303" y="124"/>
                  </a:cubicBezTo>
                  <a:lnTo>
                    <a:pt x="179" y="0"/>
                  </a:lnTo>
                  <a:lnTo>
                    <a:pt x="0" y="54"/>
                  </a:lnTo>
                  <a:lnTo>
                    <a:pt x="138" y="161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7456E9CC-B9FB-455B-9AF8-1EABC2A13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4549775"/>
              <a:ext cx="288925" cy="153988"/>
            </a:xfrm>
            <a:custGeom>
              <a:avLst/>
              <a:gdLst>
                <a:gd name="T0" fmla="*/ 138 w 303"/>
                <a:gd name="T1" fmla="*/ 161 h 161"/>
                <a:gd name="T2" fmla="*/ 138 w 303"/>
                <a:gd name="T3" fmla="*/ 161 h 161"/>
                <a:gd name="T4" fmla="*/ 303 w 303"/>
                <a:gd name="T5" fmla="*/ 124 h 161"/>
                <a:gd name="T6" fmla="*/ 179 w 303"/>
                <a:gd name="T7" fmla="*/ 0 h 161"/>
                <a:gd name="T8" fmla="*/ 0 w 303"/>
                <a:gd name="T9" fmla="*/ 54 h 161"/>
                <a:gd name="T10" fmla="*/ 138 w 303"/>
                <a:gd name="T11" fmla="*/ 161 h 161"/>
                <a:gd name="T12" fmla="*/ 138 w 303"/>
                <a:gd name="T1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61">
                  <a:moveTo>
                    <a:pt x="138" y="161"/>
                  </a:moveTo>
                  <a:lnTo>
                    <a:pt x="138" y="161"/>
                  </a:lnTo>
                  <a:cubicBezTo>
                    <a:pt x="138" y="161"/>
                    <a:pt x="234" y="124"/>
                    <a:pt x="303" y="124"/>
                  </a:cubicBezTo>
                  <a:lnTo>
                    <a:pt x="179" y="0"/>
                  </a:lnTo>
                  <a:lnTo>
                    <a:pt x="0" y="54"/>
                  </a:lnTo>
                  <a:lnTo>
                    <a:pt x="138" y="161"/>
                  </a:lnTo>
                  <a:lnTo>
                    <a:pt x="138" y="16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9D8B1DD4-6DBB-43D4-8548-C6A922BE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6188" y="5073650"/>
              <a:ext cx="150813" cy="279400"/>
            </a:xfrm>
            <a:custGeom>
              <a:avLst/>
              <a:gdLst>
                <a:gd name="T0" fmla="*/ 0 w 158"/>
                <a:gd name="T1" fmla="*/ 173 h 294"/>
                <a:gd name="T2" fmla="*/ 0 w 158"/>
                <a:gd name="T3" fmla="*/ 173 h 294"/>
                <a:gd name="T4" fmla="*/ 119 w 158"/>
                <a:gd name="T5" fmla="*/ 294 h 294"/>
                <a:gd name="T6" fmla="*/ 158 w 158"/>
                <a:gd name="T7" fmla="*/ 123 h 294"/>
                <a:gd name="T8" fmla="*/ 17 w 158"/>
                <a:gd name="T9" fmla="*/ 0 h 294"/>
                <a:gd name="T10" fmla="*/ 0 w 158"/>
                <a:gd name="T11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2" y="236"/>
                    <a:pt x="119" y="294"/>
                  </a:cubicBezTo>
                  <a:lnTo>
                    <a:pt x="158" y="123"/>
                  </a:lnTo>
                  <a:lnTo>
                    <a:pt x="17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CF58DA39-4A22-436F-AC28-B7840348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6188" y="5073650"/>
              <a:ext cx="150813" cy="279400"/>
            </a:xfrm>
            <a:custGeom>
              <a:avLst/>
              <a:gdLst>
                <a:gd name="T0" fmla="*/ 0 w 158"/>
                <a:gd name="T1" fmla="*/ 173 h 294"/>
                <a:gd name="T2" fmla="*/ 0 w 158"/>
                <a:gd name="T3" fmla="*/ 173 h 294"/>
                <a:gd name="T4" fmla="*/ 119 w 158"/>
                <a:gd name="T5" fmla="*/ 294 h 294"/>
                <a:gd name="T6" fmla="*/ 158 w 158"/>
                <a:gd name="T7" fmla="*/ 123 h 294"/>
                <a:gd name="T8" fmla="*/ 17 w 158"/>
                <a:gd name="T9" fmla="*/ 0 h 294"/>
                <a:gd name="T10" fmla="*/ 0 w 158"/>
                <a:gd name="T11" fmla="*/ 173 h 294"/>
                <a:gd name="T12" fmla="*/ 0 w 158"/>
                <a:gd name="T13" fmla="*/ 1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94">
                  <a:moveTo>
                    <a:pt x="0" y="173"/>
                  </a:moveTo>
                  <a:lnTo>
                    <a:pt x="0" y="173"/>
                  </a:lnTo>
                  <a:cubicBezTo>
                    <a:pt x="0" y="173"/>
                    <a:pt x="82" y="236"/>
                    <a:pt x="119" y="294"/>
                  </a:cubicBezTo>
                  <a:lnTo>
                    <a:pt x="158" y="123"/>
                  </a:lnTo>
                  <a:lnTo>
                    <a:pt x="17" y="0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8273064A-7598-4807-8F8F-A170691E5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7200" y="5130800"/>
              <a:ext cx="179388" cy="236538"/>
            </a:xfrm>
            <a:custGeom>
              <a:avLst/>
              <a:gdLst>
                <a:gd name="T0" fmla="*/ 38 w 188"/>
                <a:gd name="T1" fmla="*/ 170 h 248"/>
                <a:gd name="T2" fmla="*/ 38 w 188"/>
                <a:gd name="T3" fmla="*/ 170 h 248"/>
                <a:gd name="T4" fmla="*/ 188 w 188"/>
                <a:gd name="T5" fmla="*/ 248 h 248"/>
                <a:gd name="T6" fmla="*/ 172 w 188"/>
                <a:gd name="T7" fmla="*/ 73 h 248"/>
                <a:gd name="T8" fmla="*/ 0 w 188"/>
                <a:gd name="T9" fmla="*/ 0 h 248"/>
                <a:gd name="T10" fmla="*/ 38 w 188"/>
                <a:gd name="T11" fmla="*/ 1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248">
                  <a:moveTo>
                    <a:pt x="38" y="170"/>
                  </a:moveTo>
                  <a:lnTo>
                    <a:pt x="38" y="170"/>
                  </a:lnTo>
                  <a:cubicBezTo>
                    <a:pt x="38" y="170"/>
                    <a:pt x="135" y="204"/>
                    <a:pt x="188" y="248"/>
                  </a:cubicBezTo>
                  <a:lnTo>
                    <a:pt x="172" y="73"/>
                  </a:lnTo>
                  <a:lnTo>
                    <a:pt x="0" y="0"/>
                  </a:lnTo>
                  <a:lnTo>
                    <a:pt x="38" y="17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42F7DC02-B88A-4B29-A2D3-1AABF87C5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7200" y="5130800"/>
              <a:ext cx="179388" cy="236538"/>
            </a:xfrm>
            <a:custGeom>
              <a:avLst/>
              <a:gdLst>
                <a:gd name="T0" fmla="*/ 38 w 188"/>
                <a:gd name="T1" fmla="*/ 170 h 248"/>
                <a:gd name="T2" fmla="*/ 38 w 188"/>
                <a:gd name="T3" fmla="*/ 170 h 248"/>
                <a:gd name="T4" fmla="*/ 188 w 188"/>
                <a:gd name="T5" fmla="*/ 248 h 248"/>
                <a:gd name="T6" fmla="*/ 172 w 188"/>
                <a:gd name="T7" fmla="*/ 73 h 248"/>
                <a:gd name="T8" fmla="*/ 0 w 188"/>
                <a:gd name="T9" fmla="*/ 0 h 248"/>
                <a:gd name="T10" fmla="*/ 38 w 188"/>
                <a:gd name="T11" fmla="*/ 170 h 248"/>
                <a:gd name="T12" fmla="*/ 38 w 188"/>
                <a:gd name="T13" fmla="*/ 1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48">
                  <a:moveTo>
                    <a:pt x="38" y="170"/>
                  </a:moveTo>
                  <a:lnTo>
                    <a:pt x="38" y="170"/>
                  </a:lnTo>
                  <a:cubicBezTo>
                    <a:pt x="38" y="170"/>
                    <a:pt x="135" y="204"/>
                    <a:pt x="188" y="248"/>
                  </a:cubicBezTo>
                  <a:lnTo>
                    <a:pt x="172" y="73"/>
                  </a:lnTo>
                  <a:lnTo>
                    <a:pt x="0" y="0"/>
                  </a:lnTo>
                  <a:lnTo>
                    <a:pt x="38" y="170"/>
                  </a:lnTo>
                  <a:lnTo>
                    <a:pt x="38" y="17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47F46B23-0CBF-493D-903A-866F4613A66F}"/>
              </a:ext>
            </a:extLst>
          </p:cNvPr>
          <p:cNvGrpSpPr/>
          <p:nvPr/>
        </p:nvGrpSpPr>
        <p:grpSpPr>
          <a:xfrm>
            <a:off x="3694735" y="1003026"/>
            <a:ext cx="1473200" cy="1044575"/>
            <a:chOff x="4522788" y="530225"/>
            <a:chExt cx="1473200" cy="1044575"/>
          </a:xfrm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EE349B1-D7B6-4DAD-97EA-12DD7D4D6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530225"/>
              <a:ext cx="1473200" cy="1044575"/>
            </a:xfrm>
            <a:custGeom>
              <a:avLst/>
              <a:gdLst>
                <a:gd name="T0" fmla="*/ 763 w 1544"/>
                <a:gd name="T1" fmla="*/ 1086 h 1094"/>
                <a:gd name="T2" fmla="*/ 763 w 1544"/>
                <a:gd name="T3" fmla="*/ 1086 h 1094"/>
                <a:gd name="T4" fmla="*/ 1539 w 1544"/>
                <a:gd name="T5" fmla="*/ 560 h 1094"/>
                <a:gd name="T6" fmla="*/ 781 w 1544"/>
                <a:gd name="T7" fmla="*/ 7 h 1094"/>
                <a:gd name="T8" fmla="*/ 5 w 1544"/>
                <a:gd name="T9" fmla="*/ 533 h 1094"/>
                <a:gd name="T10" fmla="*/ 763 w 1544"/>
                <a:gd name="T11" fmla="*/ 1086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4" h="1094">
                  <a:moveTo>
                    <a:pt x="763" y="1086"/>
                  </a:moveTo>
                  <a:lnTo>
                    <a:pt x="763" y="1086"/>
                  </a:lnTo>
                  <a:cubicBezTo>
                    <a:pt x="1186" y="1094"/>
                    <a:pt x="1534" y="858"/>
                    <a:pt x="1539" y="560"/>
                  </a:cubicBezTo>
                  <a:cubicBezTo>
                    <a:pt x="1544" y="261"/>
                    <a:pt x="1205" y="14"/>
                    <a:pt x="781" y="7"/>
                  </a:cubicBezTo>
                  <a:cubicBezTo>
                    <a:pt x="358" y="0"/>
                    <a:pt x="10" y="235"/>
                    <a:pt x="5" y="533"/>
                  </a:cubicBezTo>
                  <a:cubicBezTo>
                    <a:pt x="0" y="831"/>
                    <a:pt x="339" y="1079"/>
                    <a:pt x="763" y="10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9906BE6-EB03-49D0-9AAC-6C524212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530225"/>
              <a:ext cx="1473200" cy="1044575"/>
            </a:xfrm>
            <a:custGeom>
              <a:avLst/>
              <a:gdLst>
                <a:gd name="T0" fmla="*/ 763 w 1544"/>
                <a:gd name="T1" fmla="*/ 1086 h 1094"/>
                <a:gd name="T2" fmla="*/ 763 w 1544"/>
                <a:gd name="T3" fmla="*/ 1086 h 1094"/>
                <a:gd name="T4" fmla="*/ 1539 w 1544"/>
                <a:gd name="T5" fmla="*/ 560 h 1094"/>
                <a:gd name="T6" fmla="*/ 781 w 1544"/>
                <a:gd name="T7" fmla="*/ 7 h 1094"/>
                <a:gd name="T8" fmla="*/ 5 w 1544"/>
                <a:gd name="T9" fmla="*/ 533 h 1094"/>
                <a:gd name="T10" fmla="*/ 763 w 1544"/>
                <a:gd name="T11" fmla="*/ 1086 h 1094"/>
                <a:gd name="T12" fmla="*/ 763 w 1544"/>
                <a:gd name="T13" fmla="*/ 1086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1094">
                  <a:moveTo>
                    <a:pt x="763" y="1086"/>
                  </a:moveTo>
                  <a:lnTo>
                    <a:pt x="763" y="1086"/>
                  </a:lnTo>
                  <a:cubicBezTo>
                    <a:pt x="1186" y="1094"/>
                    <a:pt x="1534" y="858"/>
                    <a:pt x="1539" y="560"/>
                  </a:cubicBezTo>
                  <a:cubicBezTo>
                    <a:pt x="1544" y="261"/>
                    <a:pt x="1205" y="14"/>
                    <a:pt x="781" y="7"/>
                  </a:cubicBezTo>
                  <a:cubicBezTo>
                    <a:pt x="358" y="0"/>
                    <a:pt x="10" y="235"/>
                    <a:pt x="5" y="533"/>
                  </a:cubicBezTo>
                  <a:cubicBezTo>
                    <a:pt x="0" y="831"/>
                    <a:pt x="339" y="1079"/>
                    <a:pt x="763" y="1086"/>
                  </a:cubicBezTo>
                  <a:lnTo>
                    <a:pt x="763" y="108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E1EA80F-37CE-4164-B7AD-4498A1011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719138"/>
              <a:ext cx="671513" cy="485775"/>
            </a:xfrm>
            <a:custGeom>
              <a:avLst/>
              <a:gdLst>
                <a:gd name="T0" fmla="*/ 352 w 704"/>
                <a:gd name="T1" fmla="*/ 509 h 509"/>
                <a:gd name="T2" fmla="*/ 352 w 704"/>
                <a:gd name="T3" fmla="*/ 509 h 509"/>
                <a:gd name="T4" fmla="*/ 704 w 704"/>
                <a:gd name="T5" fmla="*/ 254 h 509"/>
                <a:gd name="T6" fmla="*/ 352 w 704"/>
                <a:gd name="T7" fmla="*/ 0 h 509"/>
                <a:gd name="T8" fmla="*/ 0 w 704"/>
                <a:gd name="T9" fmla="*/ 254 h 509"/>
                <a:gd name="T10" fmla="*/ 352 w 704"/>
                <a:gd name="T11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4" h="509">
                  <a:moveTo>
                    <a:pt x="352" y="509"/>
                  </a:moveTo>
                  <a:lnTo>
                    <a:pt x="352" y="509"/>
                  </a:lnTo>
                  <a:cubicBezTo>
                    <a:pt x="547" y="509"/>
                    <a:pt x="704" y="395"/>
                    <a:pt x="704" y="254"/>
                  </a:cubicBezTo>
                  <a:cubicBezTo>
                    <a:pt x="704" y="114"/>
                    <a:pt x="547" y="0"/>
                    <a:pt x="352" y="0"/>
                  </a:cubicBezTo>
                  <a:cubicBezTo>
                    <a:pt x="158" y="0"/>
                    <a:pt x="0" y="114"/>
                    <a:pt x="0" y="254"/>
                  </a:cubicBezTo>
                  <a:cubicBezTo>
                    <a:pt x="0" y="395"/>
                    <a:pt x="158" y="509"/>
                    <a:pt x="352" y="509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BDC0F51-9262-45CA-9B5B-8EA3B9A86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719138"/>
              <a:ext cx="671513" cy="485775"/>
            </a:xfrm>
            <a:custGeom>
              <a:avLst/>
              <a:gdLst>
                <a:gd name="T0" fmla="*/ 352 w 704"/>
                <a:gd name="T1" fmla="*/ 509 h 509"/>
                <a:gd name="T2" fmla="*/ 352 w 704"/>
                <a:gd name="T3" fmla="*/ 509 h 509"/>
                <a:gd name="T4" fmla="*/ 704 w 704"/>
                <a:gd name="T5" fmla="*/ 254 h 509"/>
                <a:gd name="T6" fmla="*/ 352 w 704"/>
                <a:gd name="T7" fmla="*/ 0 h 509"/>
                <a:gd name="T8" fmla="*/ 0 w 704"/>
                <a:gd name="T9" fmla="*/ 254 h 509"/>
                <a:gd name="T10" fmla="*/ 352 w 704"/>
                <a:gd name="T11" fmla="*/ 509 h 509"/>
                <a:gd name="T12" fmla="*/ 352 w 704"/>
                <a:gd name="T13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509">
                  <a:moveTo>
                    <a:pt x="352" y="509"/>
                  </a:moveTo>
                  <a:lnTo>
                    <a:pt x="352" y="509"/>
                  </a:lnTo>
                  <a:cubicBezTo>
                    <a:pt x="547" y="509"/>
                    <a:pt x="704" y="395"/>
                    <a:pt x="704" y="254"/>
                  </a:cubicBezTo>
                  <a:cubicBezTo>
                    <a:pt x="704" y="114"/>
                    <a:pt x="547" y="0"/>
                    <a:pt x="352" y="0"/>
                  </a:cubicBezTo>
                  <a:cubicBezTo>
                    <a:pt x="158" y="0"/>
                    <a:pt x="0" y="114"/>
                    <a:pt x="0" y="254"/>
                  </a:cubicBezTo>
                  <a:cubicBezTo>
                    <a:pt x="0" y="395"/>
                    <a:pt x="158" y="509"/>
                    <a:pt x="352" y="509"/>
                  </a:cubicBezTo>
                  <a:lnTo>
                    <a:pt x="352" y="50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28C6A49-EC27-48C5-9277-888478E3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877888"/>
              <a:ext cx="87313" cy="184150"/>
            </a:xfrm>
            <a:custGeom>
              <a:avLst/>
              <a:gdLst>
                <a:gd name="T0" fmla="*/ 8 w 91"/>
                <a:gd name="T1" fmla="*/ 0 h 194"/>
                <a:gd name="T2" fmla="*/ 8 w 91"/>
                <a:gd name="T3" fmla="*/ 0 h 194"/>
                <a:gd name="T4" fmla="*/ 0 w 91"/>
                <a:gd name="T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94">
                  <a:moveTo>
                    <a:pt x="8" y="0"/>
                  </a:moveTo>
                  <a:lnTo>
                    <a:pt x="8" y="0"/>
                  </a:lnTo>
                  <a:cubicBezTo>
                    <a:pt x="8" y="0"/>
                    <a:pt x="91" y="84"/>
                    <a:pt x="0" y="19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8E4DF185-7A6A-4626-81A6-EC71D9B0A79B}"/>
              </a:ext>
            </a:extLst>
          </p:cNvPr>
          <p:cNvGrpSpPr/>
          <p:nvPr/>
        </p:nvGrpSpPr>
        <p:grpSpPr>
          <a:xfrm>
            <a:off x="3874122" y="2353989"/>
            <a:ext cx="2930525" cy="1339850"/>
            <a:chOff x="4702175" y="1881188"/>
            <a:chExt cx="2930525" cy="1339850"/>
          </a:xfrm>
        </p:grpSpPr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8D7A260E-58FB-4615-9ED9-11726404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1881188"/>
              <a:ext cx="2930525" cy="1339850"/>
            </a:xfrm>
            <a:custGeom>
              <a:avLst/>
              <a:gdLst>
                <a:gd name="T0" fmla="*/ 3065 w 3071"/>
                <a:gd name="T1" fmla="*/ 854 h 1405"/>
                <a:gd name="T2" fmla="*/ 3065 w 3071"/>
                <a:gd name="T3" fmla="*/ 854 h 1405"/>
                <a:gd name="T4" fmla="*/ 2261 w 3071"/>
                <a:gd name="T5" fmla="*/ 158 h 1405"/>
                <a:gd name="T6" fmla="*/ 1574 w 3071"/>
                <a:gd name="T7" fmla="*/ 19 h 1405"/>
                <a:gd name="T8" fmla="*/ 873 w 3071"/>
                <a:gd name="T9" fmla="*/ 11 h 1405"/>
                <a:gd name="T10" fmla="*/ 6 w 3071"/>
                <a:gd name="T11" fmla="*/ 645 h 1405"/>
                <a:gd name="T12" fmla="*/ 1073 w 3071"/>
                <a:gd name="T13" fmla="*/ 1137 h 1405"/>
                <a:gd name="T14" fmla="*/ 2179 w 3071"/>
                <a:gd name="T15" fmla="*/ 1393 h 1405"/>
                <a:gd name="T16" fmla="*/ 3065 w 3071"/>
                <a:gd name="T17" fmla="*/ 854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1" h="1405">
                  <a:moveTo>
                    <a:pt x="3065" y="854"/>
                  </a:moveTo>
                  <a:lnTo>
                    <a:pt x="3065" y="854"/>
                  </a:lnTo>
                  <a:cubicBezTo>
                    <a:pt x="3071" y="513"/>
                    <a:pt x="2746" y="167"/>
                    <a:pt x="2261" y="158"/>
                  </a:cubicBezTo>
                  <a:cubicBezTo>
                    <a:pt x="1962" y="136"/>
                    <a:pt x="1816" y="52"/>
                    <a:pt x="1574" y="19"/>
                  </a:cubicBezTo>
                  <a:cubicBezTo>
                    <a:pt x="1442" y="0"/>
                    <a:pt x="1216" y="5"/>
                    <a:pt x="873" y="11"/>
                  </a:cubicBezTo>
                  <a:cubicBezTo>
                    <a:pt x="388" y="20"/>
                    <a:pt x="0" y="303"/>
                    <a:pt x="6" y="645"/>
                  </a:cubicBezTo>
                  <a:cubicBezTo>
                    <a:pt x="12" y="986"/>
                    <a:pt x="806" y="1107"/>
                    <a:pt x="1073" y="1137"/>
                  </a:cubicBezTo>
                  <a:cubicBezTo>
                    <a:pt x="1597" y="1195"/>
                    <a:pt x="1842" y="1385"/>
                    <a:pt x="2179" y="1393"/>
                  </a:cubicBezTo>
                  <a:cubicBezTo>
                    <a:pt x="2645" y="1405"/>
                    <a:pt x="3059" y="1195"/>
                    <a:pt x="3065" y="8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D74A54C7-69F6-4330-BA40-368ABCDF6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1881188"/>
              <a:ext cx="2930525" cy="1339850"/>
            </a:xfrm>
            <a:custGeom>
              <a:avLst/>
              <a:gdLst>
                <a:gd name="T0" fmla="*/ 3065 w 3071"/>
                <a:gd name="T1" fmla="*/ 854 h 1405"/>
                <a:gd name="T2" fmla="*/ 3065 w 3071"/>
                <a:gd name="T3" fmla="*/ 854 h 1405"/>
                <a:gd name="T4" fmla="*/ 2261 w 3071"/>
                <a:gd name="T5" fmla="*/ 158 h 1405"/>
                <a:gd name="T6" fmla="*/ 1574 w 3071"/>
                <a:gd name="T7" fmla="*/ 19 h 1405"/>
                <a:gd name="T8" fmla="*/ 873 w 3071"/>
                <a:gd name="T9" fmla="*/ 11 h 1405"/>
                <a:gd name="T10" fmla="*/ 6 w 3071"/>
                <a:gd name="T11" fmla="*/ 645 h 1405"/>
                <a:gd name="T12" fmla="*/ 1073 w 3071"/>
                <a:gd name="T13" fmla="*/ 1137 h 1405"/>
                <a:gd name="T14" fmla="*/ 2179 w 3071"/>
                <a:gd name="T15" fmla="*/ 1393 h 1405"/>
                <a:gd name="T16" fmla="*/ 3065 w 3071"/>
                <a:gd name="T17" fmla="*/ 854 h 1405"/>
                <a:gd name="T18" fmla="*/ 3065 w 3071"/>
                <a:gd name="T19" fmla="*/ 854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1" h="1405">
                  <a:moveTo>
                    <a:pt x="3065" y="854"/>
                  </a:moveTo>
                  <a:lnTo>
                    <a:pt x="3065" y="854"/>
                  </a:lnTo>
                  <a:cubicBezTo>
                    <a:pt x="3071" y="513"/>
                    <a:pt x="2746" y="167"/>
                    <a:pt x="2261" y="158"/>
                  </a:cubicBezTo>
                  <a:cubicBezTo>
                    <a:pt x="1962" y="136"/>
                    <a:pt x="1816" y="52"/>
                    <a:pt x="1574" y="19"/>
                  </a:cubicBezTo>
                  <a:cubicBezTo>
                    <a:pt x="1442" y="0"/>
                    <a:pt x="1216" y="5"/>
                    <a:pt x="873" y="11"/>
                  </a:cubicBezTo>
                  <a:cubicBezTo>
                    <a:pt x="388" y="20"/>
                    <a:pt x="0" y="303"/>
                    <a:pt x="6" y="645"/>
                  </a:cubicBezTo>
                  <a:cubicBezTo>
                    <a:pt x="12" y="986"/>
                    <a:pt x="806" y="1107"/>
                    <a:pt x="1073" y="1137"/>
                  </a:cubicBezTo>
                  <a:cubicBezTo>
                    <a:pt x="1597" y="1195"/>
                    <a:pt x="1842" y="1385"/>
                    <a:pt x="2179" y="1393"/>
                  </a:cubicBezTo>
                  <a:cubicBezTo>
                    <a:pt x="2645" y="1405"/>
                    <a:pt x="3059" y="1195"/>
                    <a:pt x="3065" y="854"/>
                  </a:cubicBezTo>
                  <a:lnTo>
                    <a:pt x="3065" y="85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EA58FB35-6199-42AF-84FA-E1BAF402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070100"/>
              <a:ext cx="768350" cy="554038"/>
            </a:xfrm>
            <a:custGeom>
              <a:avLst/>
              <a:gdLst>
                <a:gd name="T0" fmla="*/ 403 w 805"/>
                <a:gd name="T1" fmla="*/ 582 h 582"/>
                <a:gd name="T2" fmla="*/ 403 w 805"/>
                <a:gd name="T3" fmla="*/ 582 h 582"/>
                <a:gd name="T4" fmla="*/ 0 w 805"/>
                <a:gd name="T5" fmla="*/ 291 h 582"/>
                <a:gd name="T6" fmla="*/ 403 w 805"/>
                <a:gd name="T7" fmla="*/ 0 h 582"/>
                <a:gd name="T8" fmla="*/ 805 w 805"/>
                <a:gd name="T9" fmla="*/ 291 h 582"/>
                <a:gd name="T10" fmla="*/ 403 w 805"/>
                <a:gd name="T11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582">
                  <a:moveTo>
                    <a:pt x="403" y="582"/>
                  </a:moveTo>
                  <a:lnTo>
                    <a:pt x="403" y="582"/>
                  </a:lnTo>
                  <a:cubicBezTo>
                    <a:pt x="180" y="582"/>
                    <a:pt x="0" y="452"/>
                    <a:pt x="0" y="291"/>
                  </a:cubicBezTo>
                  <a:cubicBezTo>
                    <a:pt x="0" y="130"/>
                    <a:pt x="180" y="0"/>
                    <a:pt x="403" y="0"/>
                  </a:cubicBezTo>
                  <a:cubicBezTo>
                    <a:pt x="625" y="0"/>
                    <a:pt x="805" y="130"/>
                    <a:pt x="805" y="291"/>
                  </a:cubicBezTo>
                  <a:cubicBezTo>
                    <a:pt x="805" y="452"/>
                    <a:pt x="625" y="582"/>
                    <a:pt x="403" y="582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6A81345A-AB01-4D9B-9AF4-89F836C0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070100"/>
              <a:ext cx="768350" cy="554038"/>
            </a:xfrm>
            <a:custGeom>
              <a:avLst/>
              <a:gdLst>
                <a:gd name="T0" fmla="*/ 403 w 805"/>
                <a:gd name="T1" fmla="*/ 582 h 582"/>
                <a:gd name="T2" fmla="*/ 403 w 805"/>
                <a:gd name="T3" fmla="*/ 582 h 582"/>
                <a:gd name="T4" fmla="*/ 0 w 805"/>
                <a:gd name="T5" fmla="*/ 291 h 582"/>
                <a:gd name="T6" fmla="*/ 403 w 805"/>
                <a:gd name="T7" fmla="*/ 0 h 582"/>
                <a:gd name="T8" fmla="*/ 805 w 805"/>
                <a:gd name="T9" fmla="*/ 291 h 582"/>
                <a:gd name="T10" fmla="*/ 403 w 805"/>
                <a:gd name="T11" fmla="*/ 582 h 582"/>
                <a:gd name="T12" fmla="*/ 403 w 805"/>
                <a:gd name="T13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582">
                  <a:moveTo>
                    <a:pt x="403" y="582"/>
                  </a:moveTo>
                  <a:lnTo>
                    <a:pt x="403" y="582"/>
                  </a:lnTo>
                  <a:cubicBezTo>
                    <a:pt x="180" y="582"/>
                    <a:pt x="0" y="452"/>
                    <a:pt x="0" y="291"/>
                  </a:cubicBezTo>
                  <a:cubicBezTo>
                    <a:pt x="0" y="130"/>
                    <a:pt x="180" y="0"/>
                    <a:pt x="403" y="0"/>
                  </a:cubicBezTo>
                  <a:cubicBezTo>
                    <a:pt x="625" y="0"/>
                    <a:pt x="805" y="130"/>
                    <a:pt x="805" y="291"/>
                  </a:cubicBezTo>
                  <a:cubicBezTo>
                    <a:pt x="805" y="452"/>
                    <a:pt x="625" y="582"/>
                    <a:pt x="403" y="582"/>
                  </a:cubicBezTo>
                  <a:lnTo>
                    <a:pt x="403" y="58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B584C1A5-0CEC-4E91-AEF2-BC13B583E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51075"/>
              <a:ext cx="98425" cy="211138"/>
            </a:xfrm>
            <a:custGeom>
              <a:avLst/>
              <a:gdLst>
                <a:gd name="T0" fmla="*/ 95 w 104"/>
                <a:gd name="T1" fmla="*/ 0 h 222"/>
                <a:gd name="T2" fmla="*/ 95 w 104"/>
                <a:gd name="T3" fmla="*/ 0 h 222"/>
                <a:gd name="T4" fmla="*/ 104 w 104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222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0" y="96"/>
                    <a:pt x="104" y="22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C04808D8-1F80-4778-970E-ADA5C0EE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5" y="2300288"/>
              <a:ext cx="769938" cy="555625"/>
            </a:xfrm>
            <a:custGeom>
              <a:avLst/>
              <a:gdLst>
                <a:gd name="T0" fmla="*/ 403 w 806"/>
                <a:gd name="T1" fmla="*/ 583 h 583"/>
                <a:gd name="T2" fmla="*/ 403 w 806"/>
                <a:gd name="T3" fmla="*/ 583 h 583"/>
                <a:gd name="T4" fmla="*/ 806 w 806"/>
                <a:gd name="T5" fmla="*/ 291 h 583"/>
                <a:gd name="T6" fmla="*/ 403 w 806"/>
                <a:gd name="T7" fmla="*/ 0 h 583"/>
                <a:gd name="T8" fmla="*/ 0 w 806"/>
                <a:gd name="T9" fmla="*/ 291 h 583"/>
                <a:gd name="T10" fmla="*/ 403 w 806"/>
                <a:gd name="T11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6" h="583">
                  <a:moveTo>
                    <a:pt x="403" y="583"/>
                  </a:moveTo>
                  <a:lnTo>
                    <a:pt x="403" y="583"/>
                  </a:lnTo>
                  <a:cubicBezTo>
                    <a:pt x="626" y="583"/>
                    <a:pt x="806" y="452"/>
                    <a:pt x="806" y="291"/>
                  </a:cubicBezTo>
                  <a:cubicBezTo>
                    <a:pt x="806" y="130"/>
                    <a:pt x="626" y="0"/>
                    <a:pt x="403" y="0"/>
                  </a:cubicBezTo>
                  <a:cubicBezTo>
                    <a:pt x="181" y="0"/>
                    <a:pt x="0" y="130"/>
                    <a:pt x="0" y="291"/>
                  </a:cubicBezTo>
                  <a:cubicBezTo>
                    <a:pt x="0" y="452"/>
                    <a:pt x="181" y="583"/>
                    <a:pt x="403" y="58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48F0C7EB-2583-4937-AD57-BD3E9C3E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5" y="2300288"/>
              <a:ext cx="769938" cy="555625"/>
            </a:xfrm>
            <a:custGeom>
              <a:avLst/>
              <a:gdLst>
                <a:gd name="T0" fmla="*/ 403 w 806"/>
                <a:gd name="T1" fmla="*/ 583 h 583"/>
                <a:gd name="T2" fmla="*/ 403 w 806"/>
                <a:gd name="T3" fmla="*/ 583 h 583"/>
                <a:gd name="T4" fmla="*/ 806 w 806"/>
                <a:gd name="T5" fmla="*/ 291 h 583"/>
                <a:gd name="T6" fmla="*/ 403 w 806"/>
                <a:gd name="T7" fmla="*/ 0 h 583"/>
                <a:gd name="T8" fmla="*/ 0 w 806"/>
                <a:gd name="T9" fmla="*/ 291 h 583"/>
                <a:gd name="T10" fmla="*/ 403 w 806"/>
                <a:gd name="T11" fmla="*/ 583 h 583"/>
                <a:gd name="T12" fmla="*/ 403 w 806"/>
                <a:gd name="T13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83">
                  <a:moveTo>
                    <a:pt x="403" y="583"/>
                  </a:moveTo>
                  <a:lnTo>
                    <a:pt x="403" y="583"/>
                  </a:lnTo>
                  <a:cubicBezTo>
                    <a:pt x="626" y="583"/>
                    <a:pt x="806" y="452"/>
                    <a:pt x="806" y="291"/>
                  </a:cubicBezTo>
                  <a:cubicBezTo>
                    <a:pt x="806" y="130"/>
                    <a:pt x="626" y="0"/>
                    <a:pt x="403" y="0"/>
                  </a:cubicBezTo>
                  <a:cubicBezTo>
                    <a:pt x="181" y="0"/>
                    <a:pt x="0" y="130"/>
                    <a:pt x="0" y="291"/>
                  </a:cubicBezTo>
                  <a:cubicBezTo>
                    <a:pt x="0" y="452"/>
                    <a:pt x="181" y="583"/>
                    <a:pt x="403" y="583"/>
                  </a:cubicBezTo>
                  <a:lnTo>
                    <a:pt x="403" y="58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1518BACB-210C-48F5-AB51-7388AA4BC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313" y="2481263"/>
              <a:ext cx="98425" cy="212725"/>
            </a:xfrm>
            <a:custGeom>
              <a:avLst/>
              <a:gdLst>
                <a:gd name="T0" fmla="*/ 9 w 103"/>
                <a:gd name="T1" fmla="*/ 0 h 222"/>
                <a:gd name="T2" fmla="*/ 9 w 103"/>
                <a:gd name="T3" fmla="*/ 0 h 222"/>
                <a:gd name="T4" fmla="*/ 0 w 103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222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103" y="97"/>
                    <a:pt x="0" y="22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679B31FC-36BF-4B7B-8AFA-0D1CE36B2392}"/>
              </a:ext>
            </a:extLst>
          </p:cNvPr>
          <p:cNvGrpSpPr/>
          <p:nvPr/>
        </p:nvGrpSpPr>
        <p:grpSpPr>
          <a:xfrm>
            <a:off x="1743697" y="3222351"/>
            <a:ext cx="1920875" cy="1597025"/>
            <a:chOff x="2571750" y="2749550"/>
            <a:chExt cx="1920875" cy="1597025"/>
          </a:xfrm>
        </p:grpSpPr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64CC35F8-526B-4DBD-9B03-F0F96007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2749550"/>
              <a:ext cx="1920875" cy="1597025"/>
            </a:xfrm>
            <a:custGeom>
              <a:avLst/>
              <a:gdLst>
                <a:gd name="T0" fmla="*/ 507 w 2013"/>
                <a:gd name="T1" fmla="*/ 57 h 1674"/>
                <a:gd name="T2" fmla="*/ 507 w 2013"/>
                <a:gd name="T3" fmla="*/ 57 h 1674"/>
                <a:gd name="T4" fmla="*/ 659 w 2013"/>
                <a:gd name="T5" fmla="*/ 475 h 1674"/>
                <a:gd name="T6" fmla="*/ 735 w 2013"/>
                <a:gd name="T7" fmla="*/ 626 h 1674"/>
                <a:gd name="T8" fmla="*/ 1009 w 2013"/>
                <a:gd name="T9" fmla="*/ 917 h 1674"/>
                <a:gd name="T10" fmla="*/ 1267 w 2013"/>
                <a:gd name="T11" fmla="*/ 985 h 1674"/>
                <a:gd name="T12" fmla="*/ 1712 w 2013"/>
                <a:gd name="T13" fmla="*/ 921 h 1674"/>
                <a:gd name="T14" fmla="*/ 1872 w 2013"/>
                <a:gd name="T15" fmla="*/ 1255 h 1674"/>
                <a:gd name="T16" fmla="*/ 1697 w 2013"/>
                <a:gd name="T17" fmla="*/ 1495 h 1674"/>
                <a:gd name="T18" fmla="*/ 1468 w 2013"/>
                <a:gd name="T19" fmla="*/ 1599 h 1674"/>
                <a:gd name="T20" fmla="*/ 1124 w 2013"/>
                <a:gd name="T21" fmla="*/ 1647 h 1674"/>
                <a:gd name="T22" fmla="*/ 772 w 2013"/>
                <a:gd name="T23" fmla="*/ 1480 h 1674"/>
                <a:gd name="T24" fmla="*/ 328 w 2013"/>
                <a:gd name="T25" fmla="*/ 1263 h 1674"/>
                <a:gd name="T26" fmla="*/ 204 w 2013"/>
                <a:gd name="T27" fmla="*/ 974 h 1674"/>
                <a:gd name="T28" fmla="*/ 109 w 2013"/>
                <a:gd name="T29" fmla="*/ 727 h 1674"/>
                <a:gd name="T30" fmla="*/ 507 w 2013"/>
                <a:gd name="T31" fmla="*/ 57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3" h="1674">
                  <a:moveTo>
                    <a:pt x="507" y="57"/>
                  </a:moveTo>
                  <a:lnTo>
                    <a:pt x="507" y="57"/>
                  </a:lnTo>
                  <a:cubicBezTo>
                    <a:pt x="802" y="0"/>
                    <a:pt x="730" y="316"/>
                    <a:pt x="659" y="475"/>
                  </a:cubicBezTo>
                  <a:cubicBezTo>
                    <a:pt x="659" y="475"/>
                    <a:pt x="673" y="575"/>
                    <a:pt x="735" y="626"/>
                  </a:cubicBezTo>
                  <a:cubicBezTo>
                    <a:pt x="822" y="700"/>
                    <a:pt x="960" y="754"/>
                    <a:pt x="1009" y="917"/>
                  </a:cubicBezTo>
                  <a:cubicBezTo>
                    <a:pt x="1009" y="917"/>
                    <a:pt x="1097" y="855"/>
                    <a:pt x="1267" y="985"/>
                  </a:cubicBezTo>
                  <a:cubicBezTo>
                    <a:pt x="1305" y="1015"/>
                    <a:pt x="1517" y="826"/>
                    <a:pt x="1712" y="921"/>
                  </a:cubicBezTo>
                  <a:cubicBezTo>
                    <a:pt x="2013" y="1067"/>
                    <a:pt x="1874" y="1250"/>
                    <a:pt x="1872" y="1255"/>
                  </a:cubicBezTo>
                  <a:cubicBezTo>
                    <a:pt x="1803" y="1398"/>
                    <a:pt x="1799" y="1435"/>
                    <a:pt x="1697" y="1495"/>
                  </a:cubicBezTo>
                  <a:cubicBezTo>
                    <a:pt x="1595" y="1556"/>
                    <a:pt x="1535" y="1577"/>
                    <a:pt x="1468" y="1599"/>
                  </a:cubicBezTo>
                  <a:cubicBezTo>
                    <a:pt x="1400" y="1620"/>
                    <a:pt x="1249" y="1674"/>
                    <a:pt x="1124" y="1647"/>
                  </a:cubicBezTo>
                  <a:cubicBezTo>
                    <a:pt x="998" y="1621"/>
                    <a:pt x="772" y="1480"/>
                    <a:pt x="772" y="1480"/>
                  </a:cubicBezTo>
                  <a:cubicBezTo>
                    <a:pt x="772" y="1480"/>
                    <a:pt x="503" y="1464"/>
                    <a:pt x="328" y="1263"/>
                  </a:cubicBezTo>
                  <a:cubicBezTo>
                    <a:pt x="190" y="1104"/>
                    <a:pt x="204" y="974"/>
                    <a:pt x="204" y="974"/>
                  </a:cubicBezTo>
                  <a:cubicBezTo>
                    <a:pt x="204" y="974"/>
                    <a:pt x="88" y="871"/>
                    <a:pt x="109" y="727"/>
                  </a:cubicBezTo>
                  <a:cubicBezTo>
                    <a:pt x="129" y="583"/>
                    <a:pt x="0" y="154"/>
                    <a:pt x="507" y="57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50B6ED72-D7BF-422E-AB21-A2C3C10DE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2749550"/>
              <a:ext cx="1920875" cy="1597025"/>
            </a:xfrm>
            <a:custGeom>
              <a:avLst/>
              <a:gdLst>
                <a:gd name="T0" fmla="*/ 507 w 2013"/>
                <a:gd name="T1" fmla="*/ 57 h 1674"/>
                <a:gd name="T2" fmla="*/ 507 w 2013"/>
                <a:gd name="T3" fmla="*/ 57 h 1674"/>
                <a:gd name="T4" fmla="*/ 659 w 2013"/>
                <a:gd name="T5" fmla="*/ 475 h 1674"/>
                <a:gd name="T6" fmla="*/ 735 w 2013"/>
                <a:gd name="T7" fmla="*/ 626 h 1674"/>
                <a:gd name="T8" fmla="*/ 1009 w 2013"/>
                <a:gd name="T9" fmla="*/ 917 h 1674"/>
                <a:gd name="T10" fmla="*/ 1267 w 2013"/>
                <a:gd name="T11" fmla="*/ 985 h 1674"/>
                <a:gd name="T12" fmla="*/ 1712 w 2013"/>
                <a:gd name="T13" fmla="*/ 921 h 1674"/>
                <a:gd name="T14" fmla="*/ 1872 w 2013"/>
                <a:gd name="T15" fmla="*/ 1255 h 1674"/>
                <a:gd name="T16" fmla="*/ 1697 w 2013"/>
                <a:gd name="T17" fmla="*/ 1495 h 1674"/>
                <a:gd name="T18" fmla="*/ 1468 w 2013"/>
                <a:gd name="T19" fmla="*/ 1599 h 1674"/>
                <a:gd name="T20" fmla="*/ 1124 w 2013"/>
                <a:gd name="T21" fmla="*/ 1647 h 1674"/>
                <a:gd name="T22" fmla="*/ 772 w 2013"/>
                <a:gd name="T23" fmla="*/ 1480 h 1674"/>
                <a:gd name="T24" fmla="*/ 328 w 2013"/>
                <a:gd name="T25" fmla="*/ 1263 h 1674"/>
                <a:gd name="T26" fmla="*/ 204 w 2013"/>
                <a:gd name="T27" fmla="*/ 974 h 1674"/>
                <a:gd name="T28" fmla="*/ 109 w 2013"/>
                <a:gd name="T29" fmla="*/ 727 h 1674"/>
                <a:gd name="T30" fmla="*/ 507 w 2013"/>
                <a:gd name="T31" fmla="*/ 57 h 1674"/>
                <a:gd name="T32" fmla="*/ 507 w 2013"/>
                <a:gd name="T33" fmla="*/ 57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3" h="1674">
                  <a:moveTo>
                    <a:pt x="507" y="57"/>
                  </a:moveTo>
                  <a:lnTo>
                    <a:pt x="507" y="57"/>
                  </a:lnTo>
                  <a:cubicBezTo>
                    <a:pt x="802" y="0"/>
                    <a:pt x="730" y="316"/>
                    <a:pt x="659" y="475"/>
                  </a:cubicBezTo>
                  <a:cubicBezTo>
                    <a:pt x="659" y="475"/>
                    <a:pt x="673" y="575"/>
                    <a:pt x="735" y="626"/>
                  </a:cubicBezTo>
                  <a:cubicBezTo>
                    <a:pt x="822" y="700"/>
                    <a:pt x="960" y="754"/>
                    <a:pt x="1009" y="917"/>
                  </a:cubicBezTo>
                  <a:cubicBezTo>
                    <a:pt x="1009" y="917"/>
                    <a:pt x="1097" y="855"/>
                    <a:pt x="1267" y="985"/>
                  </a:cubicBezTo>
                  <a:cubicBezTo>
                    <a:pt x="1305" y="1015"/>
                    <a:pt x="1517" y="826"/>
                    <a:pt x="1712" y="921"/>
                  </a:cubicBezTo>
                  <a:cubicBezTo>
                    <a:pt x="2013" y="1067"/>
                    <a:pt x="1874" y="1250"/>
                    <a:pt x="1872" y="1255"/>
                  </a:cubicBezTo>
                  <a:cubicBezTo>
                    <a:pt x="1803" y="1398"/>
                    <a:pt x="1799" y="1435"/>
                    <a:pt x="1697" y="1495"/>
                  </a:cubicBezTo>
                  <a:cubicBezTo>
                    <a:pt x="1595" y="1556"/>
                    <a:pt x="1535" y="1577"/>
                    <a:pt x="1468" y="1599"/>
                  </a:cubicBezTo>
                  <a:cubicBezTo>
                    <a:pt x="1400" y="1620"/>
                    <a:pt x="1249" y="1674"/>
                    <a:pt x="1124" y="1647"/>
                  </a:cubicBezTo>
                  <a:cubicBezTo>
                    <a:pt x="998" y="1621"/>
                    <a:pt x="772" y="1480"/>
                    <a:pt x="772" y="1480"/>
                  </a:cubicBezTo>
                  <a:cubicBezTo>
                    <a:pt x="772" y="1480"/>
                    <a:pt x="503" y="1464"/>
                    <a:pt x="328" y="1263"/>
                  </a:cubicBezTo>
                  <a:cubicBezTo>
                    <a:pt x="190" y="1104"/>
                    <a:pt x="204" y="974"/>
                    <a:pt x="204" y="974"/>
                  </a:cubicBezTo>
                  <a:cubicBezTo>
                    <a:pt x="204" y="974"/>
                    <a:pt x="88" y="871"/>
                    <a:pt x="109" y="727"/>
                  </a:cubicBezTo>
                  <a:cubicBezTo>
                    <a:pt x="129" y="583"/>
                    <a:pt x="0" y="154"/>
                    <a:pt x="507" y="57"/>
                  </a:cubicBezTo>
                  <a:lnTo>
                    <a:pt x="507" y="5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18B7AA0C-8684-425A-BFEA-91C17797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3151188"/>
              <a:ext cx="515938" cy="211138"/>
            </a:xfrm>
            <a:custGeom>
              <a:avLst/>
              <a:gdLst>
                <a:gd name="T0" fmla="*/ 541 w 541"/>
                <a:gd name="T1" fmla="*/ 53 h 221"/>
                <a:gd name="T2" fmla="*/ 541 w 541"/>
                <a:gd name="T3" fmla="*/ 53 h 221"/>
                <a:gd name="T4" fmla="*/ 0 w 541"/>
                <a:gd name="T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1" h="221">
                  <a:moveTo>
                    <a:pt x="541" y="53"/>
                  </a:moveTo>
                  <a:lnTo>
                    <a:pt x="541" y="53"/>
                  </a:lnTo>
                  <a:cubicBezTo>
                    <a:pt x="541" y="53"/>
                    <a:pt x="173" y="0"/>
                    <a:pt x="0" y="221"/>
                  </a:cubicBezTo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A79CDDD8-2899-4160-96B0-DA1ACD109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3151188"/>
              <a:ext cx="515938" cy="211138"/>
            </a:xfrm>
            <a:custGeom>
              <a:avLst/>
              <a:gdLst>
                <a:gd name="T0" fmla="*/ 541 w 541"/>
                <a:gd name="T1" fmla="*/ 53 h 221"/>
                <a:gd name="T2" fmla="*/ 541 w 541"/>
                <a:gd name="T3" fmla="*/ 53 h 221"/>
                <a:gd name="T4" fmla="*/ 0 w 541"/>
                <a:gd name="T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1" h="221">
                  <a:moveTo>
                    <a:pt x="541" y="53"/>
                  </a:moveTo>
                  <a:lnTo>
                    <a:pt x="541" y="53"/>
                  </a:lnTo>
                  <a:cubicBezTo>
                    <a:pt x="541" y="53"/>
                    <a:pt x="173" y="0"/>
                    <a:pt x="0" y="22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EEAE7BF5-7520-4706-BECD-32911AEB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36925"/>
              <a:ext cx="482600" cy="339725"/>
            </a:xfrm>
            <a:custGeom>
              <a:avLst/>
              <a:gdLst>
                <a:gd name="T0" fmla="*/ 506 w 506"/>
                <a:gd name="T1" fmla="*/ 0 h 356"/>
                <a:gd name="T2" fmla="*/ 506 w 506"/>
                <a:gd name="T3" fmla="*/ 0 h 356"/>
                <a:gd name="T4" fmla="*/ 0 w 506"/>
                <a:gd name="T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6" h="356">
                  <a:moveTo>
                    <a:pt x="506" y="0"/>
                  </a:moveTo>
                  <a:lnTo>
                    <a:pt x="506" y="0"/>
                  </a:lnTo>
                  <a:cubicBezTo>
                    <a:pt x="506" y="0"/>
                    <a:pt x="115" y="35"/>
                    <a:pt x="0" y="356"/>
                  </a:cubicBezTo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389C66DD-8658-496C-AF4D-FB89044E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36925"/>
              <a:ext cx="482600" cy="339725"/>
            </a:xfrm>
            <a:custGeom>
              <a:avLst/>
              <a:gdLst>
                <a:gd name="T0" fmla="*/ 506 w 506"/>
                <a:gd name="T1" fmla="*/ 0 h 356"/>
                <a:gd name="T2" fmla="*/ 506 w 506"/>
                <a:gd name="T3" fmla="*/ 0 h 356"/>
                <a:gd name="T4" fmla="*/ 0 w 506"/>
                <a:gd name="T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6" h="356">
                  <a:moveTo>
                    <a:pt x="506" y="0"/>
                  </a:moveTo>
                  <a:lnTo>
                    <a:pt x="506" y="0"/>
                  </a:lnTo>
                  <a:cubicBezTo>
                    <a:pt x="506" y="0"/>
                    <a:pt x="115" y="35"/>
                    <a:pt x="0" y="356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9857F2A3-B2EF-442C-AB4E-270D28DBD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113" y="3619500"/>
              <a:ext cx="223838" cy="538163"/>
            </a:xfrm>
            <a:custGeom>
              <a:avLst/>
              <a:gdLst>
                <a:gd name="T0" fmla="*/ 234 w 234"/>
                <a:gd name="T1" fmla="*/ 0 h 564"/>
                <a:gd name="T2" fmla="*/ 234 w 234"/>
                <a:gd name="T3" fmla="*/ 0 h 564"/>
                <a:gd name="T4" fmla="*/ 0 w 234"/>
                <a:gd name="T5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64">
                  <a:moveTo>
                    <a:pt x="234" y="0"/>
                  </a:moveTo>
                  <a:lnTo>
                    <a:pt x="234" y="0"/>
                  </a:lnTo>
                  <a:cubicBezTo>
                    <a:pt x="234" y="0"/>
                    <a:pt x="19" y="344"/>
                    <a:pt x="0" y="564"/>
                  </a:cubicBezTo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5900FDA7-AD04-47C0-846F-A1BB60606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113" y="3619500"/>
              <a:ext cx="223838" cy="538163"/>
            </a:xfrm>
            <a:custGeom>
              <a:avLst/>
              <a:gdLst>
                <a:gd name="T0" fmla="*/ 234 w 234"/>
                <a:gd name="T1" fmla="*/ 0 h 564"/>
                <a:gd name="T2" fmla="*/ 234 w 234"/>
                <a:gd name="T3" fmla="*/ 0 h 564"/>
                <a:gd name="T4" fmla="*/ 0 w 234"/>
                <a:gd name="T5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64">
                  <a:moveTo>
                    <a:pt x="234" y="0"/>
                  </a:moveTo>
                  <a:lnTo>
                    <a:pt x="234" y="0"/>
                  </a:lnTo>
                  <a:cubicBezTo>
                    <a:pt x="234" y="0"/>
                    <a:pt x="19" y="344"/>
                    <a:pt x="0" y="56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F86DB22F-0BCC-45C5-941A-F30843A62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3689350"/>
              <a:ext cx="219075" cy="585788"/>
            </a:xfrm>
            <a:custGeom>
              <a:avLst/>
              <a:gdLst>
                <a:gd name="T0" fmla="*/ 230 w 230"/>
                <a:gd name="T1" fmla="*/ 614 h 614"/>
                <a:gd name="T2" fmla="*/ 230 w 230"/>
                <a:gd name="T3" fmla="*/ 614 h 614"/>
                <a:gd name="T4" fmla="*/ 52 w 230"/>
                <a:gd name="T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614">
                  <a:moveTo>
                    <a:pt x="230" y="614"/>
                  </a:moveTo>
                  <a:lnTo>
                    <a:pt x="230" y="614"/>
                  </a:lnTo>
                  <a:cubicBezTo>
                    <a:pt x="230" y="614"/>
                    <a:pt x="0" y="388"/>
                    <a:pt x="52" y="0"/>
                  </a:cubicBezTo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1D824AC6-FD4C-4F21-9A8B-71DC17E9D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3689350"/>
              <a:ext cx="219075" cy="585788"/>
            </a:xfrm>
            <a:custGeom>
              <a:avLst/>
              <a:gdLst>
                <a:gd name="T0" fmla="*/ 230 w 230"/>
                <a:gd name="T1" fmla="*/ 614 h 614"/>
                <a:gd name="T2" fmla="*/ 230 w 230"/>
                <a:gd name="T3" fmla="*/ 614 h 614"/>
                <a:gd name="T4" fmla="*/ 52 w 230"/>
                <a:gd name="T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614">
                  <a:moveTo>
                    <a:pt x="230" y="614"/>
                  </a:moveTo>
                  <a:lnTo>
                    <a:pt x="230" y="614"/>
                  </a:lnTo>
                  <a:cubicBezTo>
                    <a:pt x="230" y="614"/>
                    <a:pt x="0" y="388"/>
                    <a:pt x="52" y="0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CE1A17C1-5B67-4CF2-942E-8F6B7217FBF0}"/>
              </a:ext>
            </a:extLst>
          </p:cNvPr>
          <p:cNvGrpSpPr/>
          <p:nvPr/>
        </p:nvGrpSpPr>
        <p:grpSpPr>
          <a:xfrm>
            <a:off x="553072" y="1247501"/>
            <a:ext cx="2236788" cy="1900238"/>
            <a:chOff x="1381125" y="774700"/>
            <a:chExt cx="2236788" cy="1900238"/>
          </a:xfrm>
        </p:grpSpPr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DAC67799-C6D2-4D06-9EA4-9FFC56A3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1377950"/>
              <a:ext cx="1609725" cy="1296988"/>
            </a:xfrm>
            <a:custGeom>
              <a:avLst/>
              <a:gdLst>
                <a:gd name="T0" fmla="*/ 0 w 1686"/>
                <a:gd name="T1" fmla="*/ 0 h 1359"/>
                <a:gd name="T2" fmla="*/ 0 w 1686"/>
                <a:gd name="T3" fmla="*/ 0 h 1359"/>
                <a:gd name="T4" fmla="*/ 5 w 1686"/>
                <a:gd name="T5" fmla="*/ 820 h 1359"/>
                <a:gd name="T6" fmla="*/ 1686 w 1686"/>
                <a:gd name="T7" fmla="*/ 820 h 1359"/>
                <a:gd name="T8" fmla="*/ 1686 w 1686"/>
                <a:gd name="T9" fmla="*/ 4 h 1359"/>
                <a:gd name="T10" fmla="*/ 0 w 1686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6" h="1359">
                  <a:moveTo>
                    <a:pt x="0" y="0"/>
                  </a:moveTo>
                  <a:lnTo>
                    <a:pt x="0" y="0"/>
                  </a:lnTo>
                  <a:lnTo>
                    <a:pt x="5" y="820"/>
                  </a:lnTo>
                  <a:cubicBezTo>
                    <a:pt x="5" y="820"/>
                    <a:pt x="821" y="1359"/>
                    <a:pt x="1686" y="820"/>
                  </a:cubicBezTo>
                  <a:lnTo>
                    <a:pt x="168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6EBAD426-B66A-46CC-A420-B241D95D6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1377950"/>
              <a:ext cx="1609725" cy="1296988"/>
            </a:xfrm>
            <a:custGeom>
              <a:avLst/>
              <a:gdLst>
                <a:gd name="T0" fmla="*/ 0 w 1686"/>
                <a:gd name="T1" fmla="*/ 0 h 1359"/>
                <a:gd name="T2" fmla="*/ 0 w 1686"/>
                <a:gd name="T3" fmla="*/ 0 h 1359"/>
                <a:gd name="T4" fmla="*/ 5 w 1686"/>
                <a:gd name="T5" fmla="*/ 820 h 1359"/>
                <a:gd name="T6" fmla="*/ 1686 w 1686"/>
                <a:gd name="T7" fmla="*/ 820 h 1359"/>
                <a:gd name="T8" fmla="*/ 1686 w 1686"/>
                <a:gd name="T9" fmla="*/ 4 h 1359"/>
                <a:gd name="T10" fmla="*/ 0 w 1686"/>
                <a:gd name="T11" fmla="*/ 0 h 1359"/>
                <a:gd name="T12" fmla="*/ 0 w 168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6" h="1359">
                  <a:moveTo>
                    <a:pt x="0" y="0"/>
                  </a:moveTo>
                  <a:lnTo>
                    <a:pt x="0" y="0"/>
                  </a:lnTo>
                  <a:lnTo>
                    <a:pt x="5" y="820"/>
                  </a:lnTo>
                  <a:cubicBezTo>
                    <a:pt x="5" y="820"/>
                    <a:pt x="821" y="1359"/>
                    <a:pt x="1686" y="820"/>
                  </a:cubicBezTo>
                  <a:lnTo>
                    <a:pt x="168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4A8EDD24-06A5-45E8-9BD8-0D3CF91934B5}"/>
                </a:ext>
              </a:extLst>
            </p:cNvPr>
            <p:cNvGrpSpPr/>
            <p:nvPr/>
          </p:nvGrpSpPr>
          <p:grpSpPr>
            <a:xfrm>
              <a:off x="1381125" y="774700"/>
              <a:ext cx="2236788" cy="1381125"/>
              <a:chOff x="1381125" y="774700"/>
              <a:chExt cx="2236788" cy="1381125"/>
            </a:xfrm>
          </p:grpSpPr>
          <p:sp>
            <p:nvSpPr>
              <p:cNvPr id="145" name="Freeform 138">
                <a:extLst>
                  <a:ext uri="{FF2B5EF4-FFF2-40B4-BE49-F238E27FC236}">
                    <a16:creationId xmlns:a16="http://schemas.microsoft.com/office/drawing/2014/main" id="{A1B5FE70-D85F-44E9-A217-14552FF2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300" y="1495425"/>
                <a:ext cx="201613" cy="265113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212 w 212"/>
                  <a:gd name="T5" fmla="*/ 0 h 278"/>
                  <a:gd name="T6" fmla="*/ 212 w 212"/>
                  <a:gd name="T7" fmla="*/ 278 h 278"/>
                  <a:gd name="T8" fmla="*/ 0 w 212"/>
                  <a:gd name="T9" fmla="*/ 278 h 278"/>
                  <a:gd name="T10" fmla="*/ 0 w 212"/>
                  <a:gd name="T11" fmla="*/ 212 h 278"/>
                  <a:gd name="T12" fmla="*/ 155 w 212"/>
                  <a:gd name="T13" fmla="*/ 212 h 278"/>
                  <a:gd name="T14" fmla="*/ 155 w 212"/>
                  <a:gd name="T15" fmla="*/ 65 h 278"/>
                  <a:gd name="T16" fmla="*/ 0 w 212"/>
                  <a:gd name="T17" fmla="*/ 64 h 278"/>
                  <a:gd name="T18" fmla="*/ 0 w 212"/>
                  <a:gd name="T1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78">
                    <a:moveTo>
                      <a:pt x="0" y="0"/>
                    </a:moveTo>
                    <a:lnTo>
                      <a:pt x="0" y="0"/>
                    </a:lnTo>
                    <a:lnTo>
                      <a:pt x="212" y="0"/>
                    </a:lnTo>
                    <a:lnTo>
                      <a:pt x="212" y="278"/>
                    </a:lnTo>
                    <a:lnTo>
                      <a:pt x="0" y="278"/>
                    </a:lnTo>
                    <a:lnTo>
                      <a:pt x="0" y="212"/>
                    </a:lnTo>
                    <a:lnTo>
                      <a:pt x="155" y="212"/>
                    </a:lnTo>
                    <a:lnTo>
                      <a:pt x="155" y="65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74A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6" name="Freeform 139">
                <a:extLst>
                  <a:ext uri="{FF2B5EF4-FFF2-40B4-BE49-F238E27FC236}">
                    <a16:creationId xmlns:a16="http://schemas.microsoft.com/office/drawing/2014/main" id="{AB55D9ED-AEBF-442D-A2A0-27698DCE1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300" y="1495425"/>
                <a:ext cx="201613" cy="265113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212 w 212"/>
                  <a:gd name="T5" fmla="*/ 0 h 278"/>
                  <a:gd name="T6" fmla="*/ 212 w 212"/>
                  <a:gd name="T7" fmla="*/ 278 h 278"/>
                  <a:gd name="T8" fmla="*/ 0 w 212"/>
                  <a:gd name="T9" fmla="*/ 278 h 278"/>
                  <a:gd name="T10" fmla="*/ 0 w 212"/>
                  <a:gd name="T11" fmla="*/ 212 h 278"/>
                  <a:gd name="T12" fmla="*/ 155 w 212"/>
                  <a:gd name="T13" fmla="*/ 212 h 278"/>
                  <a:gd name="T14" fmla="*/ 155 w 212"/>
                  <a:gd name="T15" fmla="*/ 65 h 278"/>
                  <a:gd name="T16" fmla="*/ 0 w 212"/>
                  <a:gd name="T17" fmla="*/ 64 h 278"/>
                  <a:gd name="T18" fmla="*/ 0 w 212"/>
                  <a:gd name="T19" fmla="*/ 0 h 278"/>
                  <a:gd name="T20" fmla="*/ 0 w 212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278">
                    <a:moveTo>
                      <a:pt x="0" y="0"/>
                    </a:moveTo>
                    <a:lnTo>
                      <a:pt x="0" y="0"/>
                    </a:lnTo>
                    <a:lnTo>
                      <a:pt x="212" y="0"/>
                    </a:lnTo>
                    <a:lnTo>
                      <a:pt x="212" y="278"/>
                    </a:lnTo>
                    <a:lnTo>
                      <a:pt x="0" y="278"/>
                    </a:lnTo>
                    <a:lnTo>
                      <a:pt x="0" y="212"/>
                    </a:lnTo>
                    <a:lnTo>
                      <a:pt x="155" y="212"/>
                    </a:lnTo>
                    <a:lnTo>
                      <a:pt x="155" y="65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7" name="Freeform 142">
                <a:extLst>
                  <a:ext uri="{FF2B5EF4-FFF2-40B4-BE49-F238E27FC236}">
                    <a16:creationId xmlns:a16="http://schemas.microsoft.com/office/drawing/2014/main" id="{79DA2FA0-81D9-4801-B6DF-CEAB24BA8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763" y="804863"/>
                <a:ext cx="1652588" cy="981075"/>
              </a:xfrm>
              <a:custGeom>
                <a:avLst/>
                <a:gdLst>
                  <a:gd name="T0" fmla="*/ 810 w 1731"/>
                  <a:gd name="T1" fmla="*/ 971 h 1028"/>
                  <a:gd name="T2" fmla="*/ 810 w 1731"/>
                  <a:gd name="T3" fmla="*/ 971 h 1028"/>
                  <a:gd name="T4" fmla="*/ 1700 w 1731"/>
                  <a:gd name="T5" fmla="*/ 616 h 1028"/>
                  <a:gd name="T6" fmla="*/ 922 w 1731"/>
                  <a:gd name="T7" fmla="*/ 56 h 1028"/>
                  <a:gd name="T8" fmla="*/ 31 w 1731"/>
                  <a:gd name="T9" fmla="*/ 411 h 1028"/>
                  <a:gd name="T10" fmla="*/ 810 w 1731"/>
                  <a:gd name="T11" fmla="*/ 971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1" h="1028">
                    <a:moveTo>
                      <a:pt x="810" y="971"/>
                    </a:moveTo>
                    <a:lnTo>
                      <a:pt x="810" y="971"/>
                    </a:lnTo>
                    <a:cubicBezTo>
                      <a:pt x="1270" y="1028"/>
                      <a:pt x="1669" y="869"/>
                      <a:pt x="1700" y="616"/>
                    </a:cubicBezTo>
                    <a:cubicBezTo>
                      <a:pt x="1731" y="364"/>
                      <a:pt x="1383" y="113"/>
                      <a:pt x="922" y="56"/>
                    </a:cubicBezTo>
                    <a:cubicBezTo>
                      <a:pt x="461" y="0"/>
                      <a:pt x="62" y="159"/>
                      <a:pt x="31" y="411"/>
                    </a:cubicBezTo>
                    <a:cubicBezTo>
                      <a:pt x="0" y="664"/>
                      <a:pt x="349" y="915"/>
                      <a:pt x="810" y="971"/>
                    </a:cubicBezTo>
                    <a:close/>
                  </a:path>
                </a:pathLst>
              </a:custGeom>
              <a:solidFill>
                <a:srgbClr val="6EB1C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8" name="Freeform 143">
                <a:extLst>
                  <a:ext uri="{FF2B5EF4-FFF2-40B4-BE49-F238E27FC236}">
                    <a16:creationId xmlns:a16="http://schemas.microsoft.com/office/drawing/2014/main" id="{ADA63714-B886-4241-81B2-FEF3E2245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763" y="804863"/>
                <a:ext cx="1652588" cy="981075"/>
              </a:xfrm>
              <a:custGeom>
                <a:avLst/>
                <a:gdLst>
                  <a:gd name="T0" fmla="*/ 810 w 1731"/>
                  <a:gd name="T1" fmla="*/ 971 h 1028"/>
                  <a:gd name="T2" fmla="*/ 810 w 1731"/>
                  <a:gd name="T3" fmla="*/ 971 h 1028"/>
                  <a:gd name="T4" fmla="*/ 1700 w 1731"/>
                  <a:gd name="T5" fmla="*/ 616 h 1028"/>
                  <a:gd name="T6" fmla="*/ 922 w 1731"/>
                  <a:gd name="T7" fmla="*/ 56 h 1028"/>
                  <a:gd name="T8" fmla="*/ 31 w 1731"/>
                  <a:gd name="T9" fmla="*/ 411 h 1028"/>
                  <a:gd name="T10" fmla="*/ 810 w 1731"/>
                  <a:gd name="T11" fmla="*/ 971 h 1028"/>
                  <a:gd name="T12" fmla="*/ 810 w 1731"/>
                  <a:gd name="T13" fmla="*/ 971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1" h="1028">
                    <a:moveTo>
                      <a:pt x="810" y="971"/>
                    </a:moveTo>
                    <a:lnTo>
                      <a:pt x="810" y="971"/>
                    </a:lnTo>
                    <a:cubicBezTo>
                      <a:pt x="1270" y="1028"/>
                      <a:pt x="1669" y="869"/>
                      <a:pt x="1700" y="616"/>
                    </a:cubicBezTo>
                    <a:cubicBezTo>
                      <a:pt x="1731" y="364"/>
                      <a:pt x="1383" y="113"/>
                      <a:pt x="922" y="56"/>
                    </a:cubicBezTo>
                    <a:cubicBezTo>
                      <a:pt x="461" y="0"/>
                      <a:pt x="62" y="159"/>
                      <a:pt x="31" y="411"/>
                    </a:cubicBezTo>
                    <a:cubicBezTo>
                      <a:pt x="0" y="664"/>
                      <a:pt x="349" y="915"/>
                      <a:pt x="810" y="971"/>
                    </a:cubicBezTo>
                    <a:lnTo>
                      <a:pt x="810" y="971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9" name="Freeform 144">
                <a:extLst>
                  <a:ext uri="{FF2B5EF4-FFF2-40B4-BE49-F238E27FC236}">
                    <a16:creationId xmlns:a16="http://schemas.microsoft.com/office/drawing/2014/main" id="{4BD00A40-F54E-4406-AA34-7D7C6C25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788" y="1058863"/>
                <a:ext cx="261938" cy="263525"/>
              </a:xfrm>
              <a:custGeom>
                <a:avLst/>
                <a:gdLst>
                  <a:gd name="T0" fmla="*/ 121 w 275"/>
                  <a:gd name="T1" fmla="*/ 267 h 276"/>
                  <a:gd name="T2" fmla="*/ 121 w 275"/>
                  <a:gd name="T3" fmla="*/ 267 h 276"/>
                  <a:gd name="T4" fmla="*/ 266 w 275"/>
                  <a:gd name="T5" fmla="*/ 154 h 276"/>
                  <a:gd name="T6" fmla="*/ 153 w 275"/>
                  <a:gd name="T7" fmla="*/ 9 h 276"/>
                  <a:gd name="T8" fmla="*/ 8 w 275"/>
                  <a:gd name="T9" fmla="*/ 122 h 276"/>
                  <a:gd name="T10" fmla="*/ 121 w 275"/>
                  <a:gd name="T11" fmla="*/ 26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76">
                    <a:moveTo>
                      <a:pt x="121" y="267"/>
                    </a:moveTo>
                    <a:lnTo>
                      <a:pt x="121" y="267"/>
                    </a:lnTo>
                    <a:cubicBezTo>
                      <a:pt x="193" y="276"/>
                      <a:pt x="258" y="225"/>
                      <a:pt x="266" y="154"/>
                    </a:cubicBezTo>
                    <a:cubicBezTo>
                      <a:pt x="275" y="83"/>
                      <a:pt x="224" y="18"/>
                      <a:pt x="153" y="9"/>
                    </a:cubicBezTo>
                    <a:cubicBezTo>
                      <a:pt x="82" y="0"/>
                      <a:pt x="17" y="51"/>
                      <a:pt x="8" y="122"/>
                    </a:cubicBezTo>
                    <a:cubicBezTo>
                      <a:pt x="0" y="193"/>
                      <a:pt x="50" y="258"/>
                      <a:pt x="121" y="267"/>
                    </a:cubicBezTo>
                    <a:close/>
                  </a:path>
                </a:pathLst>
              </a:custGeom>
              <a:solidFill>
                <a:srgbClr val="0674A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0" name="Freeform 145">
                <a:extLst>
                  <a:ext uri="{FF2B5EF4-FFF2-40B4-BE49-F238E27FC236}">
                    <a16:creationId xmlns:a16="http://schemas.microsoft.com/office/drawing/2014/main" id="{0FD7D0F1-A1A0-46EA-8CED-5F442C002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788" y="1058863"/>
                <a:ext cx="261938" cy="263525"/>
              </a:xfrm>
              <a:custGeom>
                <a:avLst/>
                <a:gdLst>
                  <a:gd name="T0" fmla="*/ 121 w 275"/>
                  <a:gd name="T1" fmla="*/ 267 h 276"/>
                  <a:gd name="T2" fmla="*/ 121 w 275"/>
                  <a:gd name="T3" fmla="*/ 267 h 276"/>
                  <a:gd name="T4" fmla="*/ 266 w 275"/>
                  <a:gd name="T5" fmla="*/ 154 h 276"/>
                  <a:gd name="T6" fmla="*/ 153 w 275"/>
                  <a:gd name="T7" fmla="*/ 9 h 276"/>
                  <a:gd name="T8" fmla="*/ 8 w 275"/>
                  <a:gd name="T9" fmla="*/ 122 h 276"/>
                  <a:gd name="T10" fmla="*/ 121 w 275"/>
                  <a:gd name="T11" fmla="*/ 267 h 276"/>
                  <a:gd name="T12" fmla="*/ 121 w 275"/>
                  <a:gd name="T13" fmla="*/ 26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276">
                    <a:moveTo>
                      <a:pt x="121" y="267"/>
                    </a:moveTo>
                    <a:lnTo>
                      <a:pt x="121" y="267"/>
                    </a:lnTo>
                    <a:cubicBezTo>
                      <a:pt x="193" y="276"/>
                      <a:pt x="258" y="225"/>
                      <a:pt x="266" y="154"/>
                    </a:cubicBezTo>
                    <a:cubicBezTo>
                      <a:pt x="275" y="83"/>
                      <a:pt x="224" y="18"/>
                      <a:pt x="153" y="9"/>
                    </a:cubicBezTo>
                    <a:cubicBezTo>
                      <a:pt x="82" y="0"/>
                      <a:pt x="17" y="51"/>
                      <a:pt x="8" y="122"/>
                    </a:cubicBezTo>
                    <a:cubicBezTo>
                      <a:pt x="0" y="193"/>
                      <a:pt x="50" y="258"/>
                      <a:pt x="121" y="267"/>
                    </a:cubicBezTo>
                    <a:lnTo>
                      <a:pt x="121" y="267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1" name="Freeform 146">
                <a:extLst>
                  <a:ext uri="{FF2B5EF4-FFF2-40B4-BE49-F238E27FC236}">
                    <a16:creationId xmlns:a16="http://schemas.microsoft.com/office/drawing/2014/main" id="{E8210E48-5631-4609-9E5F-52974D70E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1495425"/>
                <a:ext cx="203200" cy="265113"/>
              </a:xfrm>
              <a:custGeom>
                <a:avLst/>
                <a:gdLst>
                  <a:gd name="T0" fmla="*/ 213 w 213"/>
                  <a:gd name="T1" fmla="*/ 0 h 278"/>
                  <a:gd name="T2" fmla="*/ 213 w 213"/>
                  <a:gd name="T3" fmla="*/ 0 h 278"/>
                  <a:gd name="T4" fmla="*/ 0 w 213"/>
                  <a:gd name="T5" fmla="*/ 0 h 278"/>
                  <a:gd name="T6" fmla="*/ 0 w 213"/>
                  <a:gd name="T7" fmla="*/ 278 h 278"/>
                  <a:gd name="T8" fmla="*/ 213 w 213"/>
                  <a:gd name="T9" fmla="*/ 278 h 278"/>
                  <a:gd name="T10" fmla="*/ 213 w 213"/>
                  <a:gd name="T11" fmla="*/ 212 h 278"/>
                  <a:gd name="T12" fmla="*/ 58 w 213"/>
                  <a:gd name="T13" fmla="*/ 212 h 278"/>
                  <a:gd name="T14" fmla="*/ 58 w 213"/>
                  <a:gd name="T15" fmla="*/ 65 h 278"/>
                  <a:gd name="T16" fmla="*/ 213 w 213"/>
                  <a:gd name="T17" fmla="*/ 64 h 278"/>
                  <a:gd name="T18" fmla="*/ 213 w 213"/>
                  <a:gd name="T1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78">
                    <a:moveTo>
                      <a:pt x="213" y="0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213" y="278"/>
                    </a:lnTo>
                    <a:lnTo>
                      <a:pt x="213" y="212"/>
                    </a:lnTo>
                    <a:lnTo>
                      <a:pt x="58" y="212"/>
                    </a:lnTo>
                    <a:lnTo>
                      <a:pt x="58" y="65"/>
                    </a:lnTo>
                    <a:lnTo>
                      <a:pt x="213" y="64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674A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2" name="Freeform 147">
                <a:extLst>
                  <a:ext uri="{FF2B5EF4-FFF2-40B4-BE49-F238E27FC236}">
                    <a16:creationId xmlns:a16="http://schemas.microsoft.com/office/drawing/2014/main" id="{FA2941DA-5FF0-4E5B-A5A2-05C0FB29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1495425"/>
                <a:ext cx="203200" cy="265113"/>
              </a:xfrm>
              <a:custGeom>
                <a:avLst/>
                <a:gdLst>
                  <a:gd name="T0" fmla="*/ 213 w 213"/>
                  <a:gd name="T1" fmla="*/ 0 h 278"/>
                  <a:gd name="T2" fmla="*/ 213 w 213"/>
                  <a:gd name="T3" fmla="*/ 0 h 278"/>
                  <a:gd name="T4" fmla="*/ 0 w 213"/>
                  <a:gd name="T5" fmla="*/ 0 h 278"/>
                  <a:gd name="T6" fmla="*/ 0 w 213"/>
                  <a:gd name="T7" fmla="*/ 278 h 278"/>
                  <a:gd name="T8" fmla="*/ 213 w 213"/>
                  <a:gd name="T9" fmla="*/ 278 h 278"/>
                  <a:gd name="T10" fmla="*/ 213 w 213"/>
                  <a:gd name="T11" fmla="*/ 212 h 278"/>
                  <a:gd name="T12" fmla="*/ 58 w 213"/>
                  <a:gd name="T13" fmla="*/ 212 h 278"/>
                  <a:gd name="T14" fmla="*/ 58 w 213"/>
                  <a:gd name="T15" fmla="*/ 65 h 278"/>
                  <a:gd name="T16" fmla="*/ 213 w 213"/>
                  <a:gd name="T17" fmla="*/ 64 h 278"/>
                  <a:gd name="T18" fmla="*/ 213 w 213"/>
                  <a:gd name="T19" fmla="*/ 0 h 278"/>
                  <a:gd name="T20" fmla="*/ 213 w 213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3" h="278">
                    <a:moveTo>
                      <a:pt x="213" y="0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213" y="278"/>
                    </a:lnTo>
                    <a:lnTo>
                      <a:pt x="213" y="212"/>
                    </a:lnTo>
                    <a:lnTo>
                      <a:pt x="58" y="212"/>
                    </a:lnTo>
                    <a:lnTo>
                      <a:pt x="58" y="65"/>
                    </a:lnTo>
                    <a:lnTo>
                      <a:pt x="213" y="64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3" name="Freeform 148">
                <a:extLst>
                  <a:ext uri="{FF2B5EF4-FFF2-40B4-BE49-F238E27FC236}">
                    <a16:creationId xmlns:a16="http://schemas.microsoft.com/office/drawing/2014/main" id="{547A4347-4F12-4546-9591-623F744AD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1330325"/>
                <a:ext cx="614363" cy="825500"/>
              </a:xfrm>
              <a:custGeom>
                <a:avLst/>
                <a:gdLst>
                  <a:gd name="T0" fmla="*/ 550 w 644"/>
                  <a:gd name="T1" fmla="*/ 0 h 865"/>
                  <a:gd name="T2" fmla="*/ 550 w 644"/>
                  <a:gd name="T3" fmla="*/ 0 h 865"/>
                  <a:gd name="T4" fmla="*/ 0 w 644"/>
                  <a:gd name="T5" fmla="*/ 801 h 865"/>
                  <a:gd name="T6" fmla="*/ 94 w 644"/>
                  <a:gd name="T7" fmla="*/ 865 h 865"/>
                  <a:gd name="T8" fmla="*/ 644 w 644"/>
                  <a:gd name="T9" fmla="*/ 65 h 865"/>
                  <a:gd name="T10" fmla="*/ 550 w 644"/>
                  <a:gd name="T11" fmla="*/ 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4" h="865">
                    <a:moveTo>
                      <a:pt x="550" y="0"/>
                    </a:moveTo>
                    <a:lnTo>
                      <a:pt x="550" y="0"/>
                    </a:lnTo>
                    <a:lnTo>
                      <a:pt x="0" y="801"/>
                    </a:lnTo>
                    <a:lnTo>
                      <a:pt x="94" y="865"/>
                    </a:lnTo>
                    <a:lnTo>
                      <a:pt x="644" y="65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0674A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4" name="Freeform 149">
                <a:extLst>
                  <a:ext uri="{FF2B5EF4-FFF2-40B4-BE49-F238E27FC236}">
                    <a16:creationId xmlns:a16="http://schemas.microsoft.com/office/drawing/2014/main" id="{319426D9-F86F-4617-B316-806FA13A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1330325"/>
                <a:ext cx="614363" cy="825500"/>
              </a:xfrm>
              <a:custGeom>
                <a:avLst/>
                <a:gdLst>
                  <a:gd name="T0" fmla="*/ 550 w 644"/>
                  <a:gd name="T1" fmla="*/ 0 h 865"/>
                  <a:gd name="T2" fmla="*/ 550 w 644"/>
                  <a:gd name="T3" fmla="*/ 0 h 865"/>
                  <a:gd name="T4" fmla="*/ 0 w 644"/>
                  <a:gd name="T5" fmla="*/ 801 h 865"/>
                  <a:gd name="T6" fmla="*/ 94 w 644"/>
                  <a:gd name="T7" fmla="*/ 865 h 865"/>
                  <a:gd name="T8" fmla="*/ 644 w 644"/>
                  <a:gd name="T9" fmla="*/ 65 h 865"/>
                  <a:gd name="T10" fmla="*/ 550 w 644"/>
                  <a:gd name="T11" fmla="*/ 0 h 865"/>
                  <a:gd name="T12" fmla="*/ 550 w 644"/>
                  <a:gd name="T13" fmla="*/ 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4" h="865">
                    <a:moveTo>
                      <a:pt x="550" y="0"/>
                    </a:moveTo>
                    <a:lnTo>
                      <a:pt x="550" y="0"/>
                    </a:lnTo>
                    <a:lnTo>
                      <a:pt x="0" y="801"/>
                    </a:lnTo>
                    <a:lnTo>
                      <a:pt x="94" y="865"/>
                    </a:lnTo>
                    <a:lnTo>
                      <a:pt x="644" y="65"/>
                    </a:lnTo>
                    <a:lnTo>
                      <a:pt x="550" y="0"/>
                    </a:lnTo>
                    <a:lnTo>
                      <a:pt x="55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5" name="Freeform 150">
                <a:extLst>
                  <a:ext uri="{FF2B5EF4-FFF2-40B4-BE49-F238E27FC236}">
                    <a16:creationId xmlns:a16="http://schemas.microsoft.com/office/drawing/2014/main" id="{9E8BB8E9-E843-440D-969F-7C9D28E7E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563" y="774700"/>
                <a:ext cx="639763" cy="617538"/>
              </a:xfrm>
              <a:custGeom>
                <a:avLst/>
                <a:gdLst>
                  <a:gd name="T0" fmla="*/ 5 w 671"/>
                  <a:gd name="T1" fmla="*/ 584 h 647"/>
                  <a:gd name="T2" fmla="*/ 5 w 671"/>
                  <a:gd name="T3" fmla="*/ 584 h 647"/>
                  <a:gd name="T4" fmla="*/ 399 w 671"/>
                  <a:gd name="T5" fmla="*/ 66 h 647"/>
                  <a:gd name="T6" fmla="*/ 457 w 671"/>
                  <a:gd name="T7" fmla="*/ 103 h 647"/>
                  <a:gd name="T8" fmla="*/ 95 w 671"/>
                  <a:gd name="T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647">
                    <a:moveTo>
                      <a:pt x="5" y="584"/>
                    </a:moveTo>
                    <a:lnTo>
                      <a:pt x="5" y="584"/>
                    </a:lnTo>
                    <a:cubicBezTo>
                      <a:pt x="5" y="584"/>
                      <a:pt x="0" y="0"/>
                      <a:pt x="399" y="66"/>
                    </a:cubicBezTo>
                    <a:lnTo>
                      <a:pt x="457" y="103"/>
                    </a:lnTo>
                    <a:cubicBezTo>
                      <a:pt x="457" y="103"/>
                      <a:pt x="671" y="438"/>
                      <a:pt x="95" y="647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6" name="Freeform 151">
                <a:extLst>
                  <a:ext uri="{FF2B5EF4-FFF2-40B4-BE49-F238E27FC236}">
                    <a16:creationId xmlns:a16="http://schemas.microsoft.com/office/drawing/2014/main" id="{D45C7044-00B2-45D2-8D4C-FEA5068F1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850" y="838200"/>
                <a:ext cx="363538" cy="495300"/>
              </a:xfrm>
              <a:custGeom>
                <a:avLst/>
                <a:gdLst>
                  <a:gd name="T0" fmla="*/ 381 w 381"/>
                  <a:gd name="T1" fmla="*/ 0 h 520"/>
                  <a:gd name="T2" fmla="*/ 381 w 381"/>
                  <a:gd name="T3" fmla="*/ 0 h 520"/>
                  <a:gd name="T4" fmla="*/ 0 w 381"/>
                  <a:gd name="T5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1" h="520">
                    <a:moveTo>
                      <a:pt x="381" y="0"/>
                    </a:moveTo>
                    <a:lnTo>
                      <a:pt x="381" y="0"/>
                    </a:lnTo>
                    <a:cubicBezTo>
                      <a:pt x="381" y="0"/>
                      <a:pt x="164" y="18"/>
                      <a:pt x="0" y="52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7" name="Freeform 152">
                <a:extLst>
                  <a:ext uri="{FF2B5EF4-FFF2-40B4-BE49-F238E27FC236}">
                    <a16:creationId xmlns:a16="http://schemas.microsoft.com/office/drawing/2014/main" id="{85DBB8EC-BC3C-47D1-894E-F86335FE2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400" y="869950"/>
                <a:ext cx="390525" cy="520700"/>
              </a:xfrm>
              <a:custGeom>
                <a:avLst/>
                <a:gdLst>
                  <a:gd name="T0" fmla="*/ 355 w 410"/>
                  <a:gd name="T1" fmla="*/ 0 h 545"/>
                  <a:gd name="T2" fmla="*/ 355 w 410"/>
                  <a:gd name="T3" fmla="*/ 0 h 545"/>
                  <a:gd name="T4" fmla="*/ 0 w 410"/>
                  <a:gd name="T5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" h="545">
                    <a:moveTo>
                      <a:pt x="355" y="0"/>
                    </a:moveTo>
                    <a:lnTo>
                      <a:pt x="355" y="0"/>
                    </a:lnTo>
                    <a:cubicBezTo>
                      <a:pt x="355" y="0"/>
                      <a:pt x="410" y="212"/>
                      <a:pt x="0" y="545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8" name="Freeform 153">
                <a:extLst>
                  <a:ext uri="{FF2B5EF4-FFF2-40B4-BE49-F238E27FC236}">
                    <a16:creationId xmlns:a16="http://schemas.microsoft.com/office/drawing/2014/main" id="{B868277E-F325-4C3B-8282-490EC671F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250" y="839788"/>
                <a:ext cx="350838" cy="514350"/>
              </a:xfrm>
              <a:custGeom>
                <a:avLst/>
                <a:gdLst>
                  <a:gd name="T0" fmla="*/ 368 w 368"/>
                  <a:gd name="T1" fmla="*/ 0 h 538"/>
                  <a:gd name="T2" fmla="*/ 368 w 368"/>
                  <a:gd name="T3" fmla="*/ 0 h 538"/>
                  <a:gd name="T4" fmla="*/ 0 w 368"/>
                  <a:gd name="T5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" h="538">
                    <a:moveTo>
                      <a:pt x="368" y="0"/>
                    </a:moveTo>
                    <a:lnTo>
                      <a:pt x="368" y="0"/>
                    </a:lnTo>
                    <a:cubicBezTo>
                      <a:pt x="368" y="0"/>
                      <a:pt x="115" y="249"/>
                      <a:pt x="0" y="538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9" name="Freeform 154">
                <a:extLst>
                  <a:ext uri="{FF2B5EF4-FFF2-40B4-BE49-F238E27FC236}">
                    <a16:creationId xmlns:a16="http://schemas.microsoft.com/office/drawing/2014/main" id="{F225A7E9-40F0-464D-AFA2-1D04CEC31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000" y="857250"/>
                <a:ext cx="342900" cy="515938"/>
              </a:xfrm>
              <a:custGeom>
                <a:avLst/>
                <a:gdLst>
                  <a:gd name="T0" fmla="*/ 360 w 360"/>
                  <a:gd name="T1" fmla="*/ 0 h 542"/>
                  <a:gd name="T2" fmla="*/ 360 w 360"/>
                  <a:gd name="T3" fmla="*/ 0 h 542"/>
                  <a:gd name="T4" fmla="*/ 0 w 360"/>
                  <a:gd name="T5" fmla="*/ 542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0" h="542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60" y="0"/>
                      <a:pt x="228" y="331"/>
                      <a:pt x="0" y="542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0" name="Freeform 155">
                <a:extLst>
                  <a:ext uri="{FF2B5EF4-FFF2-40B4-BE49-F238E27FC236}">
                    <a16:creationId xmlns:a16="http://schemas.microsoft.com/office/drawing/2014/main" id="{43407BF9-2387-4469-92E6-D6912323D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125" y="776288"/>
                <a:ext cx="320675" cy="412750"/>
              </a:xfrm>
              <a:custGeom>
                <a:avLst/>
                <a:gdLst>
                  <a:gd name="T0" fmla="*/ 260 w 335"/>
                  <a:gd name="T1" fmla="*/ 281 h 432"/>
                  <a:gd name="T2" fmla="*/ 260 w 335"/>
                  <a:gd name="T3" fmla="*/ 281 h 432"/>
                  <a:gd name="T4" fmla="*/ 256 w 335"/>
                  <a:gd name="T5" fmla="*/ 219 h 432"/>
                  <a:gd name="T6" fmla="*/ 239 w 335"/>
                  <a:gd name="T7" fmla="*/ 183 h 432"/>
                  <a:gd name="T8" fmla="*/ 249 w 335"/>
                  <a:gd name="T9" fmla="*/ 88 h 432"/>
                  <a:gd name="T10" fmla="*/ 150 w 335"/>
                  <a:gd name="T11" fmla="*/ 12 h 432"/>
                  <a:gd name="T12" fmla="*/ 105 w 335"/>
                  <a:gd name="T13" fmla="*/ 105 h 432"/>
                  <a:gd name="T14" fmla="*/ 55 w 335"/>
                  <a:gd name="T15" fmla="*/ 97 h 432"/>
                  <a:gd name="T16" fmla="*/ 15 w 335"/>
                  <a:gd name="T17" fmla="*/ 215 h 432"/>
                  <a:gd name="T18" fmla="*/ 115 w 335"/>
                  <a:gd name="T19" fmla="*/ 291 h 432"/>
                  <a:gd name="T20" fmla="*/ 127 w 335"/>
                  <a:gd name="T21" fmla="*/ 286 h 432"/>
                  <a:gd name="T22" fmla="*/ 200 w 335"/>
                  <a:gd name="T23" fmla="*/ 340 h 432"/>
                  <a:gd name="T24" fmla="*/ 335 w 335"/>
                  <a:gd name="T25" fmla="*/ 432 h 432"/>
                  <a:gd name="T26" fmla="*/ 260 w 335"/>
                  <a:gd name="T27" fmla="*/ 28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432">
                    <a:moveTo>
                      <a:pt x="260" y="281"/>
                    </a:moveTo>
                    <a:lnTo>
                      <a:pt x="260" y="281"/>
                    </a:lnTo>
                    <a:cubicBezTo>
                      <a:pt x="263" y="262"/>
                      <a:pt x="262" y="241"/>
                      <a:pt x="256" y="219"/>
                    </a:cubicBezTo>
                    <a:cubicBezTo>
                      <a:pt x="252" y="206"/>
                      <a:pt x="246" y="194"/>
                      <a:pt x="239" y="183"/>
                    </a:cubicBezTo>
                    <a:cubicBezTo>
                      <a:pt x="255" y="160"/>
                      <a:pt x="260" y="124"/>
                      <a:pt x="249" y="88"/>
                    </a:cubicBezTo>
                    <a:cubicBezTo>
                      <a:pt x="233" y="34"/>
                      <a:pt x="188" y="0"/>
                      <a:pt x="150" y="12"/>
                    </a:cubicBezTo>
                    <a:cubicBezTo>
                      <a:pt x="117" y="22"/>
                      <a:pt x="100" y="61"/>
                      <a:pt x="105" y="105"/>
                    </a:cubicBezTo>
                    <a:cubicBezTo>
                      <a:pt x="89" y="95"/>
                      <a:pt x="72" y="92"/>
                      <a:pt x="55" y="97"/>
                    </a:cubicBezTo>
                    <a:cubicBezTo>
                      <a:pt x="17" y="109"/>
                      <a:pt x="0" y="162"/>
                      <a:pt x="15" y="215"/>
                    </a:cubicBezTo>
                    <a:cubicBezTo>
                      <a:pt x="32" y="269"/>
                      <a:pt x="76" y="303"/>
                      <a:pt x="115" y="291"/>
                    </a:cubicBezTo>
                    <a:cubicBezTo>
                      <a:pt x="119" y="290"/>
                      <a:pt x="123" y="288"/>
                      <a:pt x="127" y="286"/>
                    </a:cubicBezTo>
                    <a:cubicBezTo>
                      <a:pt x="144" y="319"/>
                      <a:pt x="172" y="339"/>
                      <a:pt x="200" y="340"/>
                    </a:cubicBezTo>
                    <a:lnTo>
                      <a:pt x="335" y="432"/>
                    </a:lnTo>
                    <a:lnTo>
                      <a:pt x="260" y="281"/>
                    </a:lnTo>
                    <a:close/>
                  </a:path>
                </a:pathLst>
              </a:custGeom>
              <a:solidFill>
                <a:srgbClr val="6EB1C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1" name="Freeform 156">
                <a:extLst>
                  <a:ext uri="{FF2B5EF4-FFF2-40B4-BE49-F238E27FC236}">
                    <a16:creationId xmlns:a16="http://schemas.microsoft.com/office/drawing/2014/main" id="{B292E0BA-FA32-4B92-BCCE-AB01233CA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125" y="776288"/>
                <a:ext cx="320675" cy="412750"/>
              </a:xfrm>
              <a:custGeom>
                <a:avLst/>
                <a:gdLst>
                  <a:gd name="T0" fmla="*/ 260 w 335"/>
                  <a:gd name="T1" fmla="*/ 281 h 432"/>
                  <a:gd name="T2" fmla="*/ 260 w 335"/>
                  <a:gd name="T3" fmla="*/ 281 h 432"/>
                  <a:gd name="T4" fmla="*/ 256 w 335"/>
                  <a:gd name="T5" fmla="*/ 219 h 432"/>
                  <a:gd name="T6" fmla="*/ 239 w 335"/>
                  <a:gd name="T7" fmla="*/ 183 h 432"/>
                  <a:gd name="T8" fmla="*/ 249 w 335"/>
                  <a:gd name="T9" fmla="*/ 88 h 432"/>
                  <a:gd name="T10" fmla="*/ 150 w 335"/>
                  <a:gd name="T11" fmla="*/ 12 h 432"/>
                  <a:gd name="T12" fmla="*/ 105 w 335"/>
                  <a:gd name="T13" fmla="*/ 105 h 432"/>
                  <a:gd name="T14" fmla="*/ 55 w 335"/>
                  <a:gd name="T15" fmla="*/ 97 h 432"/>
                  <a:gd name="T16" fmla="*/ 15 w 335"/>
                  <a:gd name="T17" fmla="*/ 215 h 432"/>
                  <a:gd name="T18" fmla="*/ 115 w 335"/>
                  <a:gd name="T19" fmla="*/ 291 h 432"/>
                  <a:gd name="T20" fmla="*/ 127 w 335"/>
                  <a:gd name="T21" fmla="*/ 286 h 432"/>
                  <a:gd name="T22" fmla="*/ 200 w 335"/>
                  <a:gd name="T23" fmla="*/ 340 h 432"/>
                  <a:gd name="T24" fmla="*/ 335 w 335"/>
                  <a:gd name="T25" fmla="*/ 432 h 432"/>
                  <a:gd name="T26" fmla="*/ 260 w 335"/>
                  <a:gd name="T27" fmla="*/ 281 h 432"/>
                  <a:gd name="T28" fmla="*/ 260 w 335"/>
                  <a:gd name="T29" fmla="*/ 28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5" h="432">
                    <a:moveTo>
                      <a:pt x="260" y="281"/>
                    </a:moveTo>
                    <a:lnTo>
                      <a:pt x="260" y="281"/>
                    </a:lnTo>
                    <a:cubicBezTo>
                      <a:pt x="263" y="262"/>
                      <a:pt x="262" y="241"/>
                      <a:pt x="256" y="219"/>
                    </a:cubicBezTo>
                    <a:cubicBezTo>
                      <a:pt x="252" y="206"/>
                      <a:pt x="246" y="194"/>
                      <a:pt x="239" y="183"/>
                    </a:cubicBezTo>
                    <a:cubicBezTo>
                      <a:pt x="255" y="160"/>
                      <a:pt x="260" y="124"/>
                      <a:pt x="249" y="88"/>
                    </a:cubicBezTo>
                    <a:cubicBezTo>
                      <a:pt x="233" y="34"/>
                      <a:pt x="188" y="0"/>
                      <a:pt x="150" y="12"/>
                    </a:cubicBezTo>
                    <a:cubicBezTo>
                      <a:pt x="117" y="22"/>
                      <a:pt x="100" y="61"/>
                      <a:pt x="105" y="105"/>
                    </a:cubicBezTo>
                    <a:cubicBezTo>
                      <a:pt x="89" y="95"/>
                      <a:pt x="72" y="92"/>
                      <a:pt x="55" y="97"/>
                    </a:cubicBezTo>
                    <a:cubicBezTo>
                      <a:pt x="17" y="109"/>
                      <a:pt x="0" y="162"/>
                      <a:pt x="15" y="215"/>
                    </a:cubicBezTo>
                    <a:cubicBezTo>
                      <a:pt x="32" y="269"/>
                      <a:pt x="76" y="303"/>
                      <a:pt x="115" y="291"/>
                    </a:cubicBezTo>
                    <a:cubicBezTo>
                      <a:pt x="119" y="290"/>
                      <a:pt x="123" y="288"/>
                      <a:pt x="127" y="286"/>
                    </a:cubicBezTo>
                    <a:cubicBezTo>
                      <a:pt x="144" y="319"/>
                      <a:pt x="172" y="339"/>
                      <a:pt x="200" y="340"/>
                    </a:cubicBezTo>
                    <a:lnTo>
                      <a:pt x="335" y="432"/>
                    </a:lnTo>
                    <a:lnTo>
                      <a:pt x="260" y="281"/>
                    </a:lnTo>
                    <a:lnTo>
                      <a:pt x="260" y="281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39F989FC-7FDF-4533-BBBF-2B4C2554FC65}"/>
              </a:ext>
            </a:extLst>
          </p:cNvPr>
          <p:cNvGrpSpPr/>
          <p:nvPr/>
        </p:nvGrpSpPr>
        <p:grpSpPr>
          <a:xfrm>
            <a:off x="7212635" y="1014139"/>
            <a:ext cx="2703513" cy="2516187"/>
            <a:chOff x="8040688" y="541338"/>
            <a:chExt cx="2703513" cy="2516187"/>
          </a:xfrm>
        </p:grpSpPr>
        <p:sp>
          <p:nvSpPr>
            <p:cNvPr id="163" name="Freeform 157">
              <a:extLst>
                <a:ext uri="{FF2B5EF4-FFF2-40B4-BE49-F238E27FC236}">
                  <a16:creationId xmlns:a16="http://schemas.microsoft.com/office/drawing/2014/main" id="{B89F6156-F4ED-4FA3-9F70-BCC5A833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1136650"/>
              <a:ext cx="650875" cy="1920875"/>
            </a:xfrm>
            <a:custGeom>
              <a:avLst/>
              <a:gdLst>
                <a:gd name="T0" fmla="*/ 682 w 682"/>
                <a:gd name="T1" fmla="*/ 818 h 2013"/>
                <a:gd name="T2" fmla="*/ 682 w 682"/>
                <a:gd name="T3" fmla="*/ 818 h 2013"/>
                <a:gd name="T4" fmla="*/ 682 w 682"/>
                <a:gd name="T5" fmla="*/ 0 h 2013"/>
                <a:gd name="T6" fmla="*/ 545 w 682"/>
                <a:gd name="T7" fmla="*/ 0 h 2013"/>
                <a:gd name="T8" fmla="*/ 545 w 682"/>
                <a:gd name="T9" fmla="*/ 565 h 2013"/>
                <a:gd name="T10" fmla="*/ 468 w 682"/>
                <a:gd name="T11" fmla="*/ 565 h 2013"/>
                <a:gd name="T12" fmla="*/ 468 w 682"/>
                <a:gd name="T13" fmla="*/ 0 h 2013"/>
                <a:gd name="T14" fmla="*/ 364 w 682"/>
                <a:gd name="T15" fmla="*/ 0 h 2013"/>
                <a:gd name="T16" fmla="*/ 364 w 682"/>
                <a:gd name="T17" fmla="*/ 565 h 2013"/>
                <a:gd name="T18" fmla="*/ 287 w 682"/>
                <a:gd name="T19" fmla="*/ 565 h 2013"/>
                <a:gd name="T20" fmla="*/ 287 w 682"/>
                <a:gd name="T21" fmla="*/ 0 h 2013"/>
                <a:gd name="T22" fmla="*/ 183 w 682"/>
                <a:gd name="T23" fmla="*/ 0 h 2013"/>
                <a:gd name="T24" fmla="*/ 183 w 682"/>
                <a:gd name="T25" fmla="*/ 565 h 2013"/>
                <a:gd name="T26" fmla="*/ 106 w 682"/>
                <a:gd name="T27" fmla="*/ 565 h 2013"/>
                <a:gd name="T28" fmla="*/ 106 w 682"/>
                <a:gd name="T29" fmla="*/ 0 h 2013"/>
                <a:gd name="T30" fmla="*/ 0 w 682"/>
                <a:gd name="T31" fmla="*/ 0 h 2013"/>
                <a:gd name="T32" fmla="*/ 0 w 682"/>
                <a:gd name="T33" fmla="*/ 818 h 2013"/>
                <a:gd name="T34" fmla="*/ 2 w 682"/>
                <a:gd name="T35" fmla="*/ 818 h 2013"/>
                <a:gd name="T36" fmla="*/ 256 w 682"/>
                <a:gd name="T37" fmla="*/ 1178 h 2013"/>
                <a:gd name="T38" fmla="*/ 256 w 682"/>
                <a:gd name="T39" fmla="*/ 2013 h 2013"/>
                <a:gd name="T40" fmla="*/ 426 w 682"/>
                <a:gd name="T41" fmla="*/ 2013 h 2013"/>
                <a:gd name="T42" fmla="*/ 426 w 682"/>
                <a:gd name="T43" fmla="*/ 1178 h 2013"/>
                <a:gd name="T44" fmla="*/ 680 w 682"/>
                <a:gd name="T45" fmla="*/ 818 h 2013"/>
                <a:gd name="T46" fmla="*/ 682 w 682"/>
                <a:gd name="T47" fmla="*/ 818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" h="2013">
                  <a:moveTo>
                    <a:pt x="682" y="818"/>
                  </a:moveTo>
                  <a:lnTo>
                    <a:pt x="682" y="818"/>
                  </a:lnTo>
                  <a:lnTo>
                    <a:pt x="682" y="0"/>
                  </a:lnTo>
                  <a:lnTo>
                    <a:pt x="545" y="0"/>
                  </a:lnTo>
                  <a:lnTo>
                    <a:pt x="545" y="565"/>
                  </a:lnTo>
                  <a:lnTo>
                    <a:pt x="468" y="565"/>
                  </a:lnTo>
                  <a:lnTo>
                    <a:pt x="468" y="0"/>
                  </a:lnTo>
                  <a:lnTo>
                    <a:pt x="364" y="0"/>
                  </a:lnTo>
                  <a:lnTo>
                    <a:pt x="364" y="565"/>
                  </a:lnTo>
                  <a:lnTo>
                    <a:pt x="287" y="565"/>
                  </a:lnTo>
                  <a:lnTo>
                    <a:pt x="287" y="0"/>
                  </a:lnTo>
                  <a:lnTo>
                    <a:pt x="183" y="0"/>
                  </a:lnTo>
                  <a:lnTo>
                    <a:pt x="183" y="565"/>
                  </a:lnTo>
                  <a:lnTo>
                    <a:pt x="106" y="565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818"/>
                  </a:lnTo>
                  <a:lnTo>
                    <a:pt x="2" y="818"/>
                  </a:lnTo>
                  <a:cubicBezTo>
                    <a:pt x="18" y="993"/>
                    <a:pt x="121" y="1136"/>
                    <a:pt x="256" y="1178"/>
                  </a:cubicBezTo>
                  <a:lnTo>
                    <a:pt x="256" y="2013"/>
                  </a:lnTo>
                  <a:lnTo>
                    <a:pt x="426" y="2013"/>
                  </a:lnTo>
                  <a:lnTo>
                    <a:pt x="426" y="1178"/>
                  </a:lnTo>
                  <a:cubicBezTo>
                    <a:pt x="561" y="1136"/>
                    <a:pt x="664" y="993"/>
                    <a:pt x="680" y="818"/>
                  </a:cubicBezTo>
                  <a:lnTo>
                    <a:pt x="682" y="818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58">
              <a:extLst>
                <a:ext uri="{FF2B5EF4-FFF2-40B4-BE49-F238E27FC236}">
                  <a16:creationId xmlns:a16="http://schemas.microsoft.com/office/drawing/2014/main" id="{3E26E665-B6B1-4571-8017-242E2B1D3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1136650"/>
              <a:ext cx="650875" cy="1920875"/>
            </a:xfrm>
            <a:custGeom>
              <a:avLst/>
              <a:gdLst>
                <a:gd name="T0" fmla="*/ 682 w 682"/>
                <a:gd name="T1" fmla="*/ 818 h 2013"/>
                <a:gd name="T2" fmla="*/ 682 w 682"/>
                <a:gd name="T3" fmla="*/ 818 h 2013"/>
                <a:gd name="T4" fmla="*/ 682 w 682"/>
                <a:gd name="T5" fmla="*/ 0 h 2013"/>
                <a:gd name="T6" fmla="*/ 545 w 682"/>
                <a:gd name="T7" fmla="*/ 0 h 2013"/>
                <a:gd name="T8" fmla="*/ 545 w 682"/>
                <a:gd name="T9" fmla="*/ 565 h 2013"/>
                <a:gd name="T10" fmla="*/ 468 w 682"/>
                <a:gd name="T11" fmla="*/ 565 h 2013"/>
                <a:gd name="T12" fmla="*/ 468 w 682"/>
                <a:gd name="T13" fmla="*/ 0 h 2013"/>
                <a:gd name="T14" fmla="*/ 364 w 682"/>
                <a:gd name="T15" fmla="*/ 0 h 2013"/>
                <a:gd name="T16" fmla="*/ 364 w 682"/>
                <a:gd name="T17" fmla="*/ 565 h 2013"/>
                <a:gd name="T18" fmla="*/ 287 w 682"/>
                <a:gd name="T19" fmla="*/ 565 h 2013"/>
                <a:gd name="T20" fmla="*/ 287 w 682"/>
                <a:gd name="T21" fmla="*/ 0 h 2013"/>
                <a:gd name="T22" fmla="*/ 183 w 682"/>
                <a:gd name="T23" fmla="*/ 0 h 2013"/>
                <a:gd name="T24" fmla="*/ 183 w 682"/>
                <a:gd name="T25" fmla="*/ 565 h 2013"/>
                <a:gd name="T26" fmla="*/ 106 w 682"/>
                <a:gd name="T27" fmla="*/ 565 h 2013"/>
                <a:gd name="T28" fmla="*/ 106 w 682"/>
                <a:gd name="T29" fmla="*/ 0 h 2013"/>
                <a:gd name="T30" fmla="*/ 0 w 682"/>
                <a:gd name="T31" fmla="*/ 0 h 2013"/>
                <a:gd name="T32" fmla="*/ 0 w 682"/>
                <a:gd name="T33" fmla="*/ 818 h 2013"/>
                <a:gd name="T34" fmla="*/ 2 w 682"/>
                <a:gd name="T35" fmla="*/ 818 h 2013"/>
                <a:gd name="T36" fmla="*/ 256 w 682"/>
                <a:gd name="T37" fmla="*/ 1178 h 2013"/>
                <a:gd name="T38" fmla="*/ 256 w 682"/>
                <a:gd name="T39" fmla="*/ 2013 h 2013"/>
                <a:gd name="T40" fmla="*/ 426 w 682"/>
                <a:gd name="T41" fmla="*/ 2013 h 2013"/>
                <a:gd name="T42" fmla="*/ 426 w 682"/>
                <a:gd name="T43" fmla="*/ 1178 h 2013"/>
                <a:gd name="T44" fmla="*/ 680 w 682"/>
                <a:gd name="T45" fmla="*/ 818 h 2013"/>
                <a:gd name="T46" fmla="*/ 682 w 682"/>
                <a:gd name="T47" fmla="*/ 818 h 2013"/>
                <a:gd name="T48" fmla="*/ 682 w 682"/>
                <a:gd name="T49" fmla="*/ 818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" h="2013">
                  <a:moveTo>
                    <a:pt x="682" y="818"/>
                  </a:moveTo>
                  <a:lnTo>
                    <a:pt x="682" y="818"/>
                  </a:lnTo>
                  <a:lnTo>
                    <a:pt x="682" y="0"/>
                  </a:lnTo>
                  <a:lnTo>
                    <a:pt x="545" y="0"/>
                  </a:lnTo>
                  <a:lnTo>
                    <a:pt x="545" y="565"/>
                  </a:lnTo>
                  <a:lnTo>
                    <a:pt x="468" y="565"/>
                  </a:lnTo>
                  <a:lnTo>
                    <a:pt x="468" y="0"/>
                  </a:lnTo>
                  <a:lnTo>
                    <a:pt x="364" y="0"/>
                  </a:lnTo>
                  <a:lnTo>
                    <a:pt x="364" y="565"/>
                  </a:lnTo>
                  <a:lnTo>
                    <a:pt x="287" y="565"/>
                  </a:lnTo>
                  <a:lnTo>
                    <a:pt x="287" y="0"/>
                  </a:lnTo>
                  <a:lnTo>
                    <a:pt x="183" y="0"/>
                  </a:lnTo>
                  <a:lnTo>
                    <a:pt x="183" y="565"/>
                  </a:lnTo>
                  <a:lnTo>
                    <a:pt x="106" y="565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818"/>
                  </a:lnTo>
                  <a:lnTo>
                    <a:pt x="2" y="818"/>
                  </a:lnTo>
                  <a:cubicBezTo>
                    <a:pt x="18" y="993"/>
                    <a:pt x="121" y="1136"/>
                    <a:pt x="256" y="1178"/>
                  </a:cubicBezTo>
                  <a:lnTo>
                    <a:pt x="256" y="2013"/>
                  </a:lnTo>
                  <a:lnTo>
                    <a:pt x="426" y="2013"/>
                  </a:lnTo>
                  <a:lnTo>
                    <a:pt x="426" y="1178"/>
                  </a:lnTo>
                  <a:cubicBezTo>
                    <a:pt x="561" y="1136"/>
                    <a:pt x="664" y="993"/>
                    <a:pt x="680" y="818"/>
                  </a:cubicBezTo>
                  <a:lnTo>
                    <a:pt x="682" y="818"/>
                  </a:lnTo>
                  <a:lnTo>
                    <a:pt x="682" y="8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59">
              <a:extLst>
                <a:ext uri="{FF2B5EF4-FFF2-40B4-BE49-F238E27FC236}">
                  <a16:creationId xmlns:a16="http://schemas.microsoft.com/office/drawing/2014/main" id="{1007959D-099A-4B3D-B58D-F1B184DD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735013"/>
              <a:ext cx="84138" cy="185738"/>
            </a:xfrm>
            <a:custGeom>
              <a:avLst/>
              <a:gdLst>
                <a:gd name="T0" fmla="*/ 88 w 88"/>
                <a:gd name="T1" fmla="*/ 173 h 195"/>
                <a:gd name="T2" fmla="*/ 88 w 88"/>
                <a:gd name="T3" fmla="*/ 173 h 195"/>
                <a:gd name="T4" fmla="*/ 81 w 88"/>
                <a:gd name="T5" fmla="*/ 0 h 195"/>
                <a:gd name="T6" fmla="*/ 0 w 88"/>
                <a:gd name="T7" fmla="*/ 195 h 195"/>
                <a:gd name="T8" fmla="*/ 88 w 88"/>
                <a:gd name="T9" fmla="*/ 17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95">
                  <a:moveTo>
                    <a:pt x="88" y="173"/>
                  </a:moveTo>
                  <a:lnTo>
                    <a:pt x="88" y="173"/>
                  </a:lnTo>
                  <a:cubicBezTo>
                    <a:pt x="88" y="173"/>
                    <a:pt x="76" y="94"/>
                    <a:pt x="81" y="0"/>
                  </a:cubicBezTo>
                  <a:cubicBezTo>
                    <a:pt x="81" y="0"/>
                    <a:pt x="0" y="72"/>
                    <a:pt x="0" y="195"/>
                  </a:cubicBezTo>
                  <a:lnTo>
                    <a:pt x="88" y="173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60">
              <a:extLst>
                <a:ext uri="{FF2B5EF4-FFF2-40B4-BE49-F238E27FC236}">
                  <a16:creationId xmlns:a16="http://schemas.microsoft.com/office/drawing/2014/main" id="{2F74723F-5365-4167-AEC6-30EBB7216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735013"/>
              <a:ext cx="84138" cy="185738"/>
            </a:xfrm>
            <a:custGeom>
              <a:avLst/>
              <a:gdLst>
                <a:gd name="T0" fmla="*/ 88 w 88"/>
                <a:gd name="T1" fmla="*/ 173 h 195"/>
                <a:gd name="T2" fmla="*/ 88 w 88"/>
                <a:gd name="T3" fmla="*/ 173 h 195"/>
                <a:gd name="T4" fmla="*/ 81 w 88"/>
                <a:gd name="T5" fmla="*/ 0 h 195"/>
                <a:gd name="T6" fmla="*/ 0 w 88"/>
                <a:gd name="T7" fmla="*/ 195 h 195"/>
                <a:gd name="T8" fmla="*/ 88 w 88"/>
                <a:gd name="T9" fmla="*/ 173 h 195"/>
                <a:gd name="T10" fmla="*/ 88 w 88"/>
                <a:gd name="T11" fmla="*/ 17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95">
                  <a:moveTo>
                    <a:pt x="88" y="173"/>
                  </a:moveTo>
                  <a:lnTo>
                    <a:pt x="88" y="173"/>
                  </a:lnTo>
                  <a:cubicBezTo>
                    <a:pt x="88" y="173"/>
                    <a:pt x="76" y="94"/>
                    <a:pt x="81" y="0"/>
                  </a:cubicBezTo>
                  <a:cubicBezTo>
                    <a:pt x="81" y="0"/>
                    <a:pt x="0" y="72"/>
                    <a:pt x="0" y="195"/>
                  </a:cubicBezTo>
                  <a:lnTo>
                    <a:pt x="88" y="173"/>
                  </a:lnTo>
                  <a:lnTo>
                    <a:pt x="88" y="17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61">
              <a:extLst>
                <a:ext uri="{FF2B5EF4-FFF2-40B4-BE49-F238E27FC236}">
                  <a16:creationId xmlns:a16="http://schemas.microsoft.com/office/drawing/2014/main" id="{5561ED7E-D82C-4D9B-B85C-0A31DA4FC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703263"/>
              <a:ext cx="93663" cy="187325"/>
            </a:xfrm>
            <a:custGeom>
              <a:avLst/>
              <a:gdLst>
                <a:gd name="T0" fmla="*/ 0 w 97"/>
                <a:gd name="T1" fmla="*/ 181 h 195"/>
                <a:gd name="T2" fmla="*/ 0 w 97"/>
                <a:gd name="T3" fmla="*/ 181 h 195"/>
                <a:gd name="T4" fmla="*/ 16 w 97"/>
                <a:gd name="T5" fmla="*/ 0 h 195"/>
                <a:gd name="T6" fmla="*/ 97 w 97"/>
                <a:gd name="T7" fmla="*/ 195 h 195"/>
                <a:gd name="T8" fmla="*/ 0 w 97"/>
                <a:gd name="T9" fmla="*/ 1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5">
                  <a:moveTo>
                    <a:pt x="0" y="181"/>
                  </a:moveTo>
                  <a:lnTo>
                    <a:pt x="0" y="181"/>
                  </a:lnTo>
                  <a:cubicBezTo>
                    <a:pt x="0" y="181"/>
                    <a:pt x="21" y="94"/>
                    <a:pt x="16" y="0"/>
                  </a:cubicBezTo>
                  <a:cubicBezTo>
                    <a:pt x="16" y="0"/>
                    <a:pt x="97" y="72"/>
                    <a:pt x="97" y="195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62">
              <a:extLst>
                <a:ext uri="{FF2B5EF4-FFF2-40B4-BE49-F238E27FC236}">
                  <a16:creationId xmlns:a16="http://schemas.microsoft.com/office/drawing/2014/main" id="{7ABD78C1-28B5-4904-BAE5-B36FCFCD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703263"/>
              <a:ext cx="93663" cy="187325"/>
            </a:xfrm>
            <a:custGeom>
              <a:avLst/>
              <a:gdLst>
                <a:gd name="T0" fmla="*/ 0 w 97"/>
                <a:gd name="T1" fmla="*/ 181 h 195"/>
                <a:gd name="T2" fmla="*/ 0 w 97"/>
                <a:gd name="T3" fmla="*/ 181 h 195"/>
                <a:gd name="T4" fmla="*/ 16 w 97"/>
                <a:gd name="T5" fmla="*/ 0 h 195"/>
                <a:gd name="T6" fmla="*/ 97 w 97"/>
                <a:gd name="T7" fmla="*/ 195 h 195"/>
                <a:gd name="T8" fmla="*/ 0 w 97"/>
                <a:gd name="T9" fmla="*/ 181 h 195"/>
                <a:gd name="T10" fmla="*/ 0 w 97"/>
                <a:gd name="T11" fmla="*/ 1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95">
                  <a:moveTo>
                    <a:pt x="0" y="181"/>
                  </a:moveTo>
                  <a:lnTo>
                    <a:pt x="0" y="181"/>
                  </a:lnTo>
                  <a:cubicBezTo>
                    <a:pt x="0" y="181"/>
                    <a:pt x="21" y="94"/>
                    <a:pt x="16" y="0"/>
                  </a:cubicBezTo>
                  <a:cubicBezTo>
                    <a:pt x="16" y="0"/>
                    <a:pt x="97" y="72"/>
                    <a:pt x="97" y="195"/>
                  </a:cubicBez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163">
              <a:extLst>
                <a:ext uri="{FF2B5EF4-FFF2-40B4-BE49-F238E27FC236}">
                  <a16:creationId xmlns:a16="http://schemas.microsoft.com/office/drawing/2014/main" id="{D7E51704-2D84-49AC-9746-B98408CE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688" y="541338"/>
              <a:ext cx="2703513" cy="1793875"/>
            </a:xfrm>
            <a:custGeom>
              <a:avLst/>
              <a:gdLst>
                <a:gd name="T0" fmla="*/ 2703 w 2833"/>
                <a:gd name="T1" fmla="*/ 1314 h 1881"/>
                <a:gd name="T2" fmla="*/ 2703 w 2833"/>
                <a:gd name="T3" fmla="*/ 1314 h 1881"/>
                <a:gd name="T4" fmla="*/ 1451 w 2833"/>
                <a:gd name="T5" fmla="*/ 272 h 1881"/>
                <a:gd name="T6" fmla="*/ 124 w 2833"/>
                <a:gd name="T7" fmla="*/ 1083 h 1881"/>
                <a:gd name="T8" fmla="*/ 96 w 2833"/>
                <a:gd name="T9" fmla="*/ 1514 h 1881"/>
                <a:gd name="T10" fmla="*/ 138 w 2833"/>
                <a:gd name="T11" fmla="*/ 1572 h 1881"/>
                <a:gd name="T12" fmla="*/ 50 w 2833"/>
                <a:gd name="T13" fmla="*/ 1624 h 1881"/>
                <a:gd name="T14" fmla="*/ 289 w 2833"/>
                <a:gd name="T15" fmla="*/ 1778 h 1881"/>
                <a:gd name="T16" fmla="*/ 297 w 2833"/>
                <a:gd name="T17" fmla="*/ 1656 h 1881"/>
                <a:gd name="T18" fmla="*/ 583 w 2833"/>
                <a:gd name="T19" fmla="*/ 1600 h 1881"/>
                <a:gd name="T20" fmla="*/ 2210 w 2833"/>
                <a:gd name="T21" fmla="*/ 1612 h 1881"/>
                <a:gd name="T22" fmla="*/ 2521 w 2833"/>
                <a:gd name="T23" fmla="*/ 1748 h 1881"/>
                <a:gd name="T24" fmla="*/ 2489 w 2833"/>
                <a:gd name="T25" fmla="*/ 1881 h 1881"/>
                <a:gd name="T26" fmla="*/ 2755 w 2833"/>
                <a:gd name="T27" fmla="*/ 1739 h 1881"/>
                <a:gd name="T28" fmla="*/ 2670 w 2833"/>
                <a:gd name="T29" fmla="*/ 1682 h 1881"/>
                <a:gd name="T30" fmla="*/ 2703 w 2833"/>
                <a:gd name="T31" fmla="*/ 1314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3" h="1881">
                  <a:moveTo>
                    <a:pt x="2703" y="1314"/>
                  </a:moveTo>
                  <a:lnTo>
                    <a:pt x="2703" y="1314"/>
                  </a:lnTo>
                  <a:cubicBezTo>
                    <a:pt x="2703" y="1314"/>
                    <a:pt x="2410" y="226"/>
                    <a:pt x="1451" y="272"/>
                  </a:cubicBezTo>
                  <a:cubicBezTo>
                    <a:pt x="1451" y="272"/>
                    <a:pt x="583" y="222"/>
                    <a:pt x="124" y="1083"/>
                  </a:cubicBezTo>
                  <a:cubicBezTo>
                    <a:pt x="124" y="1083"/>
                    <a:pt x="0" y="1307"/>
                    <a:pt x="96" y="1514"/>
                  </a:cubicBezTo>
                  <a:lnTo>
                    <a:pt x="138" y="1572"/>
                  </a:lnTo>
                  <a:lnTo>
                    <a:pt x="50" y="1624"/>
                  </a:lnTo>
                  <a:lnTo>
                    <a:pt x="289" y="1778"/>
                  </a:lnTo>
                  <a:lnTo>
                    <a:pt x="297" y="1656"/>
                  </a:lnTo>
                  <a:cubicBezTo>
                    <a:pt x="297" y="1656"/>
                    <a:pt x="464" y="1709"/>
                    <a:pt x="583" y="1600"/>
                  </a:cubicBezTo>
                  <a:cubicBezTo>
                    <a:pt x="583" y="1600"/>
                    <a:pt x="1458" y="0"/>
                    <a:pt x="2210" y="1612"/>
                  </a:cubicBezTo>
                  <a:cubicBezTo>
                    <a:pt x="2321" y="1850"/>
                    <a:pt x="2521" y="1748"/>
                    <a:pt x="2521" y="1748"/>
                  </a:cubicBezTo>
                  <a:lnTo>
                    <a:pt x="2489" y="1881"/>
                  </a:lnTo>
                  <a:lnTo>
                    <a:pt x="2755" y="1739"/>
                  </a:lnTo>
                  <a:lnTo>
                    <a:pt x="2670" y="1682"/>
                  </a:lnTo>
                  <a:cubicBezTo>
                    <a:pt x="2670" y="1682"/>
                    <a:pt x="2833" y="1619"/>
                    <a:pt x="2703" y="1314"/>
                  </a:cubicBezTo>
                  <a:close/>
                </a:path>
              </a:pathLst>
            </a:custGeom>
            <a:solidFill>
              <a:srgbClr val="B0411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164">
              <a:extLst>
                <a:ext uri="{FF2B5EF4-FFF2-40B4-BE49-F238E27FC236}">
                  <a16:creationId xmlns:a16="http://schemas.microsoft.com/office/drawing/2014/main" id="{F1D374D7-3908-4FF7-941D-6BEDF00C1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688" y="541338"/>
              <a:ext cx="2703513" cy="1793875"/>
            </a:xfrm>
            <a:custGeom>
              <a:avLst/>
              <a:gdLst>
                <a:gd name="T0" fmla="*/ 2703 w 2833"/>
                <a:gd name="T1" fmla="*/ 1314 h 1881"/>
                <a:gd name="T2" fmla="*/ 2703 w 2833"/>
                <a:gd name="T3" fmla="*/ 1314 h 1881"/>
                <a:gd name="T4" fmla="*/ 1451 w 2833"/>
                <a:gd name="T5" fmla="*/ 272 h 1881"/>
                <a:gd name="T6" fmla="*/ 124 w 2833"/>
                <a:gd name="T7" fmla="*/ 1083 h 1881"/>
                <a:gd name="T8" fmla="*/ 96 w 2833"/>
                <a:gd name="T9" fmla="*/ 1514 h 1881"/>
                <a:gd name="T10" fmla="*/ 138 w 2833"/>
                <a:gd name="T11" fmla="*/ 1572 h 1881"/>
                <a:gd name="T12" fmla="*/ 50 w 2833"/>
                <a:gd name="T13" fmla="*/ 1624 h 1881"/>
                <a:gd name="T14" fmla="*/ 289 w 2833"/>
                <a:gd name="T15" fmla="*/ 1778 h 1881"/>
                <a:gd name="T16" fmla="*/ 297 w 2833"/>
                <a:gd name="T17" fmla="*/ 1656 h 1881"/>
                <a:gd name="T18" fmla="*/ 583 w 2833"/>
                <a:gd name="T19" fmla="*/ 1600 h 1881"/>
                <a:gd name="T20" fmla="*/ 2210 w 2833"/>
                <a:gd name="T21" fmla="*/ 1612 h 1881"/>
                <a:gd name="T22" fmla="*/ 2521 w 2833"/>
                <a:gd name="T23" fmla="*/ 1748 h 1881"/>
                <a:gd name="T24" fmla="*/ 2489 w 2833"/>
                <a:gd name="T25" fmla="*/ 1881 h 1881"/>
                <a:gd name="T26" fmla="*/ 2755 w 2833"/>
                <a:gd name="T27" fmla="*/ 1739 h 1881"/>
                <a:gd name="T28" fmla="*/ 2670 w 2833"/>
                <a:gd name="T29" fmla="*/ 1682 h 1881"/>
                <a:gd name="T30" fmla="*/ 2703 w 2833"/>
                <a:gd name="T31" fmla="*/ 1314 h 1881"/>
                <a:gd name="T32" fmla="*/ 2703 w 2833"/>
                <a:gd name="T33" fmla="*/ 1314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33" h="1881">
                  <a:moveTo>
                    <a:pt x="2703" y="1314"/>
                  </a:moveTo>
                  <a:lnTo>
                    <a:pt x="2703" y="1314"/>
                  </a:lnTo>
                  <a:cubicBezTo>
                    <a:pt x="2703" y="1314"/>
                    <a:pt x="2410" y="226"/>
                    <a:pt x="1451" y="272"/>
                  </a:cubicBezTo>
                  <a:cubicBezTo>
                    <a:pt x="1451" y="272"/>
                    <a:pt x="583" y="222"/>
                    <a:pt x="124" y="1083"/>
                  </a:cubicBezTo>
                  <a:cubicBezTo>
                    <a:pt x="124" y="1083"/>
                    <a:pt x="0" y="1307"/>
                    <a:pt x="96" y="1514"/>
                  </a:cubicBezTo>
                  <a:lnTo>
                    <a:pt x="138" y="1572"/>
                  </a:lnTo>
                  <a:lnTo>
                    <a:pt x="50" y="1624"/>
                  </a:lnTo>
                  <a:lnTo>
                    <a:pt x="289" y="1778"/>
                  </a:lnTo>
                  <a:lnTo>
                    <a:pt x="297" y="1656"/>
                  </a:lnTo>
                  <a:cubicBezTo>
                    <a:pt x="297" y="1656"/>
                    <a:pt x="464" y="1709"/>
                    <a:pt x="583" y="1600"/>
                  </a:cubicBezTo>
                  <a:cubicBezTo>
                    <a:pt x="583" y="1600"/>
                    <a:pt x="1458" y="0"/>
                    <a:pt x="2210" y="1612"/>
                  </a:cubicBezTo>
                  <a:cubicBezTo>
                    <a:pt x="2321" y="1850"/>
                    <a:pt x="2521" y="1748"/>
                    <a:pt x="2521" y="1748"/>
                  </a:cubicBezTo>
                  <a:lnTo>
                    <a:pt x="2489" y="1881"/>
                  </a:lnTo>
                  <a:lnTo>
                    <a:pt x="2755" y="1739"/>
                  </a:lnTo>
                  <a:lnTo>
                    <a:pt x="2670" y="1682"/>
                  </a:lnTo>
                  <a:cubicBezTo>
                    <a:pt x="2670" y="1682"/>
                    <a:pt x="2833" y="1619"/>
                    <a:pt x="2703" y="1314"/>
                  </a:cubicBezTo>
                  <a:lnTo>
                    <a:pt x="2703" y="131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165">
              <a:extLst>
                <a:ext uri="{FF2B5EF4-FFF2-40B4-BE49-F238E27FC236}">
                  <a16:creationId xmlns:a16="http://schemas.microsoft.com/office/drawing/2014/main" id="{F699D653-7077-4C7D-B3D1-EF5F25189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550" y="895350"/>
              <a:ext cx="242888" cy="292100"/>
            </a:xfrm>
            <a:custGeom>
              <a:avLst/>
              <a:gdLst>
                <a:gd name="T0" fmla="*/ 227 w 254"/>
                <a:gd name="T1" fmla="*/ 0 h 307"/>
                <a:gd name="T2" fmla="*/ 227 w 254"/>
                <a:gd name="T3" fmla="*/ 0 h 307"/>
                <a:gd name="T4" fmla="*/ 254 w 254"/>
                <a:gd name="T5" fmla="*/ 307 h 307"/>
                <a:gd name="T6" fmla="*/ 227 w 254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307">
                  <a:moveTo>
                    <a:pt x="227" y="0"/>
                  </a:moveTo>
                  <a:lnTo>
                    <a:pt x="227" y="0"/>
                  </a:lnTo>
                  <a:cubicBezTo>
                    <a:pt x="227" y="0"/>
                    <a:pt x="126" y="174"/>
                    <a:pt x="254" y="307"/>
                  </a:cubicBezTo>
                  <a:cubicBezTo>
                    <a:pt x="254" y="307"/>
                    <a:pt x="0" y="130"/>
                    <a:pt x="227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166">
              <a:extLst>
                <a:ext uri="{FF2B5EF4-FFF2-40B4-BE49-F238E27FC236}">
                  <a16:creationId xmlns:a16="http://schemas.microsoft.com/office/drawing/2014/main" id="{1C3A2C7B-0CEC-4F15-9E20-3C4757DD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550" y="895350"/>
              <a:ext cx="242888" cy="292100"/>
            </a:xfrm>
            <a:custGeom>
              <a:avLst/>
              <a:gdLst>
                <a:gd name="T0" fmla="*/ 227 w 254"/>
                <a:gd name="T1" fmla="*/ 0 h 307"/>
                <a:gd name="T2" fmla="*/ 227 w 254"/>
                <a:gd name="T3" fmla="*/ 0 h 307"/>
                <a:gd name="T4" fmla="*/ 254 w 254"/>
                <a:gd name="T5" fmla="*/ 307 h 307"/>
                <a:gd name="T6" fmla="*/ 227 w 254"/>
                <a:gd name="T7" fmla="*/ 0 h 307"/>
                <a:gd name="T8" fmla="*/ 227 w 254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7">
                  <a:moveTo>
                    <a:pt x="227" y="0"/>
                  </a:moveTo>
                  <a:lnTo>
                    <a:pt x="227" y="0"/>
                  </a:lnTo>
                  <a:cubicBezTo>
                    <a:pt x="227" y="0"/>
                    <a:pt x="126" y="174"/>
                    <a:pt x="254" y="307"/>
                  </a:cubicBezTo>
                  <a:cubicBezTo>
                    <a:pt x="254" y="307"/>
                    <a:pt x="0" y="130"/>
                    <a:pt x="227" y="0"/>
                  </a:cubicBezTo>
                  <a:lnTo>
                    <a:pt x="227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167">
              <a:extLst>
                <a:ext uri="{FF2B5EF4-FFF2-40B4-BE49-F238E27FC236}">
                  <a16:creationId xmlns:a16="http://schemas.microsoft.com/office/drawing/2014/main" id="{2E4F219A-0996-4890-AA6D-2B71AE5D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804863"/>
              <a:ext cx="241300" cy="293688"/>
            </a:xfrm>
            <a:custGeom>
              <a:avLst/>
              <a:gdLst>
                <a:gd name="T0" fmla="*/ 227 w 254"/>
                <a:gd name="T1" fmla="*/ 0 h 308"/>
                <a:gd name="T2" fmla="*/ 227 w 254"/>
                <a:gd name="T3" fmla="*/ 0 h 308"/>
                <a:gd name="T4" fmla="*/ 254 w 254"/>
                <a:gd name="T5" fmla="*/ 308 h 308"/>
                <a:gd name="T6" fmla="*/ 227 w 254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308">
                  <a:moveTo>
                    <a:pt x="227" y="0"/>
                  </a:moveTo>
                  <a:lnTo>
                    <a:pt x="227" y="0"/>
                  </a:lnTo>
                  <a:cubicBezTo>
                    <a:pt x="227" y="0"/>
                    <a:pt x="126" y="174"/>
                    <a:pt x="254" y="308"/>
                  </a:cubicBezTo>
                  <a:cubicBezTo>
                    <a:pt x="254" y="308"/>
                    <a:pt x="0" y="131"/>
                    <a:pt x="227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168">
              <a:extLst>
                <a:ext uri="{FF2B5EF4-FFF2-40B4-BE49-F238E27FC236}">
                  <a16:creationId xmlns:a16="http://schemas.microsoft.com/office/drawing/2014/main" id="{BBD99508-9629-45EE-B80A-B6D919BF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804863"/>
              <a:ext cx="241300" cy="293688"/>
            </a:xfrm>
            <a:custGeom>
              <a:avLst/>
              <a:gdLst>
                <a:gd name="T0" fmla="*/ 227 w 254"/>
                <a:gd name="T1" fmla="*/ 0 h 308"/>
                <a:gd name="T2" fmla="*/ 227 w 254"/>
                <a:gd name="T3" fmla="*/ 0 h 308"/>
                <a:gd name="T4" fmla="*/ 254 w 254"/>
                <a:gd name="T5" fmla="*/ 308 h 308"/>
                <a:gd name="T6" fmla="*/ 227 w 254"/>
                <a:gd name="T7" fmla="*/ 0 h 308"/>
                <a:gd name="T8" fmla="*/ 227 w 254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8">
                  <a:moveTo>
                    <a:pt x="227" y="0"/>
                  </a:moveTo>
                  <a:lnTo>
                    <a:pt x="227" y="0"/>
                  </a:lnTo>
                  <a:cubicBezTo>
                    <a:pt x="227" y="0"/>
                    <a:pt x="126" y="174"/>
                    <a:pt x="254" y="308"/>
                  </a:cubicBezTo>
                  <a:cubicBezTo>
                    <a:pt x="254" y="308"/>
                    <a:pt x="0" y="131"/>
                    <a:pt x="227" y="0"/>
                  </a:cubicBezTo>
                  <a:lnTo>
                    <a:pt x="227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169">
              <a:extLst>
                <a:ext uri="{FF2B5EF4-FFF2-40B4-BE49-F238E27FC236}">
                  <a16:creationId xmlns:a16="http://schemas.microsoft.com/office/drawing/2014/main" id="{20B2096A-8951-42E2-82D3-6AE91798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895350"/>
              <a:ext cx="242888" cy="292100"/>
            </a:xfrm>
            <a:custGeom>
              <a:avLst/>
              <a:gdLst>
                <a:gd name="T0" fmla="*/ 227 w 254"/>
                <a:gd name="T1" fmla="*/ 0 h 307"/>
                <a:gd name="T2" fmla="*/ 227 w 254"/>
                <a:gd name="T3" fmla="*/ 0 h 307"/>
                <a:gd name="T4" fmla="*/ 254 w 254"/>
                <a:gd name="T5" fmla="*/ 307 h 307"/>
                <a:gd name="T6" fmla="*/ 227 w 254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307">
                  <a:moveTo>
                    <a:pt x="227" y="0"/>
                  </a:moveTo>
                  <a:lnTo>
                    <a:pt x="227" y="0"/>
                  </a:lnTo>
                  <a:cubicBezTo>
                    <a:pt x="227" y="0"/>
                    <a:pt x="126" y="174"/>
                    <a:pt x="254" y="307"/>
                  </a:cubicBezTo>
                  <a:cubicBezTo>
                    <a:pt x="254" y="307"/>
                    <a:pt x="0" y="130"/>
                    <a:pt x="227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170">
              <a:extLst>
                <a:ext uri="{FF2B5EF4-FFF2-40B4-BE49-F238E27FC236}">
                  <a16:creationId xmlns:a16="http://schemas.microsoft.com/office/drawing/2014/main" id="{3F2B6119-BCA0-491A-99EE-A55E87130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895350"/>
              <a:ext cx="242888" cy="292100"/>
            </a:xfrm>
            <a:custGeom>
              <a:avLst/>
              <a:gdLst>
                <a:gd name="T0" fmla="*/ 227 w 254"/>
                <a:gd name="T1" fmla="*/ 0 h 307"/>
                <a:gd name="T2" fmla="*/ 227 w 254"/>
                <a:gd name="T3" fmla="*/ 0 h 307"/>
                <a:gd name="T4" fmla="*/ 254 w 254"/>
                <a:gd name="T5" fmla="*/ 307 h 307"/>
                <a:gd name="T6" fmla="*/ 227 w 254"/>
                <a:gd name="T7" fmla="*/ 0 h 307"/>
                <a:gd name="T8" fmla="*/ 227 w 254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7">
                  <a:moveTo>
                    <a:pt x="227" y="0"/>
                  </a:moveTo>
                  <a:lnTo>
                    <a:pt x="227" y="0"/>
                  </a:lnTo>
                  <a:cubicBezTo>
                    <a:pt x="227" y="0"/>
                    <a:pt x="126" y="174"/>
                    <a:pt x="254" y="307"/>
                  </a:cubicBezTo>
                  <a:cubicBezTo>
                    <a:pt x="254" y="307"/>
                    <a:pt x="0" y="130"/>
                    <a:pt x="227" y="0"/>
                  </a:cubicBezTo>
                  <a:lnTo>
                    <a:pt x="227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0CF6A125-1E52-4D3B-ABC4-EDD2ED9869FD}"/>
              </a:ext>
            </a:extLst>
          </p:cNvPr>
          <p:cNvGrpSpPr/>
          <p:nvPr/>
        </p:nvGrpSpPr>
        <p:grpSpPr>
          <a:xfrm>
            <a:off x="6061697" y="3947839"/>
            <a:ext cx="1287463" cy="923925"/>
            <a:chOff x="6889750" y="3475038"/>
            <a:chExt cx="1287463" cy="923925"/>
          </a:xfrm>
        </p:grpSpPr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A25A1DCC-FB99-4555-8914-F8A32DF4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3475038"/>
              <a:ext cx="1282700" cy="923925"/>
            </a:xfrm>
            <a:custGeom>
              <a:avLst/>
              <a:gdLst>
                <a:gd name="T0" fmla="*/ 0 w 1344"/>
                <a:gd name="T1" fmla="*/ 784 h 968"/>
                <a:gd name="T2" fmla="*/ 0 w 1344"/>
                <a:gd name="T3" fmla="*/ 784 h 968"/>
                <a:gd name="T4" fmla="*/ 398 w 1344"/>
                <a:gd name="T5" fmla="*/ 0 h 968"/>
                <a:gd name="T6" fmla="*/ 1344 w 1344"/>
                <a:gd name="T7" fmla="*/ 968 h 968"/>
                <a:gd name="T8" fmla="*/ 0 w 1344"/>
                <a:gd name="T9" fmla="*/ 784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968">
                  <a:moveTo>
                    <a:pt x="0" y="784"/>
                  </a:moveTo>
                  <a:lnTo>
                    <a:pt x="0" y="784"/>
                  </a:lnTo>
                  <a:cubicBezTo>
                    <a:pt x="0" y="784"/>
                    <a:pt x="51" y="261"/>
                    <a:pt x="398" y="0"/>
                  </a:cubicBezTo>
                  <a:lnTo>
                    <a:pt x="1344" y="96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E4E94CBD-C35E-4869-BE21-F16FB586A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3475038"/>
              <a:ext cx="1282700" cy="923925"/>
            </a:xfrm>
            <a:custGeom>
              <a:avLst/>
              <a:gdLst>
                <a:gd name="T0" fmla="*/ 0 w 1344"/>
                <a:gd name="T1" fmla="*/ 784 h 968"/>
                <a:gd name="T2" fmla="*/ 0 w 1344"/>
                <a:gd name="T3" fmla="*/ 784 h 968"/>
                <a:gd name="T4" fmla="*/ 398 w 1344"/>
                <a:gd name="T5" fmla="*/ 0 h 968"/>
                <a:gd name="T6" fmla="*/ 1344 w 1344"/>
                <a:gd name="T7" fmla="*/ 968 h 968"/>
                <a:gd name="T8" fmla="*/ 0 w 1344"/>
                <a:gd name="T9" fmla="*/ 784 h 968"/>
                <a:gd name="T10" fmla="*/ 0 w 1344"/>
                <a:gd name="T11" fmla="*/ 784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4" h="968">
                  <a:moveTo>
                    <a:pt x="0" y="784"/>
                  </a:moveTo>
                  <a:lnTo>
                    <a:pt x="0" y="784"/>
                  </a:lnTo>
                  <a:cubicBezTo>
                    <a:pt x="0" y="784"/>
                    <a:pt x="51" y="261"/>
                    <a:pt x="398" y="0"/>
                  </a:cubicBezTo>
                  <a:lnTo>
                    <a:pt x="1344" y="968"/>
                  </a:lnTo>
                  <a:lnTo>
                    <a:pt x="0" y="784"/>
                  </a:lnTo>
                  <a:lnTo>
                    <a:pt x="0" y="78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425E0C74-9EB5-4A88-A073-205F87E5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75" y="3622675"/>
              <a:ext cx="1100138" cy="776288"/>
            </a:xfrm>
            <a:custGeom>
              <a:avLst/>
              <a:gdLst>
                <a:gd name="T0" fmla="*/ 41 w 1152"/>
                <a:gd name="T1" fmla="*/ 663 h 813"/>
                <a:gd name="T2" fmla="*/ 41 w 1152"/>
                <a:gd name="T3" fmla="*/ 663 h 813"/>
                <a:gd name="T4" fmla="*/ 346 w 1152"/>
                <a:gd name="T5" fmla="*/ 0 h 813"/>
                <a:gd name="T6" fmla="*/ 1152 w 1152"/>
                <a:gd name="T7" fmla="*/ 813 h 813"/>
                <a:gd name="T8" fmla="*/ 41 w 1152"/>
                <a:gd name="T9" fmla="*/ 66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813">
                  <a:moveTo>
                    <a:pt x="41" y="663"/>
                  </a:moveTo>
                  <a:lnTo>
                    <a:pt x="41" y="663"/>
                  </a:lnTo>
                  <a:cubicBezTo>
                    <a:pt x="41" y="663"/>
                    <a:pt x="0" y="261"/>
                    <a:pt x="346" y="0"/>
                  </a:cubicBezTo>
                  <a:lnTo>
                    <a:pt x="1152" y="813"/>
                  </a:lnTo>
                  <a:lnTo>
                    <a:pt x="41" y="663"/>
                  </a:lnTo>
                  <a:close/>
                </a:path>
              </a:pathLst>
            </a:custGeom>
            <a:solidFill>
              <a:srgbClr val="EFE9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9EC58C4B-3253-4903-B977-9BC8EC804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75" y="3622675"/>
              <a:ext cx="1100138" cy="776288"/>
            </a:xfrm>
            <a:custGeom>
              <a:avLst/>
              <a:gdLst>
                <a:gd name="T0" fmla="*/ 41 w 1152"/>
                <a:gd name="T1" fmla="*/ 663 h 813"/>
                <a:gd name="T2" fmla="*/ 41 w 1152"/>
                <a:gd name="T3" fmla="*/ 663 h 813"/>
                <a:gd name="T4" fmla="*/ 346 w 1152"/>
                <a:gd name="T5" fmla="*/ 0 h 813"/>
                <a:gd name="T6" fmla="*/ 1152 w 1152"/>
                <a:gd name="T7" fmla="*/ 813 h 813"/>
                <a:gd name="T8" fmla="*/ 41 w 1152"/>
                <a:gd name="T9" fmla="*/ 663 h 813"/>
                <a:gd name="T10" fmla="*/ 41 w 1152"/>
                <a:gd name="T11" fmla="*/ 66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813">
                  <a:moveTo>
                    <a:pt x="41" y="663"/>
                  </a:moveTo>
                  <a:lnTo>
                    <a:pt x="41" y="663"/>
                  </a:lnTo>
                  <a:cubicBezTo>
                    <a:pt x="41" y="663"/>
                    <a:pt x="0" y="261"/>
                    <a:pt x="346" y="0"/>
                  </a:cubicBezTo>
                  <a:lnTo>
                    <a:pt x="1152" y="813"/>
                  </a:lnTo>
                  <a:lnTo>
                    <a:pt x="41" y="663"/>
                  </a:lnTo>
                  <a:lnTo>
                    <a:pt x="41" y="66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175">
              <a:extLst>
                <a:ext uri="{FF2B5EF4-FFF2-40B4-BE49-F238E27FC236}">
                  <a16:creationId xmlns:a16="http://schemas.microsoft.com/office/drawing/2014/main" id="{31D9FED6-D928-4B8B-9223-181F23A2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400" y="3695700"/>
              <a:ext cx="307975" cy="166688"/>
            </a:xfrm>
            <a:custGeom>
              <a:avLst/>
              <a:gdLst>
                <a:gd name="T0" fmla="*/ 193 w 323"/>
                <a:gd name="T1" fmla="*/ 174 h 174"/>
                <a:gd name="T2" fmla="*/ 193 w 323"/>
                <a:gd name="T3" fmla="*/ 174 h 174"/>
                <a:gd name="T4" fmla="*/ 323 w 323"/>
                <a:gd name="T5" fmla="*/ 38 h 174"/>
                <a:gd name="T6" fmla="*/ 131 w 323"/>
                <a:gd name="T7" fmla="*/ 0 h 174"/>
                <a:gd name="T8" fmla="*/ 0 w 323"/>
                <a:gd name="T9" fmla="*/ 162 h 174"/>
                <a:gd name="T10" fmla="*/ 193 w 323"/>
                <a:gd name="T1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174">
                  <a:moveTo>
                    <a:pt x="193" y="174"/>
                  </a:moveTo>
                  <a:lnTo>
                    <a:pt x="193" y="174"/>
                  </a:lnTo>
                  <a:cubicBezTo>
                    <a:pt x="193" y="174"/>
                    <a:pt x="259" y="80"/>
                    <a:pt x="323" y="38"/>
                  </a:cubicBezTo>
                  <a:lnTo>
                    <a:pt x="131" y="0"/>
                  </a:lnTo>
                  <a:lnTo>
                    <a:pt x="0" y="162"/>
                  </a:lnTo>
                  <a:lnTo>
                    <a:pt x="193" y="174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1C7DB168-8072-407B-B163-EB044563D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400" y="3695700"/>
              <a:ext cx="307975" cy="166688"/>
            </a:xfrm>
            <a:custGeom>
              <a:avLst/>
              <a:gdLst>
                <a:gd name="T0" fmla="*/ 193 w 323"/>
                <a:gd name="T1" fmla="*/ 174 h 174"/>
                <a:gd name="T2" fmla="*/ 193 w 323"/>
                <a:gd name="T3" fmla="*/ 174 h 174"/>
                <a:gd name="T4" fmla="*/ 323 w 323"/>
                <a:gd name="T5" fmla="*/ 38 h 174"/>
                <a:gd name="T6" fmla="*/ 131 w 323"/>
                <a:gd name="T7" fmla="*/ 0 h 174"/>
                <a:gd name="T8" fmla="*/ 0 w 323"/>
                <a:gd name="T9" fmla="*/ 162 h 174"/>
                <a:gd name="T10" fmla="*/ 193 w 323"/>
                <a:gd name="T11" fmla="*/ 174 h 174"/>
                <a:gd name="T12" fmla="*/ 193 w 323"/>
                <a:gd name="T1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174">
                  <a:moveTo>
                    <a:pt x="193" y="174"/>
                  </a:moveTo>
                  <a:lnTo>
                    <a:pt x="193" y="174"/>
                  </a:lnTo>
                  <a:cubicBezTo>
                    <a:pt x="193" y="174"/>
                    <a:pt x="259" y="80"/>
                    <a:pt x="323" y="38"/>
                  </a:cubicBezTo>
                  <a:lnTo>
                    <a:pt x="131" y="0"/>
                  </a:lnTo>
                  <a:lnTo>
                    <a:pt x="0" y="162"/>
                  </a:lnTo>
                  <a:lnTo>
                    <a:pt x="193" y="174"/>
                  </a:lnTo>
                  <a:lnTo>
                    <a:pt x="193" y="17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77">
              <a:extLst>
                <a:ext uri="{FF2B5EF4-FFF2-40B4-BE49-F238E27FC236}">
                  <a16:creationId xmlns:a16="http://schemas.microsoft.com/office/drawing/2014/main" id="{9D488106-7F59-43B5-9B82-DBE6B007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3979863"/>
              <a:ext cx="282575" cy="173038"/>
            </a:xfrm>
            <a:custGeom>
              <a:avLst/>
              <a:gdLst>
                <a:gd name="T0" fmla="*/ 192 w 296"/>
                <a:gd name="T1" fmla="*/ 160 h 181"/>
                <a:gd name="T2" fmla="*/ 192 w 296"/>
                <a:gd name="T3" fmla="*/ 160 h 181"/>
                <a:gd name="T4" fmla="*/ 296 w 296"/>
                <a:gd name="T5" fmla="*/ 3 h 181"/>
                <a:gd name="T6" fmla="*/ 101 w 296"/>
                <a:gd name="T7" fmla="*/ 0 h 181"/>
                <a:gd name="T8" fmla="*/ 0 w 296"/>
                <a:gd name="T9" fmla="*/ 181 h 181"/>
                <a:gd name="T10" fmla="*/ 192 w 296"/>
                <a:gd name="T11" fmla="*/ 16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181">
                  <a:moveTo>
                    <a:pt x="192" y="160"/>
                  </a:moveTo>
                  <a:lnTo>
                    <a:pt x="192" y="160"/>
                  </a:lnTo>
                  <a:cubicBezTo>
                    <a:pt x="192" y="160"/>
                    <a:pt x="241" y="56"/>
                    <a:pt x="296" y="3"/>
                  </a:cubicBezTo>
                  <a:lnTo>
                    <a:pt x="101" y="0"/>
                  </a:lnTo>
                  <a:lnTo>
                    <a:pt x="0" y="181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78">
              <a:extLst>
                <a:ext uri="{FF2B5EF4-FFF2-40B4-BE49-F238E27FC236}">
                  <a16:creationId xmlns:a16="http://schemas.microsoft.com/office/drawing/2014/main" id="{E05F6B69-60FD-4BEA-BC0E-29F9B5CE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3979863"/>
              <a:ext cx="282575" cy="173038"/>
            </a:xfrm>
            <a:custGeom>
              <a:avLst/>
              <a:gdLst>
                <a:gd name="T0" fmla="*/ 192 w 296"/>
                <a:gd name="T1" fmla="*/ 160 h 181"/>
                <a:gd name="T2" fmla="*/ 192 w 296"/>
                <a:gd name="T3" fmla="*/ 160 h 181"/>
                <a:gd name="T4" fmla="*/ 296 w 296"/>
                <a:gd name="T5" fmla="*/ 3 h 181"/>
                <a:gd name="T6" fmla="*/ 101 w 296"/>
                <a:gd name="T7" fmla="*/ 0 h 181"/>
                <a:gd name="T8" fmla="*/ 0 w 296"/>
                <a:gd name="T9" fmla="*/ 181 h 181"/>
                <a:gd name="T10" fmla="*/ 192 w 296"/>
                <a:gd name="T11" fmla="*/ 160 h 181"/>
                <a:gd name="T12" fmla="*/ 192 w 296"/>
                <a:gd name="T13" fmla="*/ 16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81">
                  <a:moveTo>
                    <a:pt x="192" y="160"/>
                  </a:moveTo>
                  <a:lnTo>
                    <a:pt x="192" y="160"/>
                  </a:lnTo>
                  <a:cubicBezTo>
                    <a:pt x="192" y="160"/>
                    <a:pt x="241" y="56"/>
                    <a:pt x="296" y="3"/>
                  </a:cubicBezTo>
                  <a:lnTo>
                    <a:pt x="101" y="0"/>
                  </a:lnTo>
                  <a:lnTo>
                    <a:pt x="0" y="181"/>
                  </a:lnTo>
                  <a:lnTo>
                    <a:pt x="192" y="160"/>
                  </a:lnTo>
                  <a:lnTo>
                    <a:pt x="192" y="16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79">
              <a:extLst>
                <a:ext uri="{FF2B5EF4-FFF2-40B4-BE49-F238E27FC236}">
                  <a16:creationId xmlns:a16="http://schemas.microsoft.com/office/drawing/2014/main" id="{8251EA94-BF09-4D96-84C4-2D277024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113" y="3863975"/>
              <a:ext cx="387350" cy="387350"/>
            </a:xfrm>
            <a:custGeom>
              <a:avLst/>
              <a:gdLst>
                <a:gd name="T0" fmla="*/ 331 w 406"/>
                <a:gd name="T1" fmla="*/ 335 h 405"/>
                <a:gd name="T2" fmla="*/ 331 w 406"/>
                <a:gd name="T3" fmla="*/ 335 h 405"/>
                <a:gd name="T4" fmla="*/ 335 w 406"/>
                <a:gd name="T5" fmla="*/ 75 h 405"/>
                <a:gd name="T6" fmla="*/ 75 w 406"/>
                <a:gd name="T7" fmla="*/ 70 h 405"/>
                <a:gd name="T8" fmla="*/ 71 w 406"/>
                <a:gd name="T9" fmla="*/ 330 h 405"/>
                <a:gd name="T10" fmla="*/ 331 w 406"/>
                <a:gd name="T11" fmla="*/ 3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405">
                  <a:moveTo>
                    <a:pt x="331" y="335"/>
                  </a:moveTo>
                  <a:lnTo>
                    <a:pt x="331" y="335"/>
                  </a:lnTo>
                  <a:cubicBezTo>
                    <a:pt x="404" y="264"/>
                    <a:pt x="406" y="148"/>
                    <a:pt x="335" y="75"/>
                  </a:cubicBezTo>
                  <a:cubicBezTo>
                    <a:pt x="265" y="2"/>
                    <a:pt x="148" y="0"/>
                    <a:pt x="75" y="70"/>
                  </a:cubicBezTo>
                  <a:cubicBezTo>
                    <a:pt x="2" y="141"/>
                    <a:pt x="0" y="257"/>
                    <a:pt x="71" y="330"/>
                  </a:cubicBezTo>
                  <a:cubicBezTo>
                    <a:pt x="141" y="403"/>
                    <a:pt x="258" y="405"/>
                    <a:pt x="331" y="33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80">
              <a:extLst>
                <a:ext uri="{FF2B5EF4-FFF2-40B4-BE49-F238E27FC236}">
                  <a16:creationId xmlns:a16="http://schemas.microsoft.com/office/drawing/2014/main" id="{85EBAD4D-BA1C-4562-9365-7B710F53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113" y="3863975"/>
              <a:ext cx="387350" cy="387350"/>
            </a:xfrm>
            <a:custGeom>
              <a:avLst/>
              <a:gdLst>
                <a:gd name="T0" fmla="*/ 331 w 406"/>
                <a:gd name="T1" fmla="*/ 335 h 405"/>
                <a:gd name="T2" fmla="*/ 331 w 406"/>
                <a:gd name="T3" fmla="*/ 335 h 405"/>
                <a:gd name="T4" fmla="*/ 335 w 406"/>
                <a:gd name="T5" fmla="*/ 75 h 405"/>
                <a:gd name="T6" fmla="*/ 75 w 406"/>
                <a:gd name="T7" fmla="*/ 70 h 405"/>
                <a:gd name="T8" fmla="*/ 71 w 406"/>
                <a:gd name="T9" fmla="*/ 330 h 405"/>
                <a:gd name="T10" fmla="*/ 331 w 406"/>
                <a:gd name="T11" fmla="*/ 335 h 405"/>
                <a:gd name="T12" fmla="*/ 331 w 406"/>
                <a:gd name="T13" fmla="*/ 3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05">
                  <a:moveTo>
                    <a:pt x="331" y="335"/>
                  </a:moveTo>
                  <a:lnTo>
                    <a:pt x="331" y="335"/>
                  </a:lnTo>
                  <a:cubicBezTo>
                    <a:pt x="404" y="264"/>
                    <a:pt x="406" y="148"/>
                    <a:pt x="335" y="75"/>
                  </a:cubicBezTo>
                  <a:cubicBezTo>
                    <a:pt x="265" y="2"/>
                    <a:pt x="148" y="0"/>
                    <a:pt x="75" y="70"/>
                  </a:cubicBezTo>
                  <a:cubicBezTo>
                    <a:pt x="2" y="141"/>
                    <a:pt x="0" y="257"/>
                    <a:pt x="71" y="330"/>
                  </a:cubicBezTo>
                  <a:cubicBezTo>
                    <a:pt x="141" y="403"/>
                    <a:pt x="258" y="405"/>
                    <a:pt x="331" y="335"/>
                  </a:cubicBezTo>
                  <a:lnTo>
                    <a:pt x="331" y="33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81">
              <a:extLst>
                <a:ext uri="{FF2B5EF4-FFF2-40B4-BE49-F238E27FC236}">
                  <a16:creationId xmlns:a16="http://schemas.microsoft.com/office/drawing/2014/main" id="{1F201326-8E9F-4A9A-A60C-43C4CA22F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937000"/>
              <a:ext cx="52388" cy="52388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5 h 56"/>
                <a:gd name="T8" fmla="*/ 32 w 56"/>
                <a:gd name="T9" fmla="*/ 0 h 56"/>
                <a:gd name="T10" fmla="*/ 0 w 56"/>
                <a:gd name="T11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82">
              <a:extLst>
                <a:ext uri="{FF2B5EF4-FFF2-40B4-BE49-F238E27FC236}">
                  <a16:creationId xmlns:a16="http://schemas.microsoft.com/office/drawing/2014/main" id="{EF354310-1722-41FE-A086-432AC4E3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937000"/>
              <a:ext cx="52388" cy="52388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5 h 56"/>
                <a:gd name="T8" fmla="*/ 32 w 56"/>
                <a:gd name="T9" fmla="*/ 0 h 56"/>
                <a:gd name="T10" fmla="*/ 0 w 56"/>
                <a:gd name="T11" fmla="*/ 31 h 56"/>
                <a:gd name="T12" fmla="*/ 0 w 56"/>
                <a:gd name="T1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183">
              <a:extLst>
                <a:ext uri="{FF2B5EF4-FFF2-40B4-BE49-F238E27FC236}">
                  <a16:creationId xmlns:a16="http://schemas.microsoft.com/office/drawing/2014/main" id="{AD134D3F-05C2-428F-8C62-0E8036454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4064000"/>
              <a:ext cx="53975" cy="52388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5 h 56"/>
                <a:gd name="T8" fmla="*/ 31 w 56"/>
                <a:gd name="T9" fmla="*/ 0 h 56"/>
                <a:gd name="T10" fmla="*/ 0 w 56"/>
                <a:gd name="T11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5"/>
                  </a:lnTo>
                  <a:lnTo>
                    <a:pt x="3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184">
              <a:extLst>
                <a:ext uri="{FF2B5EF4-FFF2-40B4-BE49-F238E27FC236}">
                  <a16:creationId xmlns:a16="http://schemas.microsoft.com/office/drawing/2014/main" id="{76515834-B20D-4889-AA7C-C02C20BDA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4064000"/>
              <a:ext cx="53975" cy="52388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5 h 56"/>
                <a:gd name="T8" fmla="*/ 31 w 56"/>
                <a:gd name="T9" fmla="*/ 0 h 56"/>
                <a:gd name="T10" fmla="*/ 0 w 56"/>
                <a:gd name="T11" fmla="*/ 31 h 56"/>
                <a:gd name="T12" fmla="*/ 0 w 56"/>
                <a:gd name="T1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5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185">
              <a:extLst>
                <a:ext uri="{FF2B5EF4-FFF2-40B4-BE49-F238E27FC236}">
                  <a16:creationId xmlns:a16="http://schemas.microsoft.com/office/drawing/2014/main" id="{2D8FC07A-8B8E-46E5-A131-BCD14FA5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388" y="4052888"/>
              <a:ext cx="53975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4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4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186">
              <a:extLst>
                <a:ext uri="{FF2B5EF4-FFF2-40B4-BE49-F238E27FC236}">
                  <a16:creationId xmlns:a16="http://schemas.microsoft.com/office/drawing/2014/main" id="{0B0A2FA9-EDFF-4063-BF9D-E93D4E192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388" y="4052888"/>
              <a:ext cx="53975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4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  <a:gd name="T12" fmla="*/ 0 w 56"/>
                <a:gd name="T1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4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187">
              <a:extLst>
                <a:ext uri="{FF2B5EF4-FFF2-40B4-BE49-F238E27FC236}">
                  <a16:creationId xmlns:a16="http://schemas.microsoft.com/office/drawing/2014/main" id="{17507F1B-62D0-4B1B-AE38-4832135F3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5" y="4125913"/>
              <a:ext cx="52388" cy="52388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5 h 56"/>
                <a:gd name="T8" fmla="*/ 31 w 56"/>
                <a:gd name="T9" fmla="*/ 0 h 56"/>
                <a:gd name="T10" fmla="*/ 0 w 56"/>
                <a:gd name="T11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5"/>
                  </a:lnTo>
                  <a:lnTo>
                    <a:pt x="3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188">
              <a:extLst>
                <a:ext uri="{FF2B5EF4-FFF2-40B4-BE49-F238E27FC236}">
                  <a16:creationId xmlns:a16="http://schemas.microsoft.com/office/drawing/2014/main" id="{0D5C6DB3-8A42-455F-8609-AB78787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5" y="4125913"/>
              <a:ext cx="52388" cy="52388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5 h 56"/>
                <a:gd name="T8" fmla="*/ 31 w 56"/>
                <a:gd name="T9" fmla="*/ 0 h 56"/>
                <a:gd name="T10" fmla="*/ 0 w 56"/>
                <a:gd name="T11" fmla="*/ 31 h 56"/>
                <a:gd name="T12" fmla="*/ 0 w 56"/>
                <a:gd name="T1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5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189">
              <a:extLst>
                <a:ext uri="{FF2B5EF4-FFF2-40B4-BE49-F238E27FC236}">
                  <a16:creationId xmlns:a16="http://schemas.microsoft.com/office/drawing/2014/main" id="{40C9A8CA-7283-450D-B1C6-FF3E50F82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4140200"/>
              <a:ext cx="53975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5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5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190">
              <a:extLst>
                <a:ext uri="{FF2B5EF4-FFF2-40B4-BE49-F238E27FC236}">
                  <a16:creationId xmlns:a16="http://schemas.microsoft.com/office/drawing/2014/main" id="{C04491EA-5E8B-477D-9401-52914004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4140200"/>
              <a:ext cx="53975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5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  <a:gd name="T12" fmla="*/ 0 w 56"/>
                <a:gd name="T1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5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191">
              <a:extLst>
                <a:ext uri="{FF2B5EF4-FFF2-40B4-BE49-F238E27FC236}">
                  <a16:creationId xmlns:a16="http://schemas.microsoft.com/office/drawing/2014/main" id="{B6AE6FCD-1823-42B7-97C8-0D367D08F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988" y="4029075"/>
              <a:ext cx="53975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4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4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192">
              <a:extLst>
                <a:ext uri="{FF2B5EF4-FFF2-40B4-BE49-F238E27FC236}">
                  <a16:creationId xmlns:a16="http://schemas.microsoft.com/office/drawing/2014/main" id="{55940D0A-FD0A-4FFA-898E-4D93D7D4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988" y="4029075"/>
              <a:ext cx="53975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4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  <a:gd name="T12" fmla="*/ 0 w 56"/>
                <a:gd name="T1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4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193">
              <a:extLst>
                <a:ext uri="{FF2B5EF4-FFF2-40B4-BE49-F238E27FC236}">
                  <a16:creationId xmlns:a16="http://schemas.microsoft.com/office/drawing/2014/main" id="{90D372AE-CDFB-4088-9E34-6A5D3E1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3954463"/>
              <a:ext cx="52388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5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5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194">
              <a:extLst>
                <a:ext uri="{FF2B5EF4-FFF2-40B4-BE49-F238E27FC236}">
                  <a16:creationId xmlns:a16="http://schemas.microsoft.com/office/drawing/2014/main" id="{CDBFB77E-2469-4303-99AF-70DC6FAD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3954463"/>
              <a:ext cx="52388" cy="52388"/>
            </a:xfrm>
            <a:custGeom>
              <a:avLst/>
              <a:gdLst>
                <a:gd name="T0" fmla="*/ 0 w 56"/>
                <a:gd name="T1" fmla="*/ 30 h 55"/>
                <a:gd name="T2" fmla="*/ 0 w 56"/>
                <a:gd name="T3" fmla="*/ 30 h 55"/>
                <a:gd name="T4" fmla="*/ 25 w 56"/>
                <a:gd name="T5" fmla="*/ 55 h 55"/>
                <a:gd name="T6" fmla="*/ 56 w 56"/>
                <a:gd name="T7" fmla="*/ 25 h 55"/>
                <a:gd name="T8" fmla="*/ 32 w 56"/>
                <a:gd name="T9" fmla="*/ 0 h 55"/>
                <a:gd name="T10" fmla="*/ 0 w 56"/>
                <a:gd name="T11" fmla="*/ 30 h 55"/>
                <a:gd name="T12" fmla="*/ 0 w 56"/>
                <a:gd name="T1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0" y="30"/>
                  </a:moveTo>
                  <a:lnTo>
                    <a:pt x="0" y="30"/>
                  </a:lnTo>
                  <a:lnTo>
                    <a:pt x="25" y="55"/>
                  </a:lnTo>
                  <a:lnTo>
                    <a:pt x="56" y="25"/>
                  </a:lnTo>
                  <a:lnTo>
                    <a:pt x="32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195">
              <a:extLst>
                <a:ext uri="{FF2B5EF4-FFF2-40B4-BE49-F238E27FC236}">
                  <a16:creationId xmlns:a16="http://schemas.microsoft.com/office/drawing/2014/main" id="{2BDEE101-8A4B-44CE-9B2F-1EC2263B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3970338"/>
              <a:ext cx="53975" cy="53975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6 h 56"/>
                <a:gd name="T8" fmla="*/ 32 w 56"/>
                <a:gd name="T9" fmla="*/ 0 h 56"/>
                <a:gd name="T10" fmla="*/ 0 w 56"/>
                <a:gd name="T11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6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196">
              <a:extLst>
                <a:ext uri="{FF2B5EF4-FFF2-40B4-BE49-F238E27FC236}">
                  <a16:creationId xmlns:a16="http://schemas.microsoft.com/office/drawing/2014/main" id="{6469CF77-B869-4341-82DE-622E9845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3970338"/>
              <a:ext cx="53975" cy="53975"/>
            </a:xfrm>
            <a:custGeom>
              <a:avLst/>
              <a:gdLst>
                <a:gd name="T0" fmla="*/ 0 w 56"/>
                <a:gd name="T1" fmla="*/ 31 h 56"/>
                <a:gd name="T2" fmla="*/ 0 w 56"/>
                <a:gd name="T3" fmla="*/ 31 h 56"/>
                <a:gd name="T4" fmla="*/ 24 w 56"/>
                <a:gd name="T5" fmla="*/ 56 h 56"/>
                <a:gd name="T6" fmla="*/ 56 w 56"/>
                <a:gd name="T7" fmla="*/ 26 h 56"/>
                <a:gd name="T8" fmla="*/ 32 w 56"/>
                <a:gd name="T9" fmla="*/ 0 h 56"/>
                <a:gd name="T10" fmla="*/ 0 w 56"/>
                <a:gd name="T11" fmla="*/ 31 h 56"/>
                <a:gd name="T12" fmla="*/ 0 w 56"/>
                <a:gd name="T1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0" y="31"/>
                  </a:moveTo>
                  <a:lnTo>
                    <a:pt x="0" y="31"/>
                  </a:lnTo>
                  <a:lnTo>
                    <a:pt x="24" y="56"/>
                  </a:lnTo>
                  <a:lnTo>
                    <a:pt x="56" y="26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197">
              <a:extLst>
                <a:ext uri="{FF2B5EF4-FFF2-40B4-BE49-F238E27FC236}">
                  <a16:creationId xmlns:a16="http://schemas.microsoft.com/office/drawing/2014/main" id="{4CB33AF0-13D8-4E43-AFA5-AC7C5C67B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5" y="4154488"/>
              <a:ext cx="220663" cy="117475"/>
            </a:xfrm>
            <a:custGeom>
              <a:avLst/>
              <a:gdLst>
                <a:gd name="T0" fmla="*/ 101 w 231"/>
                <a:gd name="T1" fmla="*/ 122 h 122"/>
                <a:gd name="T2" fmla="*/ 101 w 231"/>
                <a:gd name="T3" fmla="*/ 122 h 122"/>
                <a:gd name="T4" fmla="*/ 231 w 231"/>
                <a:gd name="T5" fmla="*/ 102 h 122"/>
                <a:gd name="T6" fmla="*/ 142 w 231"/>
                <a:gd name="T7" fmla="*/ 0 h 122"/>
                <a:gd name="T8" fmla="*/ 0 w 231"/>
                <a:gd name="T9" fmla="*/ 32 h 122"/>
                <a:gd name="T10" fmla="*/ 101 w 231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122">
                  <a:moveTo>
                    <a:pt x="101" y="122"/>
                  </a:moveTo>
                  <a:lnTo>
                    <a:pt x="101" y="122"/>
                  </a:lnTo>
                  <a:cubicBezTo>
                    <a:pt x="101" y="122"/>
                    <a:pt x="178" y="99"/>
                    <a:pt x="231" y="102"/>
                  </a:cubicBezTo>
                  <a:lnTo>
                    <a:pt x="142" y="0"/>
                  </a:lnTo>
                  <a:lnTo>
                    <a:pt x="0" y="32"/>
                  </a:lnTo>
                  <a:lnTo>
                    <a:pt x="101" y="122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198">
              <a:extLst>
                <a:ext uri="{FF2B5EF4-FFF2-40B4-BE49-F238E27FC236}">
                  <a16:creationId xmlns:a16="http://schemas.microsoft.com/office/drawing/2014/main" id="{519BD5B7-60C3-4B63-B678-E3FFFF9B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5" y="4154488"/>
              <a:ext cx="220663" cy="117475"/>
            </a:xfrm>
            <a:custGeom>
              <a:avLst/>
              <a:gdLst>
                <a:gd name="T0" fmla="*/ 101 w 231"/>
                <a:gd name="T1" fmla="*/ 122 h 122"/>
                <a:gd name="T2" fmla="*/ 101 w 231"/>
                <a:gd name="T3" fmla="*/ 122 h 122"/>
                <a:gd name="T4" fmla="*/ 231 w 231"/>
                <a:gd name="T5" fmla="*/ 102 h 122"/>
                <a:gd name="T6" fmla="*/ 142 w 231"/>
                <a:gd name="T7" fmla="*/ 0 h 122"/>
                <a:gd name="T8" fmla="*/ 0 w 231"/>
                <a:gd name="T9" fmla="*/ 32 h 122"/>
                <a:gd name="T10" fmla="*/ 101 w 231"/>
                <a:gd name="T11" fmla="*/ 122 h 122"/>
                <a:gd name="T12" fmla="*/ 101 w 231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22">
                  <a:moveTo>
                    <a:pt x="101" y="122"/>
                  </a:moveTo>
                  <a:lnTo>
                    <a:pt x="101" y="122"/>
                  </a:lnTo>
                  <a:cubicBezTo>
                    <a:pt x="101" y="122"/>
                    <a:pt x="178" y="99"/>
                    <a:pt x="231" y="102"/>
                  </a:cubicBezTo>
                  <a:lnTo>
                    <a:pt x="142" y="0"/>
                  </a:lnTo>
                  <a:lnTo>
                    <a:pt x="0" y="32"/>
                  </a:lnTo>
                  <a:lnTo>
                    <a:pt x="101" y="122"/>
                  </a:lnTo>
                  <a:lnTo>
                    <a:pt x="101" y="12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5A66B3F1-32C0-49E6-95D3-E354A7BFB02A}"/>
              </a:ext>
            </a:extLst>
          </p:cNvPr>
          <p:cNvGrpSpPr/>
          <p:nvPr/>
        </p:nvGrpSpPr>
        <p:grpSpPr>
          <a:xfrm>
            <a:off x="5250484" y="5277370"/>
            <a:ext cx="892176" cy="1303338"/>
            <a:chOff x="6223000" y="4686300"/>
            <a:chExt cx="892176" cy="1303338"/>
          </a:xfrm>
        </p:grpSpPr>
        <p:sp>
          <p:nvSpPr>
            <p:cNvPr id="207" name="Freeform 199">
              <a:extLst>
                <a:ext uri="{FF2B5EF4-FFF2-40B4-BE49-F238E27FC236}">
                  <a16:creationId xmlns:a16="http://schemas.microsoft.com/office/drawing/2014/main" id="{89AF2D28-57A9-4549-8395-581729314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4686300"/>
              <a:ext cx="887413" cy="1300163"/>
            </a:xfrm>
            <a:custGeom>
              <a:avLst/>
              <a:gdLst>
                <a:gd name="T0" fmla="*/ 0 w 929"/>
                <a:gd name="T1" fmla="*/ 374 h 1363"/>
                <a:gd name="T2" fmla="*/ 0 w 929"/>
                <a:gd name="T3" fmla="*/ 374 h 1363"/>
                <a:gd name="T4" fmla="*/ 803 w 929"/>
                <a:gd name="T5" fmla="*/ 16 h 1363"/>
                <a:gd name="T6" fmla="*/ 929 w 929"/>
                <a:gd name="T7" fmla="*/ 1363 h 1363"/>
                <a:gd name="T8" fmla="*/ 0 w 929"/>
                <a:gd name="T9" fmla="*/ 374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363">
                  <a:moveTo>
                    <a:pt x="0" y="374"/>
                  </a:moveTo>
                  <a:lnTo>
                    <a:pt x="0" y="374"/>
                  </a:lnTo>
                  <a:cubicBezTo>
                    <a:pt x="0" y="374"/>
                    <a:pt x="369" y="0"/>
                    <a:pt x="803" y="16"/>
                  </a:cubicBezTo>
                  <a:lnTo>
                    <a:pt x="929" y="1363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200">
              <a:extLst>
                <a:ext uri="{FF2B5EF4-FFF2-40B4-BE49-F238E27FC236}">
                  <a16:creationId xmlns:a16="http://schemas.microsoft.com/office/drawing/2014/main" id="{D9C7665D-D22C-4B8C-9A69-D4D1CD051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4686300"/>
              <a:ext cx="887413" cy="1300163"/>
            </a:xfrm>
            <a:custGeom>
              <a:avLst/>
              <a:gdLst>
                <a:gd name="T0" fmla="*/ 0 w 929"/>
                <a:gd name="T1" fmla="*/ 374 h 1363"/>
                <a:gd name="T2" fmla="*/ 0 w 929"/>
                <a:gd name="T3" fmla="*/ 374 h 1363"/>
                <a:gd name="T4" fmla="*/ 803 w 929"/>
                <a:gd name="T5" fmla="*/ 16 h 1363"/>
                <a:gd name="T6" fmla="*/ 929 w 929"/>
                <a:gd name="T7" fmla="*/ 1363 h 1363"/>
                <a:gd name="T8" fmla="*/ 0 w 929"/>
                <a:gd name="T9" fmla="*/ 374 h 1363"/>
                <a:gd name="T10" fmla="*/ 0 w 929"/>
                <a:gd name="T11" fmla="*/ 374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9" h="1363">
                  <a:moveTo>
                    <a:pt x="0" y="374"/>
                  </a:moveTo>
                  <a:lnTo>
                    <a:pt x="0" y="374"/>
                  </a:lnTo>
                  <a:cubicBezTo>
                    <a:pt x="0" y="374"/>
                    <a:pt x="369" y="0"/>
                    <a:pt x="803" y="16"/>
                  </a:cubicBezTo>
                  <a:lnTo>
                    <a:pt x="929" y="1363"/>
                  </a:lnTo>
                  <a:lnTo>
                    <a:pt x="0" y="374"/>
                  </a:lnTo>
                  <a:lnTo>
                    <a:pt x="0" y="37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201">
              <a:extLst>
                <a:ext uri="{FF2B5EF4-FFF2-40B4-BE49-F238E27FC236}">
                  <a16:creationId xmlns:a16="http://schemas.microsoft.com/office/drawing/2014/main" id="{22D04766-899F-46CD-9416-E4AA1FA0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4887913"/>
              <a:ext cx="735013" cy="1101725"/>
            </a:xfrm>
            <a:custGeom>
              <a:avLst/>
              <a:gdLst>
                <a:gd name="T0" fmla="*/ 0 w 770"/>
                <a:gd name="T1" fmla="*/ 338 h 1154"/>
                <a:gd name="T2" fmla="*/ 0 w 770"/>
                <a:gd name="T3" fmla="*/ 338 h 1154"/>
                <a:gd name="T4" fmla="*/ 655 w 770"/>
                <a:gd name="T5" fmla="*/ 15 h 1154"/>
                <a:gd name="T6" fmla="*/ 770 w 770"/>
                <a:gd name="T7" fmla="*/ 1154 h 1154"/>
                <a:gd name="T8" fmla="*/ 0 w 770"/>
                <a:gd name="T9" fmla="*/ 338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1154">
                  <a:moveTo>
                    <a:pt x="0" y="338"/>
                  </a:moveTo>
                  <a:lnTo>
                    <a:pt x="0" y="338"/>
                  </a:lnTo>
                  <a:cubicBezTo>
                    <a:pt x="0" y="338"/>
                    <a:pt x="221" y="0"/>
                    <a:pt x="655" y="15"/>
                  </a:cubicBezTo>
                  <a:lnTo>
                    <a:pt x="770" y="1154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EFE9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202">
              <a:extLst>
                <a:ext uri="{FF2B5EF4-FFF2-40B4-BE49-F238E27FC236}">
                  <a16:creationId xmlns:a16="http://schemas.microsoft.com/office/drawing/2014/main" id="{099F9A51-FC68-4B44-A52F-06386CC9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4887913"/>
              <a:ext cx="735013" cy="1101725"/>
            </a:xfrm>
            <a:custGeom>
              <a:avLst/>
              <a:gdLst>
                <a:gd name="T0" fmla="*/ 0 w 770"/>
                <a:gd name="T1" fmla="*/ 338 h 1154"/>
                <a:gd name="T2" fmla="*/ 0 w 770"/>
                <a:gd name="T3" fmla="*/ 338 h 1154"/>
                <a:gd name="T4" fmla="*/ 655 w 770"/>
                <a:gd name="T5" fmla="*/ 15 h 1154"/>
                <a:gd name="T6" fmla="*/ 770 w 770"/>
                <a:gd name="T7" fmla="*/ 1154 h 1154"/>
                <a:gd name="T8" fmla="*/ 0 w 770"/>
                <a:gd name="T9" fmla="*/ 338 h 1154"/>
                <a:gd name="T10" fmla="*/ 0 w 770"/>
                <a:gd name="T11" fmla="*/ 338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1154">
                  <a:moveTo>
                    <a:pt x="0" y="338"/>
                  </a:moveTo>
                  <a:lnTo>
                    <a:pt x="0" y="338"/>
                  </a:lnTo>
                  <a:cubicBezTo>
                    <a:pt x="0" y="338"/>
                    <a:pt x="221" y="0"/>
                    <a:pt x="655" y="15"/>
                  </a:cubicBezTo>
                  <a:lnTo>
                    <a:pt x="770" y="1154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203">
              <a:extLst>
                <a:ext uri="{FF2B5EF4-FFF2-40B4-BE49-F238E27FC236}">
                  <a16:creationId xmlns:a16="http://schemas.microsoft.com/office/drawing/2014/main" id="{A04E4375-1CC7-4829-B801-ACF8CD1B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4867275"/>
              <a:ext cx="312738" cy="166688"/>
            </a:xfrm>
            <a:custGeom>
              <a:avLst/>
              <a:gdLst>
                <a:gd name="T0" fmla="*/ 142 w 328"/>
                <a:gd name="T1" fmla="*/ 174 h 174"/>
                <a:gd name="T2" fmla="*/ 142 w 328"/>
                <a:gd name="T3" fmla="*/ 174 h 174"/>
                <a:gd name="T4" fmla="*/ 328 w 328"/>
                <a:gd name="T5" fmla="*/ 149 h 174"/>
                <a:gd name="T6" fmla="*/ 203 w 328"/>
                <a:gd name="T7" fmla="*/ 0 h 174"/>
                <a:gd name="T8" fmla="*/ 0 w 328"/>
                <a:gd name="T9" fmla="*/ 43 h 174"/>
                <a:gd name="T10" fmla="*/ 142 w 328"/>
                <a:gd name="T1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174">
                  <a:moveTo>
                    <a:pt x="142" y="174"/>
                  </a:moveTo>
                  <a:lnTo>
                    <a:pt x="142" y="174"/>
                  </a:lnTo>
                  <a:cubicBezTo>
                    <a:pt x="142" y="174"/>
                    <a:pt x="252" y="143"/>
                    <a:pt x="328" y="149"/>
                  </a:cubicBezTo>
                  <a:lnTo>
                    <a:pt x="203" y="0"/>
                  </a:lnTo>
                  <a:lnTo>
                    <a:pt x="0" y="43"/>
                  </a:lnTo>
                  <a:lnTo>
                    <a:pt x="142" y="174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204">
              <a:extLst>
                <a:ext uri="{FF2B5EF4-FFF2-40B4-BE49-F238E27FC236}">
                  <a16:creationId xmlns:a16="http://schemas.microsoft.com/office/drawing/2014/main" id="{CAF43125-F67E-4DFF-A178-F6456009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4867275"/>
              <a:ext cx="312738" cy="166688"/>
            </a:xfrm>
            <a:custGeom>
              <a:avLst/>
              <a:gdLst>
                <a:gd name="T0" fmla="*/ 142 w 328"/>
                <a:gd name="T1" fmla="*/ 174 h 174"/>
                <a:gd name="T2" fmla="*/ 142 w 328"/>
                <a:gd name="T3" fmla="*/ 174 h 174"/>
                <a:gd name="T4" fmla="*/ 328 w 328"/>
                <a:gd name="T5" fmla="*/ 149 h 174"/>
                <a:gd name="T6" fmla="*/ 203 w 328"/>
                <a:gd name="T7" fmla="*/ 0 h 174"/>
                <a:gd name="T8" fmla="*/ 0 w 328"/>
                <a:gd name="T9" fmla="*/ 43 h 174"/>
                <a:gd name="T10" fmla="*/ 142 w 328"/>
                <a:gd name="T11" fmla="*/ 174 h 174"/>
                <a:gd name="T12" fmla="*/ 142 w 328"/>
                <a:gd name="T1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174">
                  <a:moveTo>
                    <a:pt x="142" y="174"/>
                  </a:moveTo>
                  <a:lnTo>
                    <a:pt x="142" y="174"/>
                  </a:lnTo>
                  <a:cubicBezTo>
                    <a:pt x="142" y="174"/>
                    <a:pt x="252" y="143"/>
                    <a:pt x="328" y="149"/>
                  </a:cubicBezTo>
                  <a:lnTo>
                    <a:pt x="203" y="0"/>
                  </a:lnTo>
                  <a:lnTo>
                    <a:pt x="0" y="43"/>
                  </a:lnTo>
                  <a:lnTo>
                    <a:pt x="142" y="174"/>
                  </a:lnTo>
                  <a:lnTo>
                    <a:pt x="142" y="17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206">
              <a:extLst>
                <a:ext uri="{FF2B5EF4-FFF2-40B4-BE49-F238E27FC236}">
                  <a16:creationId xmlns:a16="http://schemas.microsoft.com/office/drawing/2014/main" id="{D6808318-1C11-4A89-959E-14EA1228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5" y="5111750"/>
              <a:ext cx="327025" cy="173038"/>
            </a:xfrm>
            <a:custGeom>
              <a:avLst/>
              <a:gdLst>
                <a:gd name="T0" fmla="*/ 163 w 342"/>
                <a:gd name="T1" fmla="*/ 181 h 181"/>
                <a:gd name="T2" fmla="*/ 163 w 342"/>
                <a:gd name="T3" fmla="*/ 181 h 181"/>
                <a:gd name="T4" fmla="*/ 342 w 342"/>
                <a:gd name="T5" fmla="*/ 125 h 181"/>
                <a:gd name="T6" fmla="*/ 193 w 342"/>
                <a:gd name="T7" fmla="*/ 0 h 181"/>
                <a:gd name="T8" fmla="*/ 0 w 342"/>
                <a:gd name="T9" fmla="*/ 77 h 181"/>
                <a:gd name="T10" fmla="*/ 163 w 342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181">
                  <a:moveTo>
                    <a:pt x="163" y="181"/>
                  </a:moveTo>
                  <a:lnTo>
                    <a:pt x="163" y="181"/>
                  </a:lnTo>
                  <a:cubicBezTo>
                    <a:pt x="163" y="181"/>
                    <a:pt x="266" y="131"/>
                    <a:pt x="342" y="125"/>
                  </a:cubicBezTo>
                  <a:lnTo>
                    <a:pt x="193" y="0"/>
                  </a:lnTo>
                  <a:lnTo>
                    <a:pt x="0" y="77"/>
                  </a:lnTo>
                  <a:lnTo>
                    <a:pt x="163" y="181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207">
              <a:extLst>
                <a:ext uri="{FF2B5EF4-FFF2-40B4-BE49-F238E27FC236}">
                  <a16:creationId xmlns:a16="http://schemas.microsoft.com/office/drawing/2014/main" id="{C8B41705-AD09-432D-9760-0C768BA1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5" y="5111750"/>
              <a:ext cx="327025" cy="173038"/>
            </a:xfrm>
            <a:custGeom>
              <a:avLst/>
              <a:gdLst>
                <a:gd name="T0" fmla="*/ 163 w 342"/>
                <a:gd name="T1" fmla="*/ 181 h 181"/>
                <a:gd name="T2" fmla="*/ 163 w 342"/>
                <a:gd name="T3" fmla="*/ 181 h 181"/>
                <a:gd name="T4" fmla="*/ 342 w 342"/>
                <a:gd name="T5" fmla="*/ 125 h 181"/>
                <a:gd name="T6" fmla="*/ 193 w 342"/>
                <a:gd name="T7" fmla="*/ 0 h 181"/>
                <a:gd name="T8" fmla="*/ 0 w 342"/>
                <a:gd name="T9" fmla="*/ 77 h 181"/>
                <a:gd name="T10" fmla="*/ 163 w 342"/>
                <a:gd name="T11" fmla="*/ 181 h 181"/>
                <a:gd name="T12" fmla="*/ 163 w 342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181">
                  <a:moveTo>
                    <a:pt x="163" y="181"/>
                  </a:moveTo>
                  <a:lnTo>
                    <a:pt x="163" y="181"/>
                  </a:lnTo>
                  <a:cubicBezTo>
                    <a:pt x="163" y="181"/>
                    <a:pt x="266" y="131"/>
                    <a:pt x="342" y="125"/>
                  </a:cubicBezTo>
                  <a:lnTo>
                    <a:pt x="193" y="0"/>
                  </a:lnTo>
                  <a:lnTo>
                    <a:pt x="0" y="77"/>
                  </a:lnTo>
                  <a:lnTo>
                    <a:pt x="163" y="181"/>
                  </a:lnTo>
                  <a:lnTo>
                    <a:pt x="163" y="18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208">
              <a:extLst>
                <a:ext uri="{FF2B5EF4-FFF2-40B4-BE49-F238E27FC236}">
                  <a16:creationId xmlns:a16="http://schemas.microsoft.com/office/drawing/2014/main" id="{D59DC986-0F2C-4D3E-B2C0-C4D9A8DC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0" y="5159375"/>
              <a:ext cx="366713" cy="366713"/>
            </a:xfrm>
            <a:custGeom>
              <a:avLst/>
              <a:gdLst>
                <a:gd name="T0" fmla="*/ 208 w 384"/>
                <a:gd name="T1" fmla="*/ 375 h 384"/>
                <a:gd name="T2" fmla="*/ 208 w 384"/>
                <a:gd name="T3" fmla="*/ 375 h 384"/>
                <a:gd name="T4" fmla="*/ 375 w 384"/>
                <a:gd name="T5" fmla="*/ 176 h 384"/>
                <a:gd name="T6" fmla="*/ 176 w 384"/>
                <a:gd name="T7" fmla="*/ 9 h 384"/>
                <a:gd name="T8" fmla="*/ 9 w 384"/>
                <a:gd name="T9" fmla="*/ 208 h 384"/>
                <a:gd name="T10" fmla="*/ 208 w 384"/>
                <a:gd name="T11" fmla="*/ 37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384">
                  <a:moveTo>
                    <a:pt x="208" y="375"/>
                  </a:moveTo>
                  <a:lnTo>
                    <a:pt x="208" y="375"/>
                  </a:lnTo>
                  <a:cubicBezTo>
                    <a:pt x="309" y="366"/>
                    <a:pt x="384" y="277"/>
                    <a:pt x="375" y="176"/>
                  </a:cubicBezTo>
                  <a:cubicBezTo>
                    <a:pt x="366" y="75"/>
                    <a:pt x="277" y="0"/>
                    <a:pt x="176" y="9"/>
                  </a:cubicBezTo>
                  <a:cubicBezTo>
                    <a:pt x="75" y="17"/>
                    <a:pt x="0" y="107"/>
                    <a:pt x="9" y="208"/>
                  </a:cubicBezTo>
                  <a:cubicBezTo>
                    <a:pt x="18" y="309"/>
                    <a:pt x="107" y="384"/>
                    <a:pt x="208" y="37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209">
              <a:extLst>
                <a:ext uri="{FF2B5EF4-FFF2-40B4-BE49-F238E27FC236}">
                  <a16:creationId xmlns:a16="http://schemas.microsoft.com/office/drawing/2014/main" id="{A060B21D-752D-4A33-8F49-21A3A8A6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0" y="5159375"/>
              <a:ext cx="366713" cy="366713"/>
            </a:xfrm>
            <a:custGeom>
              <a:avLst/>
              <a:gdLst>
                <a:gd name="T0" fmla="*/ 208 w 384"/>
                <a:gd name="T1" fmla="*/ 375 h 384"/>
                <a:gd name="T2" fmla="*/ 208 w 384"/>
                <a:gd name="T3" fmla="*/ 375 h 384"/>
                <a:gd name="T4" fmla="*/ 375 w 384"/>
                <a:gd name="T5" fmla="*/ 176 h 384"/>
                <a:gd name="T6" fmla="*/ 176 w 384"/>
                <a:gd name="T7" fmla="*/ 9 h 384"/>
                <a:gd name="T8" fmla="*/ 9 w 384"/>
                <a:gd name="T9" fmla="*/ 208 h 384"/>
                <a:gd name="T10" fmla="*/ 208 w 384"/>
                <a:gd name="T11" fmla="*/ 375 h 384"/>
                <a:gd name="T12" fmla="*/ 208 w 384"/>
                <a:gd name="T13" fmla="*/ 37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208" y="375"/>
                  </a:moveTo>
                  <a:lnTo>
                    <a:pt x="208" y="375"/>
                  </a:lnTo>
                  <a:cubicBezTo>
                    <a:pt x="309" y="366"/>
                    <a:pt x="384" y="277"/>
                    <a:pt x="375" y="176"/>
                  </a:cubicBezTo>
                  <a:cubicBezTo>
                    <a:pt x="366" y="75"/>
                    <a:pt x="277" y="0"/>
                    <a:pt x="176" y="9"/>
                  </a:cubicBezTo>
                  <a:cubicBezTo>
                    <a:pt x="75" y="17"/>
                    <a:pt x="0" y="107"/>
                    <a:pt x="9" y="208"/>
                  </a:cubicBezTo>
                  <a:cubicBezTo>
                    <a:pt x="18" y="309"/>
                    <a:pt x="107" y="384"/>
                    <a:pt x="208" y="375"/>
                  </a:cubicBezTo>
                  <a:lnTo>
                    <a:pt x="208" y="37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210">
              <a:extLst>
                <a:ext uri="{FF2B5EF4-FFF2-40B4-BE49-F238E27FC236}">
                  <a16:creationId xmlns:a16="http://schemas.microsoft.com/office/drawing/2014/main" id="{D438B268-1361-453E-B0AB-EBFACF7B8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400" y="5240338"/>
              <a:ext cx="44450" cy="38100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211">
              <a:extLst>
                <a:ext uri="{FF2B5EF4-FFF2-40B4-BE49-F238E27FC236}">
                  <a16:creationId xmlns:a16="http://schemas.microsoft.com/office/drawing/2014/main" id="{55D448E2-11D1-405A-80D4-C27174E2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400" y="5240338"/>
              <a:ext cx="44450" cy="38100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  <a:gd name="T12" fmla="*/ 0 w 47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212">
              <a:extLst>
                <a:ext uri="{FF2B5EF4-FFF2-40B4-BE49-F238E27FC236}">
                  <a16:creationId xmlns:a16="http://schemas.microsoft.com/office/drawing/2014/main" id="{F3629A7B-4B18-4F69-A283-1EB5926F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5300663"/>
              <a:ext cx="44450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213">
              <a:extLst>
                <a:ext uri="{FF2B5EF4-FFF2-40B4-BE49-F238E27FC236}">
                  <a16:creationId xmlns:a16="http://schemas.microsoft.com/office/drawing/2014/main" id="{F45A0861-0C88-4037-8590-0E0A07030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5300663"/>
              <a:ext cx="44450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  <a:gd name="T12" fmla="*/ 0 w 47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214">
              <a:extLst>
                <a:ext uri="{FF2B5EF4-FFF2-40B4-BE49-F238E27FC236}">
                  <a16:creationId xmlns:a16="http://schemas.microsoft.com/office/drawing/2014/main" id="{E9613D31-7BD0-4580-9CA9-F86A6826D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5341938"/>
              <a:ext cx="44450" cy="38100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215">
              <a:extLst>
                <a:ext uri="{FF2B5EF4-FFF2-40B4-BE49-F238E27FC236}">
                  <a16:creationId xmlns:a16="http://schemas.microsoft.com/office/drawing/2014/main" id="{9258B20D-7CCC-4E33-BE20-A5770127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5341938"/>
              <a:ext cx="44450" cy="38100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  <a:gd name="T12" fmla="*/ 0 w 47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216">
              <a:extLst>
                <a:ext uri="{FF2B5EF4-FFF2-40B4-BE49-F238E27FC236}">
                  <a16:creationId xmlns:a16="http://schemas.microsoft.com/office/drawing/2014/main" id="{12E965AF-DE65-4990-AF89-024EA7BB8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5367338"/>
              <a:ext cx="46038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217">
              <a:extLst>
                <a:ext uri="{FF2B5EF4-FFF2-40B4-BE49-F238E27FC236}">
                  <a16:creationId xmlns:a16="http://schemas.microsoft.com/office/drawing/2014/main" id="{DEE66ED9-CAD5-4933-8785-8BA3A24E2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5367338"/>
              <a:ext cx="46038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  <a:gd name="T12" fmla="*/ 0 w 47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218">
              <a:extLst>
                <a:ext uri="{FF2B5EF4-FFF2-40B4-BE49-F238E27FC236}">
                  <a16:creationId xmlns:a16="http://schemas.microsoft.com/office/drawing/2014/main" id="{B8BA584C-4C20-4A1C-A2BC-97CE49AE8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5" y="5443538"/>
              <a:ext cx="44450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219">
              <a:extLst>
                <a:ext uri="{FF2B5EF4-FFF2-40B4-BE49-F238E27FC236}">
                  <a16:creationId xmlns:a16="http://schemas.microsoft.com/office/drawing/2014/main" id="{BD3132E2-1F57-4A2E-94B9-2C67A9096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5" y="5443538"/>
              <a:ext cx="44450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  <a:gd name="T12" fmla="*/ 0 w 47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220">
              <a:extLst>
                <a:ext uri="{FF2B5EF4-FFF2-40B4-BE49-F238E27FC236}">
                  <a16:creationId xmlns:a16="http://schemas.microsoft.com/office/drawing/2014/main" id="{6250F253-7232-436A-BA5B-D42ADDCBF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5386388"/>
              <a:ext cx="46038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221">
              <a:extLst>
                <a:ext uri="{FF2B5EF4-FFF2-40B4-BE49-F238E27FC236}">
                  <a16:creationId xmlns:a16="http://schemas.microsoft.com/office/drawing/2014/main" id="{B324EFC1-A544-4067-B6AB-03EF2B775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5386388"/>
              <a:ext cx="46038" cy="36513"/>
            </a:xfrm>
            <a:custGeom>
              <a:avLst/>
              <a:gdLst>
                <a:gd name="T0" fmla="*/ 0 w 47"/>
                <a:gd name="T1" fmla="*/ 4 h 39"/>
                <a:gd name="T2" fmla="*/ 0 w 47"/>
                <a:gd name="T3" fmla="*/ 4 h 39"/>
                <a:gd name="T4" fmla="*/ 3 w 47"/>
                <a:gd name="T5" fmla="*/ 39 h 39"/>
                <a:gd name="T6" fmla="*/ 47 w 47"/>
                <a:gd name="T7" fmla="*/ 35 h 39"/>
                <a:gd name="T8" fmla="*/ 44 w 47"/>
                <a:gd name="T9" fmla="*/ 0 h 39"/>
                <a:gd name="T10" fmla="*/ 0 w 47"/>
                <a:gd name="T11" fmla="*/ 4 h 39"/>
                <a:gd name="T12" fmla="*/ 0 w 47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222">
              <a:extLst>
                <a:ext uri="{FF2B5EF4-FFF2-40B4-BE49-F238E27FC236}">
                  <a16:creationId xmlns:a16="http://schemas.microsoft.com/office/drawing/2014/main" id="{ACE1D2D1-9B91-40B1-86CB-796E3D0F4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613" y="5302250"/>
              <a:ext cx="44450" cy="36513"/>
            </a:xfrm>
            <a:custGeom>
              <a:avLst/>
              <a:gdLst>
                <a:gd name="T0" fmla="*/ 0 w 46"/>
                <a:gd name="T1" fmla="*/ 4 h 39"/>
                <a:gd name="T2" fmla="*/ 0 w 46"/>
                <a:gd name="T3" fmla="*/ 4 h 39"/>
                <a:gd name="T4" fmla="*/ 3 w 46"/>
                <a:gd name="T5" fmla="*/ 39 h 39"/>
                <a:gd name="T6" fmla="*/ 46 w 46"/>
                <a:gd name="T7" fmla="*/ 35 h 39"/>
                <a:gd name="T8" fmla="*/ 43 w 46"/>
                <a:gd name="T9" fmla="*/ 0 h 39"/>
                <a:gd name="T10" fmla="*/ 0 w 46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6" y="35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223">
              <a:extLst>
                <a:ext uri="{FF2B5EF4-FFF2-40B4-BE49-F238E27FC236}">
                  <a16:creationId xmlns:a16="http://schemas.microsoft.com/office/drawing/2014/main" id="{5D94B1AB-4927-4B63-B81A-EBAD8463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613" y="5302250"/>
              <a:ext cx="44450" cy="36513"/>
            </a:xfrm>
            <a:custGeom>
              <a:avLst/>
              <a:gdLst>
                <a:gd name="T0" fmla="*/ 0 w 46"/>
                <a:gd name="T1" fmla="*/ 4 h 39"/>
                <a:gd name="T2" fmla="*/ 0 w 46"/>
                <a:gd name="T3" fmla="*/ 4 h 39"/>
                <a:gd name="T4" fmla="*/ 3 w 46"/>
                <a:gd name="T5" fmla="*/ 39 h 39"/>
                <a:gd name="T6" fmla="*/ 46 w 46"/>
                <a:gd name="T7" fmla="*/ 35 h 39"/>
                <a:gd name="T8" fmla="*/ 43 w 46"/>
                <a:gd name="T9" fmla="*/ 0 h 39"/>
                <a:gd name="T10" fmla="*/ 0 w 46"/>
                <a:gd name="T11" fmla="*/ 4 h 39"/>
                <a:gd name="T12" fmla="*/ 0 w 46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9">
                  <a:moveTo>
                    <a:pt x="0" y="4"/>
                  </a:moveTo>
                  <a:lnTo>
                    <a:pt x="0" y="4"/>
                  </a:lnTo>
                  <a:lnTo>
                    <a:pt x="3" y="39"/>
                  </a:lnTo>
                  <a:lnTo>
                    <a:pt x="46" y="35"/>
                  </a:lnTo>
                  <a:lnTo>
                    <a:pt x="4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224">
              <a:extLst>
                <a:ext uri="{FF2B5EF4-FFF2-40B4-BE49-F238E27FC236}">
                  <a16:creationId xmlns:a16="http://schemas.microsoft.com/office/drawing/2014/main" id="{0DA19E32-AA99-4735-80B4-EF36B418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5210175"/>
              <a:ext cx="46038" cy="36513"/>
            </a:xfrm>
            <a:custGeom>
              <a:avLst/>
              <a:gdLst>
                <a:gd name="T0" fmla="*/ 0 w 47"/>
                <a:gd name="T1" fmla="*/ 4 h 38"/>
                <a:gd name="T2" fmla="*/ 0 w 47"/>
                <a:gd name="T3" fmla="*/ 4 h 38"/>
                <a:gd name="T4" fmla="*/ 3 w 47"/>
                <a:gd name="T5" fmla="*/ 38 h 38"/>
                <a:gd name="T6" fmla="*/ 47 w 47"/>
                <a:gd name="T7" fmla="*/ 35 h 38"/>
                <a:gd name="T8" fmla="*/ 44 w 47"/>
                <a:gd name="T9" fmla="*/ 0 h 38"/>
                <a:gd name="T10" fmla="*/ 0 w 4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8">
                  <a:moveTo>
                    <a:pt x="0" y="4"/>
                  </a:moveTo>
                  <a:lnTo>
                    <a:pt x="0" y="4"/>
                  </a:lnTo>
                  <a:lnTo>
                    <a:pt x="3" y="38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225">
              <a:extLst>
                <a:ext uri="{FF2B5EF4-FFF2-40B4-BE49-F238E27FC236}">
                  <a16:creationId xmlns:a16="http://schemas.microsoft.com/office/drawing/2014/main" id="{FA358A36-4DE5-46A4-A87E-1A623CC2E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5210175"/>
              <a:ext cx="46038" cy="36513"/>
            </a:xfrm>
            <a:custGeom>
              <a:avLst/>
              <a:gdLst>
                <a:gd name="T0" fmla="*/ 0 w 47"/>
                <a:gd name="T1" fmla="*/ 4 h 38"/>
                <a:gd name="T2" fmla="*/ 0 w 47"/>
                <a:gd name="T3" fmla="*/ 4 h 38"/>
                <a:gd name="T4" fmla="*/ 3 w 47"/>
                <a:gd name="T5" fmla="*/ 38 h 38"/>
                <a:gd name="T6" fmla="*/ 47 w 47"/>
                <a:gd name="T7" fmla="*/ 35 h 38"/>
                <a:gd name="T8" fmla="*/ 44 w 47"/>
                <a:gd name="T9" fmla="*/ 0 h 38"/>
                <a:gd name="T10" fmla="*/ 0 w 47"/>
                <a:gd name="T11" fmla="*/ 4 h 38"/>
                <a:gd name="T12" fmla="*/ 0 w 47"/>
                <a:gd name="T1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8">
                  <a:moveTo>
                    <a:pt x="0" y="4"/>
                  </a:moveTo>
                  <a:lnTo>
                    <a:pt x="0" y="4"/>
                  </a:lnTo>
                  <a:lnTo>
                    <a:pt x="3" y="38"/>
                  </a:lnTo>
                  <a:lnTo>
                    <a:pt x="47" y="35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3" name="Freeform 226">
              <a:extLst>
                <a:ext uri="{FF2B5EF4-FFF2-40B4-BE49-F238E27FC236}">
                  <a16:creationId xmlns:a16="http://schemas.microsoft.com/office/drawing/2014/main" id="{828A680C-60DF-4AB2-B786-24FC03A83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5554663"/>
              <a:ext cx="130175" cy="190500"/>
            </a:xfrm>
            <a:custGeom>
              <a:avLst/>
              <a:gdLst>
                <a:gd name="T0" fmla="*/ 22 w 136"/>
                <a:gd name="T1" fmla="*/ 133 h 200"/>
                <a:gd name="T2" fmla="*/ 22 w 136"/>
                <a:gd name="T3" fmla="*/ 133 h 200"/>
                <a:gd name="T4" fmla="*/ 136 w 136"/>
                <a:gd name="T5" fmla="*/ 200 h 200"/>
                <a:gd name="T6" fmla="*/ 131 w 136"/>
                <a:gd name="T7" fmla="*/ 64 h 200"/>
                <a:gd name="T8" fmla="*/ 0 w 136"/>
                <a:gd name="T9" fmla="*/ 0 h 200"/>
                <a:gd name="T10" fmla="*/ 22 w 136"/>
                <a:gd name="T11" fmla="*/ 13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00">
                  <a:moveTo>
                    <a:pt x="22" y="133"/>
                  </a:moveTo>
                  <a:lnTo>
                    <a:pt x="22" y="133"/>
                  </a:lnTo>
                  <a:cubicBezTo>
                    <a:pt x="22" y="133"/>
                    <a:pt x="96" y="164"/>
                    <a:pt x="136" y="200"/>
                  </a:cubicBezTo>
                  <a:lnTo>
                    <a:pt x="131" y="64"/>
                  </a:lnTo>
                  <a:lnTo>
                    <a:pt x="0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Freeform 227">
              <a:extLst>
                <a:ext uri="{FF2B5EF4-FFF2-40B4-BE49-F238E27FC236}">
                  <a16:creationId xmlns:a16="http://schemas.microsoft.com/office/drawing/2014/main" id="{82CE3D5D-73A2-42C8-95F8-CF9247ADF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5554663"/>
              <a:ext cx="130175" cy="190500"/>
            </a:xfrm>
            <a:custGeom>
              <a:avLst/>
              <a:gdLst>
                <a:gd name="T0" fmla="*/ 22 w 136"/>
                <a:gd name="T1" fmla="*/ 133 h 200"/>
                <a:gd name="T2" fmla="*/ 22 w 136"/>
                <a:gd name="T3" fmla="*/ 133 h 200"/>
                <a:gd name="T4" fmla="*/ 136 w 136"/>
                <a:gd name="T5" fmla="*/ 200 h 200"/>
                <a:gd name="T6" fmla="*/ 131 w 136"/>
                <a:gd name="T7" fmla="*/ 64 h 200"/>
                <a:gd name="T8" fmla="*/ 0 w 136"/>
                <a:gd name="T9" fmla="*/ 0 h 200"/>
                <a:gd name="T10" fmla="*/ 22 w 136"/>
                <a:gd name="T11" fmla="*/ 133 h 200"/>
                <a:gd name="T12" fmla="*/ 22 w 136"/>
                <a:gd name="T13" fmla="*/ 13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00">
                  <a:moveTo>
                    <a:pt x="22" y="133"/>
                  </a:moveTo>
                  <a:lnTo>
                    <a:pt x="22" y="133"/>
                  </a:lnTo>
                  <a:cubicBezTo>
                    <a:pt x="22" y="133"/>
                    <a:pt x="96" y="164"/>
                    <a:pt x="136" y="200"/>
                  </a:cubicBezTo>
                  <a:lnTo>
                    <a:pt x="131" y="64"/>
                  </a:lnTo>
                  <a:lnTo>
                    <a:pt x="0" y="0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5B8E8AF6-C393-4C18-910A-9903BB79B12D}"/>
              </a:ext>
            </a:extLst>
          </p:cNvPr>
          <p:cNvGrpSpPr/>
          <p:nvPr/>
        </p:nvGrpSpPr>
        <p:grpSpPr>
          <a:xfrm>
            <a:off x="6404597" y="5162276"/>
            <a:ext cx="839788" cy="1409700"/>
            <a:chOff x="7232650" y="4689475"/>
            <a:chExt cx="839788" cy="1409700"/>
          </a:xfrm>
        </p:grpSpPr>
        <p:sp>
          <p:nvSpPr>
            <p:cNvPr id="236" name="Freeform 228">
              <a:extLst>
                <a:ext uri="{FF2B5EF4-FFF2-40B4-BE49-F238E27FC236}">
                  <a16:creationId xmlns:a16="http://schemas.microsoft.com/office/drawing/2014/main" id="{3D7ADEA5-7AC6-47B9-871E-A6C85B8D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89475"/>
              <a:ext cx="839788" cy="1404938"/>
            </a:xfrm>
            <a:custGeom>
              <a:avLst/>
              <a:gdLst>
                <a:gd name="T0" fmla="*/ 0 w 879"/>
                <a:gd name="T1" fmla="*/ 199 h 1472"/>
                <a:gd name="T2" fmla="*/ 0 w 879"/>
                <a:gd name="T3" fmla="*/ 199 h 1472"/>
                <a:gd name="T4" fmla="*/ 879 w 879"/>
                <a:gd name="T5" fmla="*/ 183 h 1472"/>
                <a:gd name="T6" fmla="*/ 468 w 879"/>
                <a:gd name="T7" fmla="*/ 1472 h 1472"/>
                <a:gd name="T8" fmla="*/ 0 w 879"/>
                <a:gd name="T9" fmla="*/ 199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472">
                  <a:moveTo>
                    <a:pt x="0" y="199"/>
                  </a:moveTo>
                  <a:lnTo>
                    <a:pt x="0" y="199"/>
                  </a:lnTo>
                  <a:cubicBezTo>
                    <a:pt x="0" y="199"/>
                    <a:pt x="486" y="0"/>
                    <a:pt x="879" y="183"/>
                  </a:cubicBezTo>
                  <a:lnTo>
                    <a:pt x="468" y="1472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229">
              <a:extLst>
                <a:ext uri="{FF2B5EF4-FFF2-40B4-BE49-F238E27FC236}">
                  <a16:creationId xmlns:a16="http://schemas.microsoft.com/office/drawing/2014/main" id="{FF438ED3-08BF-4B77-92CF-E781FA249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89475"/>
              <a:ext cx="839788" cy="1404938"/>
            </a:xfrm>
            <a:custGeom>
              <a:avLst/>
              <a:gdLst>
                <a:gd name="T0" fmla="*/ 0 w 879"/>
                <a:gd name="T1" fmla="*/ 199 h 1472"/>
                <a:gd name="T2" fmla="*/ 0 w 879"/>
                <a:gd name="T3" fmla="*/ 199 h 1472"/>
                <a:gd name="T4" fmla="*/ 879 w 879"/>
                <a:gd name="T5" fmla="*/ 183 h 1472"/>
                <a:gd name="T6" fmla="*/ 468 w 879"/>
                <a:gd name="T7" fmla="*/ 1472 h 1472"/>
                <a:gd name="T8" fmla="*/ 0 w 879"/>
                <a:gd name="T9" fmla="*/ 199 h 1472"/>
                <a:gd name="T10" fmla="*/ 0 w 879"/>
                <a:gd name="T11" fmla="*/ 199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9" h="1472">
                  <a:moveTo>
                    <a:pt x="0" y="199"/>
                  </a:moveTo>
                  <a:lnTo>
                    <a:pt x="0" y="199"/>
                  </a:lnTo>
                  <a:cubicBezTo>
                    <a:pt x="0" y="199"/>
                    <a:pt x="486" y="0"/>
                    <a:pt x="879" y="183"/>
                  </a:cubicBezTo>
                  <a:lnTo>
                    <a:pt x="468" y="1472"/>
                  </a:lnTo>
                  <a:lnTo>
                    <a:pt x="0" y="199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230">
              <a:extLst>
                <a:ext uri="{FF2B5EF4-FFF2-40B4-BE49-F238E27FC236}">
                  <a16:creationId xmlns:a16="http://schemas.microsoft.com/office/drawing/2014/main" id="{CEFE09E1-80B9-422C-8249-4B5253FA6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879975"/>
              <a:ext cx="695325" cy="1219200"/>
            </a:xfrm>
            <a:custGeom>
              <a:avLst/>
              <a:gdLst>
                <a:gd name="T0" fmla="*/ 0 w 728"/>
                <a:gd name="T1" fmla="*/ 225 h 1277"/>
                <a:gd name="T2" fmla="*/ 0 w 728"/>
                <a:gd name="T3" fmla="*/ 225 h 1277"/>
                <a:gd name="T4" fmla="*/ 728 w 728"/>
                <a:gd name="T5" fmla="*/ 184 h 1277"/>
                <a:gd name="T6" fmla="*/ 389 w 728"/>
                <a:gd name="T7" fmla="*/ 1277 h 1277"/>
                <a:gd name="T8" fmla="*/ 0 w 728"/>
                <a:gd name="T9" fmla="*/ 225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1277">
                  <a:moveTo>
                    <a:pt x="0" y="225"/>
                  </a:moveTo>
                  <a:lnTo>
                    <a:pt x="0" y="225"/>
                  </a:lnTo>
                  <a:cubicBezTo>
                    <a:pt x="0" y="225"/>
                    <a:pt x="335" y="0"/>
                    <a:pt x="728" y="184"/>
                  </a:cubicBezTo>
                  <a:lnTo>
                    <a:pt x="389" y="1277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EFE9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231">
              <a:extLst>
                <a:ext uri="{FF2B5EF4-FFF2-40B4-BE49-F238E27FC236}">
                  <a16:creationId xmlns:a16="http://schemas.microsoft.com/office/drawing/2014/main" id="{36F01BF9-A3B2-4C3E-A9C2-244032CE6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879975"/>
              <a:ext cx="695325" cy="1219200"/>
            </a:xfrm>
            <a:custGeom>
              <a:avLst/>
              <a:gdLst>
                <a:gd name="T0" fmla="*/ 0 w 728"/>
                <a:gd name="T1" fmla="*/ 225 h 1277"/>
                <a:gd name="T2" fmla="*/ 0 w 728"/>
                <a:gd name="T3" fmla="*/ 225 h 1277"/>
                <a:gd name="T4" fmla="*/ 728 w 728"/>
                <a:gd name="T5" fmla="*/ 184 h 1277"/>
                <a:gd name="T6" fmla="*/ 389 w 728"/>
                <a:gd name="T7" fmla="*/ 1277 h 1277"/>
                <a:gd name="T8" fmla="*/ 0 w 728"/>
                <a:gd name="T9" fmla="*/ 225 h 1277"/>
                <a:gd name="T10" fmla="*/ 0 w 728"/>
                <a:gd name="T11" fmla="*/ 225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1277">
                  <a:moveTo>
                    <a:pt x="0" y="225"/>
                  </a:moveTo>
                  <a:lnTo>
                    <a:pt x="0" y="225"/>
                  </a:lnTo>
                  <a:cubicBezTo>
                    <a:pt x="0" y="225"/>
                    <a:pt x="335" y="0"/>
                    <a:pt x="728" y="184"/>
                  </a:cubicBezTo>
                  <a:lnTo>
                    <a:pt x="389" y="1277"/>
                  </a:lnTo>
                  <a:lnTo>
                    <a:pt x="0" y="225"/>
                  </a:lnTo>
                  <a:lnTo>
                    <a:pt x="0" y="22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232">
              <a:extLst>
                <a:ext uri="{FF2B5EF4-FFF2-40B4-BE49-F238E27FC236}">
                  <a16:creationId xmlns:a16="http://schemas.microsoft.com/office/drawing/2014/main" id="{64998E68-2223-40AB-80C4-4B5BD7936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924425"/>
              <a:ext cx="249238" cy="215900"/>
            </a:xfrm>
            <a:custGeom>
              <a:avLst/>
              <a:gdLst>
                <a:gd name="T0" fmla="*/ 80 w 261"/>
                <a:gd name="T1" fmla="*/ 176 h 226"/>
                <a:gd name="T2" fmla="*/ 80 w 261"/>
                <a:gd name="T3" fmla="*/ 176 h 226"/>
                <a:gd name="T4" fmla="*/ 261 w 261"/>
                <a:gd name="T5" fmla="*/ 226 h 226"/>
                <a:gd name="T6" fmla="*/ 204 w 261"/>
                <a:gd name="T7" fmla="*/ 40 h 226"/>
                <a:gd name="T8" fmla="*/ 0 w 261"/>
                <a:gd name="T9" fmla="*/ 0 h 226"/>
                <a:gd name="T10" fmla="*/ 80 w 261"/>
                <a:gd name="T11" fmla="*/ 17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26">
                  <a:moveTo>
                    <a:pt x="80" y="176"/>
                  </a:moveTo>
                  <a:lnTo>
                    <a:pt x="80" y="176"/>
                  </a:lnTo>
                  <a:cubicBezTo>
                    <a:pt x="80" y="176"/>
                    <a:pt x="194" y="190"/>
                    <a:pt x="261" y="226"/>
                  </a:cubicBezTo>
                  <a:lnTo>
                    <a:pt x="204" y="40"/>
                  </a:lnTo>
                  <a:lnTo>
                    <a:pt x="0" y="0"/>
                  </a:lnTo>
                  <a:lnTo>
                    <a:pt x="80" y="176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233">
              <a:extLst>
                <a:ext uri="{FF2B5EF4-FFF2-40B4-BE49-F238E27FC236}">
                  <a16:creationId xmlns:a16="http://schemas.microsoft.com/office/drawing/2014/main" id="{BC0A8427-998D-4AF8-8D70-5D5817233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924425"/>
              <a:ext cx="249238" cy="215900"/>
            </a:xfrm>
            <a:custGeom>
              <a:avLst/>
              <a:gdLst>
                <a:gd name="T0" fmla="*/ 80 w 261"/>
                <a:gd name="T1" fmla="*/ 176 h 226"/>
                <a:gd name="T2" fmla="*/ 80 w 261"/>
                <a:gd name="T3" fmla="*/ 176 h 226"/>
                <a:gd name="T4" fmla="*/ 261 w 261"/>
                <a:gd name="T5" fmla="*/ 226 h 226"/>
                <a:gd name="T6" fmla="*/ 204 w 261"/>
                <a:gd name="T7" fmla="*/ 40 h 226"/>
                <a:gd name="T8" fmla="*/ 0 w 261"/>
                <a:gd name="T9" fmla="*/ 0 h 226"/>
                <a:gd name="T10" fmla="*/ 80 w 261"/>
                <a:gd name="T11" fmla="*/ 176 h 226"/>
                <a:gd name="T12" fmla="*/ 80 w 261"/>
                <a:gd name="T13" fmla="*/ 17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26">
                  <a:moveTo>
                    <a:pt x="80" y="176"/>
                  </a:moveTo>
                  <a:lnTo>
                    <a:pt x="80" y="176"/>
                  </a:lnTo>
                  <a:cubicBezTo>
                    <a:pt x="80" y="176"/>
                    <a:pt x="194" y="190"/>
                    <a:pt x="261" y="226"/>
                  </a:cubicBezTo>
                  <a:lnTo>
                    <a:pt x="204" y="40"/>
                  </a:lnTo>
                  <a:lnTo>
                    <a:pt x="0" y="0"/>
                  </a:lnTo>
                  <a:lnTo>
                    <a:pt x="80" y="176"/>
                  </a:lnTo>
                  <a:lnTo>
                    <a:pt x="80" y="17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234">
              <a:extLst>
                <a:ext uri="{FF2B5EF4-FFF2-40B4-BE49-F238E27FC236}">
                  <a16:creationId xmlns:a16="http://schemas.microsoft.com/office/drawing/2014/main" id="{E92652C7-08B3-441E-982D-E33BA3B15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5124450"/>
              <a:ext cx="282575" cy="169863"/>
            </a:xfrm>
            <a:custGeom>
              <a:avLst/>
              <a:gdLst>
                <a:gd name="T0" fmla="*/ 109 w 296"/>
                <a:gd name="T1" fmla="*/ 160 h 178"/>
                <a:gd name="T2" fmla="*/ 109 w 296"/>
                <a:gd name="T3" fmla="*/ 160 h 178"/>
                <a:gd name="T4" fmla="*/ 296 w 296"/>
                <a:gd name="T5" fmla="*/ 178 h 178"/>
                <a:gd name="T6" fmla="*/ 208 w 296"/>
                <a:gd name="T7" fmla="*/ 4 h 178"/>
                <a:gd name="T8" fmla="*/ 0 w 296"/>
                <a:gd name="T9" fmla="*/ 0 h 178"/>
                <a:gd name="T10" fmla="*/ 109 w 296"/>
                <a:gd name="T11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178">
                  <a:moveTo>
                    <a:pt x="109" y="160"/>
                  </a:moveTo>
                  <a:lnTo>
                    <a:pt x="109" y="160"/>
                  </a:lnTo>
                  <a:cubicBezTo>
                    <a:pt x="109" y="160"/>
                    <a:pt x="224" y="154"/>
                    <a:pt x="296" y="178"/>
                  </a:cubicBezTo>
                  <a:lnTo>
                    <a:pt x="208" y="4"/>
                  </a:lnTo>
                  <a:lnTo>
                    <a:pt x="0" y="0"/>
                  </a:lnTo>
                  <a:lnTo>
                    <a:pt x="109" y="160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235">
              <a:extLst>
                <a:ext uri="{FF2B5EF4-FFF2-40B4-BE49-F238E27FC236}">
                  <a16:creationId xmlns:a16="http://schemas.microsoft.com/office/drawing/2014/main" id="{E3005DE9-A540-43EB-872D-152A56160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5124450"/>
              <a:ext cx="282575" cy="169863"/>
            </a:xfrm>
            <a:custGeom>
              <a:avLst/>
              <a:gdLst>
                <a:gd name="T0" fmla="*/ 109 w 296"/>
                <a:gd name="T1" fmla="*/ 160 h 178"/>
                <a:gd name="T2" fmla="*/ 109 w 296"/>
                <a:gd name="T3" fmla="*/ 160 h 178"/>
                <a:gd name="T4" fmla="*/ 296 w 296"/>
                <a:gd name="T5" fmla="*/ 178 h 178"/>
                <a:gd name="T6" fmla="*/ 208 w 296"/>
                <a:gd name="T7" fmla="*/ 4 h 178"/>
                <a:gd name="T8" fmla="*/ 0 w 296"/>
                <a:gd name="T9" fmla="*/ 0 h 178"/>
                <a:gd name="T10" fmla="*/ 109 w 296"/>
                <a:gd name="T11" fmla="*/ 160 h 178"/>
                <a:gd name="T12" fmla="*/ 109 w 296"/>
                <a:gd name="T13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78">
                  <a:moveTo>
                    <a:pt x="109" y="160"/>
                  </a:moveTo>
                  <a:lnTo>
                    <a:pt x="109" y="160"/>
                  </a:lnTo>
                  <a:cubicBezTo>
                    <a:pt x="109" y="160"/>
                    <a:pt x="224" y="154"/>
                    <a:pt x="296" y="178"/>
                  </a:cubicBezTo>
                  <a:lnTo>
                    <a:pt x="208" y="4"/>
                  </a:lnTo>
                  <a:lnTo>
                    <a:pt x="0" y="0"/>
                  </a:lnTo>
                  <a:lnTo>
                    <a:pt x="109" y="160"/>
                  </a:lnTo>
                  <a:lnTo>
                    <a:pt x="109" y="16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236">
              <a:extLst>
                <a:ext uri="{FF2B5EF4-FFF2-40B4-BE49-F238E27FC236}">
                  <a16:creationId xmlns:a16="http://schemas.microsoft.com/office/drawing/2014/main" id="{0EB3092B-685C-4360-B73A-CCCA0C004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5" y="5205413"/>
              <a:ext cx="393700" cy="393700"/>
            </a:xfrm>
            <a:custGeom>
              <a:avLst/>
              <a:gdLst>
                <a:gd name="T0" fmla="*/ 150 w 413"/>
                <a:gd name="T1" fmla="*/ 381 h 413"/>
                <a:gd name="T2" fmla="*/ 150 w 413"/>
                <a:gd name="T3" fmla="*/ 381 h 413"/>
                <a:gd name="T4" fmla="*/ 381 w 413"/>
                <a:gd name="T5" fmla="*/ 263 h 413"/>
                <a:gd name="T6" fmla="*/ 263 w 413"/>
                <a:gd name="T7" fmla="*/ 32 h 413"/>
                <a:gd name="T8" fmla="*/ 32 w 413"/>
                <a:gd name="T9" fmla="*/ 150 h 413"/>
                <a:gd name="T10" fmla="*/ 150 w 413"/>
                <a:gd name="T11" fmla="*/ 38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413">
                  <a:moveTo>
                    <a:pt x="150" y="381"/>
                  </a:moveTo>
                  <a:lnTo>
                    <a:pt x="150" y="381"/>
                  </a:lnTo>
                  <a:cubicBezTo>
                    <a:pt x="246" y="413"/>
                    <a:pt x="350" y="360"/>
                    <a:pt x="381" y="263"/>
                  </a:cubicBezTo>
                  <a:cubicBezTo>
                    <a:pt x="413" y="167"/>
                    <a:pt x="360" y="63"/>
                    <a:pt x="263" y="32"/>
                  </a:cubicBezTo>
                  <a:cubicBezTo>
                    <a:pt x="167" y="0"/>
                    <a:pt x="63" y="53"/>
                    <a:pt x="32" y="150"/>
                  </a:cubicBezTo>
                  <a:cubicBezTo>
                    <a:pt x="0" y="246"/>
                    <a:pt x="53" y="350"/>
                    <a:pt x="150" y="381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237">
              <a:extLst>
                <a:ext uri="{FF2B5EF4-FFF2-40B4-BE49-F238E27FC236}">
                  <a16:creationId xmlns:a16="http://schemas.microsoft.com/office/drawing/2014/main" id="{43C690AD-7C4F-4353-9668-5D3ACF91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5" y="5205413"/>
              <a:ext cx="393700" cy="393700"/>
            </a:xfrm>
            <a:custGeom>
              <a:avLst/>
              <a:gdLst>
                <a:gd name="T0" fmla="*/ 150 w 413"/>
                <a:gd name="T1" fmla="*/ 381 h 413"/>
                <a:gd name="T2" fmla="*/ 150 w 413"/>
                <a:gd name="T3" fmla="*/ 381 h 413"/>
                <a:gd name="T4" fmla="*/ 381 w 413"/>
                <a:gd name="T5" fmla="*/ 263 h 413"/>
                <a:gd name="T6" fmla="*/ 263 w 413"/>
                <a:gd name="T7" fmla="*/ 32 h 413"/>
                <a:gd name="T8" fmla="*/ 32 w 413"/>
                <a:gd name="T9" fmla="*/ 150 h 413"/>
                <a:gd name="T10" fmla="*/ 150 w 413"/>
                <a:gd name="T11" fmla="*/ 381 h 413"/>
                <a:gd name="T12" fmla="*/ 150 w 413"/>
                <a:gd name="T13" fmla="*/ 38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13">
                  <a:moveTo>
                    <a:pt x="150" y="381"/>
                  </a:moveTo>
                  <a:lnTo>
                    <a:pt x="150" y="381"/>
                  </a:lnTo>
                  <a:cubicBezTo>
                    <a:pt x="246" y="413"/>
                    <a:pt x="350" y="360"/>
                    <a:pt x="381" y="263"/>
                  </a:cubicBezTo>
                  <a:cubicBezTo>
                    <a:pt x="413" y="167"/>
                    <a:pt x="360" y="63"/>
                    <a:pt x="263" y="32"/>
                  </a:cubicBezTo>
                  <a:cubicBezTo>
                    <a:pt x="167" y="0"/>
                    <a:pt x="63" y="53"/>
                    <a:pt x="32" y="150"/>
                  </a:cubicBezTo>
                  <a:cubicBezTo>
                    <a:pt x="0" y="246"/>
                    <a:pt x="53" y="350"/>
                    <a:pt x="150" y="381"/>
                  </a:cubicBezTo>
                  <a:lnTo>
                    <a:pt x="150" y="381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238">
              <a:extLst>
                <a:ext uri="{FF2B5EF4-FFF2-40B4-BE49-F238E27FC236}">
                  <a16:creationId xmlns:a16="http://schemas.microsoft.com/office/drawing/2014/main" id="{C0813B25-CB08-465C-BA7E-2969B167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5" y="5322888"/>
              <a:ext cx="50800" cy="44450"/>
            </a:xfrm>
            <a:custGeom>
              <a:avLst/>
              <a:gdLst>
                <a:gd name="T0" fmla="*/ 11 w 53"/>
                <a:gd name="T1" fmla="*/ 0 h 47"/>
                <a:gd name="T2" fmla="*/ 11 w 53"/>
                <a:gd name="T3" fmla="*/ 0 h 47"/>
                <a:gd name="T4" fmla="*/ 0 w 53"/>
                <a:gd name="T5" fmla="*/ 34 h 47"/>
                <a:gd name="T6" fmla="*/ 42 w 53"/>
                <a:gd name="T7" fmla="*/ 47 h 47"/>
                <a:gd name="T8" fmla="*/ 53 w 53"/>
                <a:gd name="T9" fmla="*/ 14 h 47"/>
                <a:gd name="T10" fmla="*/ 11 w 5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7">
                  <a:moveTo>
                    <a:pt x="11" y="0"/>
                  </a:moveTo>
                  <a:lnTo>
                    <a:pt x="11" y="0"/>
                  </a:lnTo>
                  <a:lnTo>
                    <a:pt x="0" y="34"/>
                  </a:lnTo>
                  <a:lnTo>
                    <a:pt x="42" y="47"/>
                  </a:lnTo>
                  <a:lnTo>
                    <a:pt x="53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239">
              <a:extLst>
                <a:ext uri="{FF2B5EF4-FFF2-40B4-BE49-F238E27FC236}">
                  <a16:creationId xmlns:a16="http://schemas.microsoft.com/office/drawing/2014/main" id="{3E37EFBE-35D4-4E42-8176-EF0092DA6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5" y="5322888"/>
              <a:ext cx="50800" cy="44450"/>
            </a:xfrm>
            <a:custGeom>
              <a:avLst/>
              <a:gdLst>
                <a:gd name="T0" fmla="*/ 11 w 53"/>
                <a:gd name="T1" fmla="*/ 0 h 47"/>
                <a:gd name="T2" fmla="*/ 11 w 53"/>
                <a:gd name="T3" fmla="*/ 0 h 47"/>
                <a:gd name="T4" fmla="*/ 0 w 53"/>
                <a:gd name="T5" fmla="*/ 34 h 47"/>
                <a:gd name="T6" fmla="*/ 42 w 53"/>
                <a:gd name="T7" fmla="*/ 47 h 47"/>
                <a:gd name="T8" fmla="*/ 53 w 53"/>
                <a:gd name="T9" fmla="*/ 14 h 47"/>
                <a:gd name="T10" fmla="*/ 11 w 53"/>
                <a:gd name="T11" fmla="*/ 0 h 47"/>
                <a:gd name="T12" fmla="*/ 11 w 53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7">
                  <a:moveTo>
                    <a:pt x="11" y="0"/>
                  </a:moveTo>
                  <a:lnTo>
                    <a:pt x="11" y="0"/>
                  </a:lnTo>
                  <a:lnTo>
                    <a:pt x="0" y="34"/>
                  </a:lnTo>
                  <a:lnTo>
                    <a:pt x="42" y="47"/>
                  </a:lnTo>
                  <a:lnTo>
                    <a:pt x="53" y="1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240">
              <a:extLst>
                <a:ext uri="{FF2B5EF4-FFF2-40B4-BE49-F238E27FC236}">
                  <a16:creationId xmlns:a16="http://schemas.microsoft.com/office/drawing/2014/main" id="{E6E30E2A-64A9-4D60-8747-350EF9FC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327650"/>
              <a:ext cx="49213" cy="44450"/>
            </a:xfrm>
            <a:custGeom>
              <a:avLst/>
              <a:gdLst>
                <a:gd name="T0" fmla="*/ 11 w 52"/>
                <a:gd name="T1" fmla="*/ 0 h 47"/>
                <a:gd name="T2" fmla="*/ 11 w 52"/>
                <a:gd name="T3" fmla="*/ 0 h 47"/>
                <a:gd name="T4" fmla="*/ 0 w 52"/>
                <a:gd name="T5" fmla="*/ 34 h 47"/>
                <a:gd name="T6" fmla="*/ 42 w 52"/>
                <a:gd name="T7" fmla="*/ 47 h 47"/>
                <a:gd name="T8" fmla="*/ 52 w 52"/>
                <a:gd name="T9" fmla="*/ 14 h 47"/>
                <a:gd name="T10" fmla="*/ 11 w 5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11" y="0"/>
                  </a:moveTo>
                  <a:lnTo>
                    <a:pt x="11" y="0"/>
                  </a:lnTo>
                  <a:lnTo>
                    <a:pt x="0" y="34"/>
                  </a:lnTo>
                  <a:lnTo>
                    <a:pt x="42" y="47"/>
                  </a:lnTo>
                  <a:lnTo>
                    <a:pt x="52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241">
              <a:extLst>
                <a:ext uri="{FF2B5EF4-FFF2-40B4-BE49-F238E27FC236}">
                  <a16:creationId xmlns:a16="http://schemas.microsoft.com/office/drawing/2014/main" id="{7294DA39-FF88-4FAC-8763-DB8652B3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327650"/>
              <a:ext cx="49213" cy="44450"/>
            </a:xfrm>
            <a:custGeom>
              <a:avLst/>
              <a:gdLst>
                <a:gd name="T0" fmla="*/ 11 w 52"/>
                <a:gd name="T1" fmla="*/ 0 h 47"/>
                <a:gd name="T2" fmla="*/ 11 w 52"/>
                <a:gd name="T3" fmla="*/ 0 h 47"/>
                <a:gd name="T4" fmla="*/ 0 w 52"/>
                <a:gd name="T5" fmla="*/ 34 h 47"/>
                <a:gd name="T6" fmla="*/ 42 w 52"/>
                <a:gd name="T7" fmla="*/ 47 h 47"/>
                <a:gd name="T8" fmla="*/ 52 w 52"/>
                <a:gd name="T9" fmla="*/ 14 h 47"/>
                <a:gd name="T10" fmla="*/ 11 w 52"/>
                <a:gd name="T11" fmla="*/ 0 h 47"/>
                <a:gd name="T12" fmla="*/ 11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11" y="0"/>
                  </a:moveTo>
                  <a:lnTo>
                    <a:pt x="11" y="0"/>
                  </a:lnTo>
                  <a:lnTo>
                    <a:pt x="0" y="34"/>
                  </a:lnTo>
                  <a:lnTo>
                    <a:pt x="42" y="47"/>
                  </a:lnTo>
                  <a:lnTo>
                    <a:pt x="52" y="1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242">
              <a:extLst>
                <a:ext uri="{FF2B5EF4-FFF2-40B4-BE49-F238E27FC236}">
                  <a16:creationId xmlns:a16="http://schemas.microsoft.com/office/drawing/2014/main" id="{7F262E61-4B2B-4EAE-BD36-F8579996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5392738"/>
              <a:ext cx="49213" cy="44450"/>
            </a:xfrm>
            <a:custGeom>
              <a:avLst/>
              <a:gdLst>
                <a:gd name="T0" fmla="*/ 10 w 52"/>
                <a:gd name="T1" fmla="*/ 0 h 47"/>
                <a:gd name="T2" fmla="*/ 10 w 52"/>
                <a:gd name="T3" fmla="*/ 0 h 47"/>
                <a:gd name="T4" fmla="*/ 0 w 52"/>
                <a:gd name="T5" fmla="*/ 34 h 47"/>
                <a:gd name="T6" fmla="*/ 41 w 52"/>
                <a:gd name="T7" fmla="*/ 47 h 47"/>
                <a:gd name="T8" fmla="*/ 52 w 52"/>
                <a:gd name="T9" fmla="*/ 14 h 47"/>
                <a:gd name="T10" fmla="*/ 10 w 5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10" y="0"/>
                  </a:moveTo>
                  <a:lnTo>
                    <a:pt x="10" y="0"/>
                  </a:lnTo>
                  <a:lnTo>
                    <a:pt x="0" y="34"/>
                  </a:lnTo>
                  <a:lnTo>
                    <a:pt x="41" y="47"/>
                  </a:lnTo>
                  <a:lnTo>
                    <a:pt x="52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243">
              <a:extLst>
                <a:ext uri="{FF2B5EF4-FFF2-40B4-BE49-F238E27FC236}">
                  <a16:creationId xmlns:a16="http://schemas.microsoft.com/office/drawing/2014/main" id="{D8E42A2E-6549-428A-885D-97A06943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5392738"/>
              <a:ext cx="49213" cy="44450"/>
            </a:xfrm>
            <a:custGeom>
              <a:avLst/>
              <a:gdLst>
                <a:gd name="T0" fmla="*/ 10 w 52"/>
                <a:gd name="T1" fmla="*/ 0 h 47"/>
                <a:gd name="T2" fmla="*/ 10 w 52"/>
                <a:gd name="T3" fmla="*/ 0 h 47"/>
                <a:gd name="T4" fmla="*/ 0 w 52"/>
                <a:gd name="T5" fmla="*/ 34 h 47"/>
                <a:gd name="T6" fmla="*/ 41 w 52"/>
                <a:gd name="T7" fmla="*/ 47 h 47"/>
                <a:gd name="T8" fmla="*/ 52 w 52"/>
                <a:gd name="T9" fmla="*/ 14 h 47"/>
                <a:gd name="T10" fmla="*/ 10 w 52"/>
                <a:gd name="T11" fmla="*/ 0 h 47"/>
                <a:gd name="T12" fmla="*/ 10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10" y="0"/>
                  </a:moveTo>
                  <a:lnTo>
                    <a:pt x="10" y="0"/>
                  </a:lnTo>
                  <a:lnTo>
                    <a:pt x="0" y="34"/>
                  </a:lnTo>
                  <a:lnTo>
                    <a:pt x="41" y="47"/>
                  </a:lnTo>
                  <a:lnTo>
                    <a:pt x="52" y="1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244">
              <a:extLst>
                <a:ext uri="{FF2B5EF4-FFF2-40B4-BE49-F238E27FC236}">
                  <a16:creationId xmlns:a16="http://schemas.microsoft.com/office/drawing/2014/main" id="{AE76A6D6-44F6-45B2-A7CD-7764D249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5381625"/>
              <a:ext cx="50800" cy="46038"/>
            </a:xfrm>
            <a:custGeom>
              <a:avLst/>
              <a:gdLst>
                <a:gd name="T0" fmla="*/ 11 w 52"/>
                <a:gd name="T1" fmla="*/ 0 h 47"/>
                <a:gd name="T2" fmla="*/ 11 w 52"/>
                <a:gd name="T3" fmla="*/ 0 h 47"/>
                <a:gd name="T4" fmla="*/ 0 w 52"/>
                <a:gd name="T5" fmla="*/ 34 h 47"/>
                <a:gd name="T6" fmla="*/ 42 w 52"/>
                <a:gd name="T7" fmla="*/ 47 h 47"/>
                <a:gd name="T8" fmla="*/ 52 w 52"/>
                <a:gd name="T9" fmla="*/ 14 h 47"/>
                <a:gd name="T10" fmla="*/ 11 w 5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11" y="0"/>
                  </a:moveTo>
                  <a:lnTo>
                    <a:pt x="11" y="0"/>
                  </a:lnTo>
                  <a:lnTo>
                    <a:pt x="0" y="34"/>
                  </a:lnTo>
                  <a:lnTo>
                    <a:pt x="42" y="47"/>
                  </a:lnTo>
                  <a:lnTo>
                    <a:pt x="52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245">
              <a:extLst>
                <a:ext uri="{FF2B5EF4-FFF2-40B4-BE49-F238E27FC236}">
                  <a16:creationId xmlns:a16="http://schemas.microsoft.com/office/drawing/2014/main" id="{0C96C753-A1DE-425E-9E2E-EB9591B6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5381625"/>
              <a:ext cx="50800" cy="46038"/>
            </a:xfrm>
            <a:custGeom>
              <a:avLst/>
              <a:gdLst>
                <a:gd name="T0" fmla="*/ 11 w 52"/>
                <a:gd name="T1" fmla="*/ 0 h 47"/>
                <a:gd name="T2" fmla="*/ 11 w 52"/>
                <a:gd name="T3" fmla="*/ 0 h 47"/>
                <a:gd name="T4" fmla="*/ 0 w 52"/>
                <a:gd name="T5" fmla="*/ 34 h 47"/>
                <a:gd name="T6" fmla="*/ 42 w 52"/>
                <a:gd name="T7" fmla="*/ 47 h 47"/>
                <a:gd name="T8" fmla="*/ 52 w 52"/>
                <a:gd name="T9" fmla="*/ 14 h 47"/>
                <a:gd name="T10" fmla="*/ 11 w 52"/>
                <a:gd name="T11" fmla="*/ 0 h 47"/>
                <a:gd name="T12" fmla="*/ 11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11" y="0"/>
                  </a:moveTo>
                  <a:lnTo>
                    <a:pt x="11" y="0"/>
                  </a:lnTo>
                  <a:lnTo>
                    <a:pt x="0" y="34"/>
                  </a:lnTo>
                  <a:lnTo>
                    <a:pt x="42" y="47"/>
                  </a:lnTo>
                  <a:lnTo>
                    <a:pt x="52" y="1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246">
              <a:extLst>
                <a:ext uri="{FF2B5EF4-FFF2-40B4-BE49-F238E27FC236}">
                  <a16:creationId xmlns:a16="http://schemas.microsoft.com/office/drawing/2014/main" id="{3B7F1455-787B-4AE9-B407-1EA0D369D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5481638"/>
              <a:ext cx="49213" cy="44450"/>
            </a:xfrm>
            <a:custGeom>
              <a:avLst/>
              <a:gdLst>
                <a:gd name="T0" fmla="*/ 10 w 52"/>
                <a:gd name="T1" fmla="*/ 0 h 47"/>
                <a:gd name="T2" fmla="*/ 10 w 52"/>
                <a:gd name="T3" fmla="*/ 0 h 47"/>
                <a:gd name="T4" fmla="*/ 0 w 52"/>
                <a:gd name="T5" fmla="*/ 33 h 47"/>
                <a:gd name="T6" fmla="*/ 41 w 52"/>
                <a:gd name="T7" fmla="*/ 47 h 47"/>
                <a:gd name="T8" fmla="*/ 52 w 52"/>
                <a:gd name="T9" fmla="*/ 13 h 47"/>
                <a:gd name="T10" fmla="*/ 10 w 5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10" y="0"/>
                  </a:moveTo>
                  <a:lnTo>
                    <a:pt x="10" y="0"/>
                  </a:lnTo>
                  <a:lnTo>
                    <a:pt x="0" y="33"/>
                  </a:lnTo>
                  <a:lnTo>
                    <a:pt x="41" y="47"/>
                  </a:lnTo>
                  <a:lnTo>
                    <a:pt x="52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247">
              <a:extLst>
                <a:ext uri="{FF2B5EF4-FFF2-40B4-BE49-F238E27FC236}">
                  <a16:creationId xmlns:a16="http://schemas.microsoft.com/office/drawing/2014/main" id="{16A93FCF-1296-4D21-87C6-2951621C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5481638"/>
              <a:ext cx="49213" cy="44450"/>
            </a:xfrm>
            <a:custGeom>
              <a:avLst/>
              <a:gdLst>
                <a:gd name="T0" fmla="*/ 10 w 52"/>
                <a:gd name="T1" fmla="*/ 0 h 47"/>
                <a:gd name="T2" fmla="*/ 10 w 52"/>
                <a:gd name="T3" fmla="*/ 0 h 47"/>
                <a:gd name="T4" fmla="*/ 0 w 52"/>
                <a:gd name="T5" fmla="*/ 33 h 47"/>
                <a:gd name="T6" fmla="*/ 41 w 52"/>
                <a:gd name="T7" fmla="*/ 47 h 47"/>
                <a:gd name="T8" fmla="*/ 52 w 52"/>
                <a:gd name="T9" fmla="*/ 13 h 47"/>
                <a:gd name="T10" fmla="*/ 10 w 52"/>
                <a:gd name="T11" fmla="*/ 0 h 47"/>
                <a:gd name="T12" fmla="*/ 10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10" y="0"/>
                  </a:moveTo>
                  <a:lnTo>
                    <a:pt x="10" y="0"/>
                  </a:lnTo>
                  <a:lnTo>
                    <a:pt x="0" y="33"/>
                  </a:lnTo>
                  <a:lnTo>
                    <a:pt x="41" y="47"/>
                  </a:lnTo>
                  <a:lnTo>
                    <a:pt x="52" y="1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248">
              <a:extLst>
                <a:ext uri="{FF2B5EF4-FFF2-40B4-BE49-F238E27FC236}">
                  <a16:creationId xmlns:a16="http://schemas.microsoft.com/office/drawing/2014/main" id="{A31F10D1-DABB-4558-8123-7E25F35E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5470525"/>
              <a:ext cx="50800" cy="46038"/>
            </a:xfrm>
            <a:custGeom>
              <a:avLst/>
              <a:gdLst>
                <a:gd name="T0" fmla="*/ 11 w 53"/>
                <a:gd name="T1" fmla="*/ 0 h 47"/>
                <a:gd name="T2" fmla="*/ 11 w 53"/>
                <a:gd name="T3" fmla="*/ 0 h 47"/>
                <a:gd name="T4" fmla="*/ 0 w 53"/>
                <a:gd name="T5" fmla="*/ 33 h 47"/>
                <a:gd name="T6" fmla="*/ 42 w 53"/>
                <a:gd name="T7" fmla="*/ 47 h 47"/>
                <a:gd name="T8" fmla="*/ 53 w 53"/>
                <a:gd name="T9" fmla="*/ 13 h 47"/>
                <a:gd name="T10" fmla="*/ 11 w 5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7">
                  <a:moveTo>
                    <a:pt x="11" y="0"/>
                  </a:moveTo>
                  <a:lnTo>
                    <a:pt x="11" y="0"/>
                  </a:lnTo>
                  <a:lnTo>
                    <a:pt x="0" y="33"/>
                  </a:lnTo>
                  <a:lnTo>
                    <a:pt x="42" y="47"/>
                  </a:lnTo>
                  <a:lnTo>
                    <a:pt x="53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Freeform 249">
              <a:extLst>
                <a:ext uri="{FF2B5EF4-FFF2-40B4-BE49-F238E27FC236}">
                  <a16:creationId xmlns:a16="http://schemas.microsoft.com/office/drawing/2014/main" id="{E2986187-3E54-432B-8A9F-F650EFC8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5470525"/>
              <a:ext cx="50800" cy="46038"/>
            </a:xfrm>
            <a:custGeom>
              <a:avLst/>
              <a:gdLst>
                <a:gd name="T0" fmla="*/ 11 w 53"/>
                <a:gd name="T1" fmla="*/ 0 h 47"/>
                <a:gd name="T2" fmla="*/ 11 w 53"/>
                <a:gd name="T3" fmla="*/ 0 h 47"/>
                <a:gd name="T4" fmla="*/ 0 w 53"/>
                <a:gd name="T5" fmla="*/ 33 h 47"/>
                <a:gd name="T6" fmla="*/ 42 w 53"/>
                <a:gd name="T7" fmla="*/ 47 h 47"/>
                <a:gd name="T8" fmla="*/ 53 w 53"/>
                <a:gd name="T9" fmla="*/ 13 h 47"/>
                <a:gd name="T10" fmla="*/ 11 w 53"/>
                <a:gd name="T11" fmla="*/ 0 h 47"/>
                <a:gd name="T12" fmla="*/ 11 w 53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7">
                  <a:moveTo>
                    <a:pt x="11" y="0"/>
                  </a:moveTo>
                  <a:lnTo>
                    <a:pt x="11" y="0"/>
                  </a:lnTo>
                  <a:lnTo>
                    <a:pt x="0" y="33"/>
                  </a:lnTo>
                  <a:lnTo>
                    <a:pt x="42" y="47"/>
                  </a:lnTo>
                  <a:lnTo>
                    <a:pt x="53" y="1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Freeform 250">
              <a:extLst>
                <a:ext uri="{FF2B5EF4-FFF2-40B4-BE49-F238E27FC236}">
                  <a16:creationId xmlns:a16="http://schemas.microsoft.com/office/drawing/2014/main" id="{9AAB58FE-60C1-46AD-B745-07906496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5399088"/>
              <a:ext cx="49213" cy="44450"/>
            </a:xfrm>
            <a:custGeom>
              <a:avLst/>
              <a:gdLst>
                <a:gd name="T0" fmla="*/ 10 w 52"/>
                <a:gd name="T1" fmla="*/ 0 h 47"/>
                <a:gd name="T2" fmla="*/ 10 w 52"/>
                <a:gd name="T3" fmla="*/ 0 h 47"/>
                <a:gd name="T4" fmla="*/ 0 w 52"/>
                <a:gd name="T5" fmla="*/ 34 h 47"/>
                <a:gd name="T6" fmla="*/ 41 w 52"/>
                <a:gd name="T7" fmla="*/ 47 h 47"/>
                <a:gd name="T8" fmla="*/ 52 w 52"/>
                <a:gd name="T9" fmla="*/ 14 h 47"/>
                <a:gd name="T10" fmla="*/ 10 w 5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10" y="0"/>
                  </a:moveTo>
                  <a:lnTo>
                    <a:pt x="10" y="0"/>
                  </a:lnTo>
                  <a:lnTo>
                    <a:pt x="0" y="34"/>
                  </a:lnTo>
                  <a:lnTo>
                    <a:pt x="41" y="47"/>
                  </a:lnTo>
                  <a:lnTo>
                    <a:pt x="52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251">
              <a:extLst>
                <a:ext uri="{FF2B5EF4-FFF2-40B4-BE49-F238E27FC236}">
                  <a16:creationId xmlns:a16="http://schemas.microsoft.com/office/drawing/2014/main" id="{CC77028A-2CBA-4585-8E3F-8F81E85CF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5399088"/>
              <a:ext cx="49213" cy="44450"/>
            </a:xfrm>
            <a:custGeom>
              <a:avLst/>
              <a:gdLst>
                <a:gd name="T0" fmla="*/ 10 w 52"/>
                <a:gd name="T1" fmla="*/ 0 h 47"/>
                <a:gd name="T2" fmla="*/ 10 w 52"/>
                <a:gd name="T3" fmla="*/ 0 h 47"/>
                <a:gd name="T4" fmla="*/ 0 w 52"/>
                <a:gd name="T5" fmla="*/ 34 h 47"/>
                <a:gd name="T6" fmla="*/ 41 w 52"/>
                <a:gd name="T7" fmla="*/ 47 h 47"/>
                <a:gd name="T8" fmla="*/ 52 w 52"/>
                <a:gd name="T9" fmla="*/ 14 h 47"/>
                <a:gd name="T10" fmla="*/ 10 w 52"/>
                <a:gd name="T11" fmla="*/ 0 h 47"/>
                <a:gd name="T12" fmla="*/ 10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10" y="0"/>
                  </a:moveTo>
                  <a:lnTo>
                    <a:pt x="10" y="0"/>
                  </a:lnTo>
                  <a:lnTo>
                    <a:pt x="0" y="34"/>
                  </a:lnTo>
                  <a:lnTo>
                    <a:pt x="41" y="47"/>
                  </a:lnTo>
                  <a:lnTo>
                    <a:pt x="52" y="1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252">
              <a:extLst>
                <a:ext uri="{FF2B5EF4-FFF2-40B4-BE49-F238E27FC236}">
                  <a16:creationId xmlns:a16="http://schemas.microsoft.com/office/drawing/2014/main" id="{9E05CE98-6E7D-4993-BD90-4B7DD8BA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0" y="5259388"/>
              <a:ext cx="50800" cy="44450"/>
            </a:xfrm>
            <a:custGeom>
              <a:avLst/>
              <a:gdLst>
                <a:gd name="T0" fmla="*/ 11 w 53"/>
                <a:gd name="T1" fmla="*/ 0 h 46"/>
                <a:gd name="T2" fmla="*/ 11 w 53"/>
                <a:gd name="T3" fmla="*/ 0 h 46"/>
                <a:gd name="T4" fmla="*/ 0 w 53"/>
                <a:gd name="T5" fmla="*/ 33 h 46"/>
                <a:gd name="T6" fmla="*/ 42 w 53"/>
                <a:gd name="T7" fmla="*/ 46 h 46"/>
                <a:gd name="T8" fmla="*/ 53 w 53"/>
                <a:gd name="T9" fmla="*/ 13 h 46"/>
                <a:gd name="T10" fmla="*/ 11 w 53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6">
                  <a:moveTo>
                    <a:pt x="11" y="0"/>
                  </a:moveTo>
                  <a:lnTo>
                    <a:pt x="11" y="0"/>
                  </a:lnTo>
                  <a:lnTo>
                    <a:pt x="0" y="33"/>
                  </a:lnTo>
                  <a:lnTo>
                    <a:pt x="42" y="46"/>
                  </a:lnTo>
                  <a:lnTo>
                    <a:pt x="53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253">
              <a:extLst>
                <a:ext uri="{FF2B5EF4-FFF2-40B4-BE49-F238E27FC236}">
                  <a16:creationId xmlns:a16="http://schemas.microsoft.com/office/drawing/2014/main" id="{EC570D91-6F47-485F-8C1C-F1C564FF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0" y="5259388"/>
              <a:ext cx="50800" cy="44450"/>
            </a:xfrm>
            <a:custGeom>
              <a:avLst/>
              <a:gdLst>
                <a:gd name="T0" fmla="*/ 11 w 53"/>
                <a:gd name="T1" fmla="*/ 0 h 46"/>
                <a:gd name="T2" fmla="*/ 11 w 53"/>
                <a:gd name="T3" fmla="*/ 0 h 46"/>
                <a:gd name="T4" fmla="*/ 0 w 53"/>
                <a:gd name="T5" fmla="*/ 33 h 46"/>
                <a:gd name="T6" fmla="*/ 42 w 53"/>
                <a:gd name="T7" fmla="*/ 46 h 46"/>
                <a:gd name="T8" fmla="*/ 53 w 53"/>
                <a:gd name="T9" fmla="*/ 13 h 46"/>
                <a:gd name="T10" fmla="*/ 11 w 53"/>
                <a:gd name="T11" fmla="*/ 0 h 46"/>
                <a:gd name="T12" fmla="*/ 11 w 5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6">
                  <a:moveTo>
                    <a:pt x="11" y="0"/>
                  </a:moveTo>
                  <a:lnTo>
                    <a:pt x="11" y="0"/>
                  </a:lnTo>
                  <a:lnTo>
                    <a:pt x="0" y="33"/>
                  </a:lnTo>
                  <a:lnTo>
                    <a:pt x="42" y="46"/>
                  </a:lnTo>
                  <a:lnTo>
                    <a:pt x="53" y="1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254">
              <a:extLst>
                <a:ext uri="{FF2B5EF4-FFF2-40B4-BE49-F238E27FC236}">
                  <a16:creationId xmlns:a16="http://schemas.microsoft.com/office/drawing/2014/main" id="{A16BA310-02F7-4EF5-ABB8-2EFDF675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621338"/>
              <a:ext cx="122238" cy="227013"/>
            </a:xfrm>
            <a:custGeom>
              <a:avLst/>
              <a:gdLst>
                <a:gd name="T0" fmla="*/ 0 w 128"/>
                <a:gd name="T1" fmla="*/ 132 h 237"/>
                <a:gd name="T2" fmla="*/ 0 w 128"/>
                <a:gd name="T3" fmla="*/ 132 h 237"/>
                <a:gd name="T4" fmla="*/ 79 w 128"/>
                <a:gd name="T5" fmla="*/ 237 h 237"/>
                <a:gd name="T6" fmla="*/ 128 w 128"/>
                <a:gd name="T7" fmla="*/ 110 h 237"/>
                <a:gd name="T8" fmla="*/ 33 w 128"/>
                <a:gd name="T9" fmla="*/ 0 h 237"/>
                <a:gd name="T10" fmla="*/ 0 w 128"/>
                <a:gd name="T11" fmla="*/ 1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237">
                  <a:moveTo>
                    <a:pt x="0" y="132"/>
                  </a:moveTo>
                  <a:lnTo>
                    <a:pt x="0" y="132"/>
                  </a:lnTo>
                  <a:cubicBezTo>
                    <a:pt x="0" y="132"/>
                    <a:pt x="57" y="188"/>
                    <a:pt x="79" y="237"/>
                  </a:cubicBezTo>
                  <a:lnTo>
                    <a:pt x="128" y="110"/>
                  </a:lnTo>
                  <a:lnTo>
                    <a:pt x="3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42BD8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255">
              <a:extLst>
                <a:ext uri="{FF2B5EF4-FFF2-40B4-BE49-F238E27FC236}">
                  <a16:creationId xmlns:a16="http://schemas.microsoft.com/office/drawing/2014/main" id="{3485BCEC-0D93-422E-857B-CB6337F4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621338"/>
              <a:ext cx="122238" cy="227013"/>
            </a:xfrm>
            <a:custGeom>
              <a:avLst/>
              <a:gdLst>
                <a:gd name="T0" fmla="*/ 0 w 128"/>
                <a:gd name="T1" fmla="*/ 132 h 237"/>
                <a:gd name="T2" fmla="*/ 0 w 128"/>
                <a:gd name="T3" fmla="*/ 132 h 237"/>
                <a:gd name="T4" fmla="*/ 79 w 128"/>
                <a:gd name="T5" fmla="*/ 237 h 237"/>
                <a:gd name="T6" fmla="*/ 128 w 128"/>
                <a:gd name="T7" fmla="*/ 110 h 237"/>
                <a:gd name="T8" fmla="*/ 33 w 128"/>
                <a:gd name="T9" fmla="*/ 0 h 237"/>
                <a:gd name="T10" fmla="*/ 0 w 128"/>
                <a:gd name="T11" fmla="*/ 132 h 237"/>
                <a:gd name="T12" fmla="*/ 0 w 128"/>
                <a:gd name="T13" fmla="*/ 1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237">
                  <a:moveTo>
                    <a:pt x="0" y="132"/>
                  </a:moveTo>
                  <a:lnTo>
                    <a:pt x="0" y="132"/>
                  </a:lnTo>
                  <a:cubicBezTo>
                    <a:pt x="0" y="132"/>
                    <a:pt x="57" y="188"/>
                    <a:pt x="79" y="237"/>
                  </a:cubicBezTo>
                  <a:lnTo>
                    <a:pt x="128" y="110"/>
                  </a:lnTo>
                  <a:lnTo>
                    <a:pt x="33" y="0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8BA2144C-6297-463A-84BC-E1B064312B5B}"/>
              </a:ext>
            </a:extLst>
          </p:cNvPr>
          <p:cNvGrpSpPr/>
          <p:nvPr/>
        </p:nvGrpSpPr>
        <p:grpSpPr>
          <a:xfrm>
            <a:off x="815010" y="4984476"/>
            <a:ext cx="1778000" cy="1751013"/>
            <a:chOff x="1643063" y="4511675"/>
            <a:chExt cx="1778000" cy="1751013"/>
          </a:xfrm>
        </p:grpSpPr>
        <p:sp>
          <p:nvSpPr>
            <p:cNvPr id="265" name="Freeform 256">
              <a:extLst>
                <a:ext uri="{FF2B5EF4-FFF2-40B4-BE49-F238E27FC236}">
                  <a16:creationId xmlns:a16="http://schemas.microsoft.com/office/drawing/2014/main" id="{1A25830D-8237-48AD-89DB-55323A61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4656138"/>
              <a:ext cx="287338" cy="365125"/>
            </a:xfrm>
            <a:custGeom>
              <a:avLst/>
              <a:gdLst>
                <a:gd name="T0" fmla="*/ 18 w 301"/>
                <a:gd name="T1" fmla="*/ 237 h 383"/>
                <a:gd name="T2" fmla="*/ 18 w 301"/>
                <a:gd name="T3" fmla="*/ 237 h 383"/>
                <a:gd name="T4" fmla="*/ 127 w 301"/>
                <a:gd name="T5" fmla="*/ 321 h 383"/>
                <a:gd name="T6" fmla="*/ 140 w 301"/>
                <a:gd name="T7" fmla="*/ 315 h 383"/>
                <a:gd name="T8" fmla="*/ 239 w 301"/>
                <a:gd name="T9" fmla="*/ 372 h 383"/>
                <a:gd name="T10" fmla="*/ 283 w 301"/>
                <a:gd name="T11" fmla="*/ 242 h 383"/>
                <a:gd name="T12" fmla="*/ 264 w 301"/>
                <a:gd name="T13" fmla="*/ 202 h 383"/>
                <a:gd name="T14" fmla="*/ 275 w 301"/>
                <a:gd name="T15" fmla="*/ 97 h 383"/>
                <a:gd name="T16" fmla="*/ 166 w 301"/>
                <a:gd name="T17" fmla="*/ 13 h 383"/>
                <a:gd name="T18" fmla="*/ 116 w 301"/>
                <a:gd name="T19" fmla="*/ 116 h 383"/>
                <a:gd name="T20" fmla="*/ 62 w 301"/>
                <a:gd name="T21" fmla="*/ 107 h 383"/>
                <a:gd name="T22" fmla="*/ 18 w 301"/>
                <a:gd name="T23" fmla="*/ 2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383">
                  <a:moveTo>
                    <a:pt x="18" y="237"/>
                  </a:moveTo>
                  <a:lnTo>
                    <a:pt x="18" y="237"/>
                  </a:lnTo>
                  <a:cubicBezTo>
                    <a:pt x="36" y="297"/>
                    <a:pt x="85" y="334"/>
                    <a:pt x="127" y="321"/>
                  </a:cubicBezTo>
                  <a:cubicBezTo>
                    <a:pt x="132" y="320"/>
                    <a:pt x="136" y="318"/>
                    <a:pt x="140" y="315"/>
                  </a:cubicBezTo>
                  <a:cubicBezTo>
                    <a:pt x="163" y="358"/>
                    <a:pt x="203" y="383"/>
                    <a:pt x="239" y="372"/>
                  </a:cubicBezTo>
                  <a:cubicBezTo>
                    <a:pt x="281" y="360"/>
                    <a:pt x="301" y="301"/>
                    <a:pt x="283" y="242"/>
                  </a:cubicBezTo>
                  <a:cubicBezTo>
                    <a:pt x="278" y="227"/>
                    <a:pt x="272" y="214"/>
                    <a:pt x="264" y="202"/>
                  </a:cubicBezTo>
                  <a:cubicBezTo>
                    <a:pt x="282" y="177"/>
                    <a:pt x="288" y="137"/>
                    <a:pt x="275" y="97"/>
                  </a:cubicBezTo>
                  <a:cubicBezTo>
                    <a:pt x="257" y="38"/>
                    <a:pt x="208" y="0"/>
                    <a:pt x="166" y="13"/>
                  </a:cubicBezTo>
                  <a:cubicBezTo>
                    <a:pt x="130" y="24"/>
                    <a:pt x="111" y="67"/>
                    <a:pt x="116" y="116"/>
                  </a:cubicBezTo>
                  <a:cubicBezTo>
                    <a:pt x="99" y="105"/>
                    <a:pt x="80" y="101"/>
                    <a:pt x="62" y="107"/>
                  </a:cubicBezTo>
                  <a:cubicBezTo>
                    <a:pt x="19" y="120"/>
                    <a:pt x="0" y="178"/>
                    <a:pt x="18" y="237"/>
                  </a:cubicBezTo>
                  <a:close/>
                </a:path>
              </a:pathLst>
            </a:custGeom>
            <a:solidFill>
              <a:srgbClr val="ECD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257">
              <a:extLst>
                <a:ext uri="{FF2B5EF4-FFF2-40B4-BE49-F238E27FC236}">
                  <a16:creationId xmlns:a16="http://schemas.microsoft.com/office/drawing/2014/main" id="{250E4F68-909E-488E-A8B3-9DAFDC284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4656138"/>
              <a:ext cx="287338" cy="365125"/>
            </a:xfrm>
            <a:custGeom>
              <a:avLst/>
              <a:gdLst>
                <a:gd name="T0" fmla="*/ 18 w 301"/>
                <a:gd name="T1" fmla="*/ 237 h 383"/>
                <a:gd name="T2" fmla="*/ 18 w 301"/>
                <a:gd name="T3" fmla="*/ 237 h 383"/>
                <a:gd name="T4" fmla="*/ 127 w 301"/>
                <a:gd name="T5" fmla="*/ 321 h 383"/>
                <a:gd name="T6" fmla="*/ 140 w 301"/>
                <a:gd name="T7" fmla="*/ 315 h 383"/>
                <a:gd name="T8" fmla="*/ 239 w 301"/>
                <a:gd name="T9" fmla="*/ 372 h 383"/>
                <a:gd name="T10" fmla="*/ 283 w 301"/>
                <a:gd name="T11" fmla="*/ 242 h 383"/>
                <a:gd name="T12" fmla="*/ 264 w 301"/>
                <a:gd name="T13" fmla="*/ 202 h 383"/>
                <a:gd name="T14" fmla="*/ 275 w 301"/>
                <a:gd name="T15" fmla="*/ 97 h 383"/>
                <a:gd name="T16" fmla="*/ 166 w 301"/>
                <a:gd name="T17" fmla="*/ 13 h 383"/>
                <a:gd name="T18" fmla="*/ 116 w 301"/>
                <a:gd name="T19" fmla="*/ 116 h 383"/>
                <a:gd name="T20" fmla="*/ 62 w 301"/>
                <a:gd name="T21" fmla="*/ 107 h 383"/>
                <a:gd name="T22" fmla="*/ 18 w 301"/>
                <a:gd name="T23" fmla="*/ 237 h 383"/>
                <a:gd name="T24" fmla="*/ 18 w 301"/>
                <a:gd name="T25" fmla="*/ 2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83">
                  <a:moveTo>
                    <a:pt x="18" y="237"/>
                  </a:moveTo>
                  <a:lnTo>
                    <a:pt x="18" y="237"/>
                  </a:lnTo>
                  <a:cubicBezTo>
                    <a:pt x="36" y="297"/>
                    <a:pt x="85" y="334"/>
                    <a:pt x="127" y="321"/>
                  </a:cubicBezTo>
                  <a:cubicBezTo>
                    <a:pt x="132" y="320"/>
                    <a:pt x="136" y="318"/>
                    <a:pt x="140" y="315"/>
                  </a:cubicBezTo>
                  <a:cubicBezTo>
                    <a:pt x="163" y="358"/>
                    <a:pt x="203" y="383"/>
                    <a:pt x="239" y="372"/>
                  </a:cubicBezTo>
                  <a:cubicBezTo>
                    <a:pt x="281" y="360"/>
                    <a:pt x="301" y="301"/>
                    <a:pt x="283" y="242"/>
                  </a:cubicBezTo>
                  <a:cubicBezTo>
                    <a:pt x="278" y="227"/>
                    <a:pt x="272" y="214"/>
                    <a:pt x="264" y="202"/>
                  </a:cubicBezTo>
                  <a:cubicBezTo>
                    <a:pt x="282" y="177"/>
                    <a:pt x="288" y="137"/>
                    <a:pt x="275" y="97"/>
                  </a:cubicBezTo>
                  <a:cubicBezTo>
                    <a:pt x="257" y="38"/>
                    <a:pt x="208" y="0"/>
                    <a:pt x="166" y="13"/>
                  </a:cubicBezTo>
                  <a:cubicBezTo>
                    <a:pt x="130" y="24"/>
                    <a:pt x="111" y="67"/>
                    <a:pt x="116" y="116"/>
                  </a:cubicBezTo>
                  <a:cubicBezTo>
                    <a:pt x="99" y="105"/>
                    <a:pt x="80" y="101"/>
                    <a:pt x="62" y="107"/>
                  </a:cubicBezTo>
                  <a:cubicBezTo>
                    <a:pt x="19" y="120"/>
                    <a:pt x="0" y="178"/>
                    <a:pt x="18" y="237"/>
                  </a:cubicBezTo>
                  <a:lnTo>
                    <a:pt x="18" y="23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258">
              <a:extLst>
                <a:ext uri="{FF2B5EF4-FFF2-40B4-BE49-F238E27FC236}">
                  <a16:creationId xmlns:a16="http://schemas.microsoft.com/office/drawing/2014/main" id="{CBD3B98B-8FBC-427A-A8B5-D8DB5E41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4786313"/>
              <a:ext cx="211138" cy="280988"/>
            </a:xfrm>
            <a:custGeom>
              <a:avLst/>
              <a:gdLst>
                <a:gd name="T0" fmla="*/ 221 w 221"/>
                <a:gd name="T1" fmla="*/ 118 h 295"/>
                <a:gd name="T2" fmla="*/ 221 w 221"/>
                <a:gd name="T3" fmla="*/ 118 h 295"/>
                <a:gd name="T4" fmla="*/ 145 w 221"/>
                <a:gd name="T5" fmla="*/ 0 h 295"/>
                <a:gd name="T6" fmla="*/ 79 w 221"/>
                <a:gd name="T7" fmla="*/ 60 h 295"/>
                <a:gd name="T8" fmla="*/ 76 w 221"/>
                <a:gd name="T9" fmla="*/ 60 h 295"/>
                <a:gd name="T10" fmla="*/ 0 w 221"/>
                <a:gd name="T11" fmla="*/ 177 h 295"/>
                <a:gd name="T12" fmla="*/ 76 w 221"/>
                <a:gd name="T13" fmla="*/ 295 h 295"/>
                <a:gd name="T14" fmla="*/ 142 w 221"/>
                <a:gd name="T15" fmla="*/ 235 h 295"/>
                <a:gd name="T16" fmla="*/ 145 w 221"/>
                <a:gd name="T17" fmla="*/ 236 h 295"/>
                <a:gd name="T18" fmla="*/ 221 w 221"/>
                <a:gd name="T19" fmla="*/ 11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295">
                  <a:moveTo>
                    <a:pt x="221" y="118"/>
                  </a:moveTo>
                  <a:lnTo>
                    <a:pt x="221" y="118"/>
                  </a:lnTo>
                  <a:cubicBezTo>
                    <a:pt x="221" y="53"/>
                    <a:pt x="187" y="0"/>
                    <a:pt x="145" y="0"/>
                  </a:cubicBezTo>
                  <a:cubicBezTo>
                    <a:pt x="117" y="0"/>
                    <a:pt x="92" y="25"/>
                    <a:pt x="79" y="60"/>
                  </a:cubicBezTo>
                  <a:cubicBezTo>
                    <a:pt x="78" y="60"/>
                    <a:pt x="77" y="60"/>
                    <a:pt x="76" y="60"/>
                  </a:cubicBezTo>
                  <a:cubicBezTo>
                    <a:pt x="34" y="60"/>
                    <a:pt x="0" y="112"/>
                    <a:pt x="0" y="177"/>
                  </a:cubicBezTo>
                  <a:cubicBezTo>
                    <a:pt x="0" y="242"/>
                    <a:pt x="34" y="295"/>
                    <a:pt x="76" y="295"/>
                  </a:cubicBezTo>
                  <a:cubicBezTo>
                    <a:pt x="104" y="295"/>
                    <a:pt x="129" y="271"/>
                    <a:pt x="142" y="235"/>
                  </a:cubicBezTo>
                  <a:cubicBezTo>
                    <a:pt x="143" y="235"/>
                    <a:pt x="144" y="236"/>
                    <a:pt x="145" y="236"/>
                  </a:cubicBezTo>
                  <a:cubicBezTo>
                    <a:pt x="187" y="236"/>
                    <a:pt x="221" y="183"/>
                    <a:pt x="221" y="118"/>
                  </a:cubicBezTo>
                  <a:close/>
                </a:path>
              </a:pathLst>
            </a:custGeom>
            <a:solidFill>
              <a:srgbClr val="ECD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259">
              <a:extLst>
                <a:ext uri="{FF2B5EF4-FFF2-40B4-BE49-F238E27FC236}">
                  <a16:creationId xmlns:a16="http://schemas.microsoft.com/office/drawing/2014/main" id="{04BF4473-38B1-4FC0-872D-ED689FC4F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4786313"/>
              <a:ext cx="211138" cy="280988"/>
            </a:xfrm>
            <a:custGeom>
              <a:avLst/>
              <a:gdLst>
                <a:gd name="T0" fmla="*/ 221 w 221"/>
                <a:gd name="T1" fmla="*/ 118 h 295"/>
                <a:gd name="T2" fmla="*/ 221 w 221"/>
                <a:gd name="T3" fmla="*/ 118 h 295"/>
                <a:gd name="T4" fmla="*/ 145 w 221"/>
                <a:gd name="T5" fmla="*/ 0 h 295"/>
                <a:gd name="T6" fmla="*/ 79 w 221"/>
                <a:gd name="T7" fmla="*/ 60 h 295"/>
                <a:gd name="T8" fmla="*/ 76 w 221"/>
                <a:gd name="T9" fmla="*/ 60 h 295"/>
                <a:gd name="T10" fmla="*/ 0 w 221"/>
                <a:gd name="T11" fmla="*/ 177 h 295"/>
                <a:gd name="T12" fmla="*/ 76 w 221"/>
                <a:gd name="T13" fmla="*/ 295 h 295"/>
                <a:gd name="T14" fmla="*/ 142 w 221"/>
                <a:gd name="T15" fmla="*/ 235 h 295"/>
                <a:gd name="T16" fmla="*/ 145 w 221"/>
                <a:gd name="T17" fmla="*/ 236 h 295"/>
                <a:gd name="T18" fmla="*/ 221 w 221"/>
                <a:gd name="T19" fmla="*/ 118 h 295"/>
                <a:gd name="T20" fmla="*/ 221 w 221"/>
                <a:gd name="T21" fmla="*/ 11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95">
                  <a:moveTo>
                    <a:pt x="221" y="118"/>
                  </a:moveTo>
                  <a:lnTo>
                    <a:pt x="221" y="118"/>
                  </a:lnTo>
                  <a:cubicBezTo>
                    <a:pt x="221" y="53"/>
                    <a:pt x="187" y="0"/>
                    <a:pt x="145" y="0"/>
                  </a:cubicBezTo>
                  <a:cubicBezTo>
                    <a:pt x="117" y="0"/>
                    <a:pt x="92" y="25"/>
                    <a:pt x="79" y="60"/>
                  </a:cubicBezTo>
                  <a:cubicBezTo>
                    <a:pt x="78" y="60"/>
                    <a:pt x="77" y="60"/>
                    <a:pt x="76" y="60"/>
                  </a:cubicBezTo>
                  <a:cubicBezTo>
                    <a:pt x="34" y="60"/>
                    <a:pt x="0" y="112"/>
                    <a:pt x="0" y="177"/>
                  </a:cubicBezTo>
                  <a:cubicBezTo>
                    <a:pt x="0" y="242"/>
                    <a:pt x="34" y="295"/>
                    <a:pt x="76" y="295"/>
                  </a:cubicBezTo>
                  <a:cubicBezTo>
                    <a:pt x="104" y="295"/>
                    <a:pt x="129" y="271"/>
                    <a:pt x="142" y="235"/>
                  </a:cubicBezTo>
                  <a:cubicBezTo>
                    <a:pt x="143" y="235"/>
                    <a:pt x="144" y="236"/>
                    <a:pt x="145" y="236"/>
                  </a:cubicBezTo>
                  <a:cubicBezTo>
                    <a:pt x="187" y="236"/>
                    <a:pt x="221" y="183"/>
                    <a:pt x="221" y="118"/>
                  </a:cubicBezTo>
                  <a:lnTo>
                    <a:pt x="221" y="11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260">
              <a:extLst>
                <a:ext uri="{FF2B5EF4-FFF2-40B4-BE49-F238E27FC236}">
                  <a16:creationId xmlns:a16="http://schemas.microsoft.com/office/drawing/2014/main" id="{250D5B53-F24B-4B9C-ACBC-C02ECA4FA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4511675"/>
              <a:ext cx="144463" cy="198438"/>
            </a:xfrm>
            <a:custGeom>
              <a:avLst/>
              <a:gdLst>
                <a:gd name="T0" fmla="*/ 111 w 150"/>
                <a:gd name="T1" fmla="*/ 20 h 209"/>
                <a:gd name="T2" fmla="*/ 111 w 150"/>
                <a:gd name="T3" fmla="*/ 20 h 209"/>
                <a:gd name="T4" fmla="*/ 15 w 150"/>
                <a:gd name="T5" fmla="*/ 45 h 209"/>
                <a:gd name="T6" fmla="*/ 10 w 150"/>
                <a:gd name="T7" fmla="*/ 114 h 209"/>
                <a:gd name="T8" fmla="*/ 39 w 150"/>
                <a:gd name="T9" fmla="*/ 189 h 209"/>
                <a:gd name="T10" fmla="*/ 135 w 150"/>
                <a:gd name="T11" fmla="*/ 164 h 209"/>
                <a:gd name="T12" fmla="*/ 141 w 150"/>
                <a:gd name="T13" fmla="*/ 95 h 209"/>
                <a:gd name="T14" fmla="*/ 111 w 150"/>
                <a:gd name="T15" fmla="*/ 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09">
                  <a:moveTo>
                    <a:pt x="111" y="20"/>
                  </a:moveTo>
                  <a:lnTo>
                    <a:pt x="111" y="20"/>
                  </a:lnTo>
                  <a:cubicBezTo>
                    <a:pt x="79" y="0"/>
                    <a:pt x="36" y="11"/>
                    <a:pt x="15" y="45"/>
                  </a:cubicBezTo>
                  <a:cubicBezTo>
                    <a:pt x="1" y="67"/>
                    <a:pt x="0" y="93"/>
                    <a:pt x="10" y="114"/>
                  </a:cubicBezTo>
                  <a:cubicBezTo>
                    <a:pt x="3" y="143"/>
                    <a:pt x="14" y="173"/>
                    <a:pt x="39" y="189"/>
                  </a:cubicBezTo>
                  <a:cubicBezTo>
                    <a:pt x="71" y="209"/>
                    <a:pt x="114" y="198"/>
                    <a:pt x="135" y="164"/>
                  </a:cubicBezTo>
                  <a:cubicBezTo>
                    <a:pt x="149" y="142"/>
                    <a:pt x="150" y="116"/>
                    <a:pt x="141" y="95"/>
                  </a:cubicBezTo>
                  <a:cubicBezTo>
                    <a:pt x="147" y="66"/>
                    <a:pt x="137" y="36"/>
                    <a:pt x="111" y="20"/>
                  </a:cubicBezTo>
                  <a:close/>
                </a:path>
              </a:pathLst>
            </a:custGeom>
            <a:solidFill>
              <a:srgbClr val="ECD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261">
              <a:extLst>
                <a:ext uri="{FF2B5EF4-FFF2-40B4-BE49-F238E27FC236}">
                  <a16:creationId xmlns:a16="http://schemas.microsoft.com/office/drawing/2014/main" id="{A4DFE1F9-5D74-4C81-BAB4-CFAB00A5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4511675"/>
              <a:ext cx="144463" cy="198438"/>
            </a:xfrm>
            <a:custGeom>
              <a:avLst/>
              <a:gdLst>
                <a:gd name="T0" fmla="*/ 111 w 150"/>
                <a:gd name="T1" fmla="*/ 20 h 209"/>
                <a:gd name="T2" fmla="*/ 111 w 150"/>
                <a:gd name="T3" fmla="*/ 20 h 209"/>
                <a:gd name="T4" fmla="*/ 15 w 150"/>
                <a:gd name="T5" fmla="*/ 45 h 209"/>
                <a:gd name="T6" fmla="*/ 10 w 150"/>
                <a:gd name="T7" fmla="*/ 114 h 209"/>
                <a:gd name="T8" fmla="*/ 39 w 150"/>
                <a:gd name="T9" fmla="*/ 189 h 209"/>
                <a:gd name="T10" fmla="*/ 135 w 150"/>
                <a:gd name="T11" fmla="*/ 164 h 209"/>
                <a:gd name="T12" fmla="*/ 141 w 150"/>
                <a:gd name="T13" fmla="*/ 95 h 209"/>
                <a:gd name="T14" fmla="*/ 111 w 150"/>
                <a:gd name="T15" fmla="*/ 20 h 209"/>
                <a:gd name="T16" fmla="*/ 111 w 150"/>
                <a:gd name="T17" fmla="*/ 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09">
                  <a:moveTo>
                    <a:pt x="111" y="20"/>
                  </a:moveTo>
                  <a:lnTo>
                    <a:pt x="111" y="20"/>
                  </a:lnTo>
                  <a:cubicBezTo>
                    <a:pt x="79" y="0"/>
                    <a:pt x="36" y="11"/>
                    <a:pt x="15" y="45"/>
                  </a:cubicBezTo>
                  <a:cubicBezTo>
                    <a:pt x="1" y="67"/>
                    <a:pt x="0" y="93"/>
                    <a:pt x="10" y="114"/>
                  </a:cubicBezTo>
                  <a:cubicBezTo>
                    <a:pt x="3" y="143"/>
                    <a:pt x="14" y="173"/>
                    <a:pt x="39" y="189"/>
                  </a:cubicBezTo>
                  <a:cubicBezTo>
                    <a:pt x="71" y="209"/>
                    <a:pt x="114" y="198"/>
                    <a:pt x="135" y="164"/>
                  </a:cubicBezTo>
                  <a:cubicBezTo>
                    <a:pt x="149" y="142"/>
                    <a:pt x="150" y="116"/>
                    <a:pt x="141" y="95"/>
                  </a:cubicBezTo>
                  <a:cubicBezTo>
                    <a:pt x="147" y="66"/>
                    <a:pt x="137" y="36"/>
                    <a:pt x="111" y="20"/>
                  </a:cubicBezTo>
                  <a:lnTo>
                    <a:pt x="111" y="2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262">
              <a:extLst>
                <a:ext uri="{FF2B5EF4-FFF2-40B4-BE49-F238E27FC236}">
                  <a16:creationId xmlns:a16="http://schemas.microsoft.com/office/drawing/2014/main" id="{33EC9BAB-5D12-4DF3-A85A-E5B06237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5786438"/>
              <a:ext cx="1778000" cy="476250"/>
            </a:xfrm>
            <a:custGeom>
              <a:avLst/>
              <a:gdLst>
                <a:gd name="T0" fmla="*/ 931 w 1863"/>
                <a:gd name="T1" fmla="*/ 499 h 499"/>
                <a:gd name="T2" fmla="*/ 931 w 1863"/>
                <a:gd name="T3" fmla="*/ 499 h 499"/>
                <a:gd name="T4" fmla="*/ 1863 w 1863"/>
                <a:gd name="T5" fmla="*/ 215 h 499"/>
                <a:gd name="T6" fmla="*/ 931 w 1863"/>
                <a:gd name="T7" fmla="*/ 0 h 499"/>
                <a:gd name="T8" fmla="*/ 0 w 1863"/>
                <a:gd name="T9" fmla="*/ 215 h 499"/>
                <a:gd name="T10" fmla="*/ 931 w 1863"/>
                <a:gd name="T1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3" h="499">
                  <a:moveTo>
                    <a:pt x="931" y="499"/>
                  </a:moveTo>
                  <a:lnTo>
                    <a:pt x="931" y="499"/>
                  </a:lnTo>
                  <a:cubicBezTo>
                    <a:pt x="1446" y="499"/>
                    <a:pt x="1863" y="333"/>
                    <a:pt x="1863" y="215"/>
                  </a:cubicBezTo>
                  <a:cubicBezTo>
                    <a:pt x="1863" y="96"/>
                    <a:pt x="1446" y="0"/>
                    <a:pt x="931" y="0"/>
                  </a:cubicBezTo>
                  <a:cubicBezTo>
                    <a:pt x="417" y="0"/>
                    <a:pt x="0" y="96"/>
                    <a:pt x="0" y="215"/>
                  </a:cubicBezTo>
                  <a:cubicBezTo>
                    <a:pt x="0" y="333"/>
                    <a:pt x="417" y="499"/>
                    <a:pt x="931" y="499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263">
              <a:extLst>
                <a:ext uri="{FF2B5EF4-FFF2-40B4-BE49-F238E27FC236}">
                  <a16:creationId xmlns:a16="http://schemas.microsoft.com/office/drawing/2014/main" id="{DF5A360A-480D-4450-AC08-C82DE73C3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5786438"/>
              <a:ext cx="1778000" cy="476250"/>
            </a:xfrm>
            <a:custGeom>
              <a:avLst/>
              <a:gdLst>
                <a:gd name="T0" fmla="*/ 931 w 1863"/>
                <a:gd name="T1" fmla="*/ 499 h 499"/>
                <a:gd name="T2" fmla="*/ 931 w 1863"/>
                <a:gd name="T3" fmla="*/ 499 h 499"/>
                <a:gd name="T4" fmla="*/ 1863 w 1863"/>
                <a:gd name="T5" fmla="*/ 215 h 499"/>
                <a:gd name="T6" fmla="*/ 931 w 1863"/>
                <a:gd name="T7" fmla="*/ 0 h 499"/>
                <a:gd name="T8" fmla="*/ 0 w 1863"/>
                <a:gd name="T9" fmla="*/ 215 h 499"/>
                <a:gd name="T10" fmla="*/ 931 w 1863"/>
                <a:gd name="T11" fmla="*/ 499 h 499"/>
                <a:gd name="T12" fmla="*/ 931 w 1863"/>
                <a:gd name="T13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3" h="499">
                  <a:moveTo>
                    <a:pt x="931" y="499"/>
                  </a:moveTo>
                  <a:lnTo>
                    <a:pt x="931" y="499"/>
                  </a:lnTo>
                  <a:cubicBezTo>
                    <a:pt x="1446" y="499"/>
                    <a:pt x="1863" y="333"/>
                    <a:pt x="1863" y="215"/>
                  </a:cubicBezTo>
                  <a:cubicBezTo>
                    <a:pt x="1863" y="96"/>
                    <a:pt x="1446" y="0"/>
                    <a:pt x="931" y="0"/>
                  </a:cubicBezTo>
                  <a:cubicBezTo>
                    <a:pt x="417" y="0"/>
                    <a:pt x="0" y="96"/>
                    <a:pt x="0" y="215"/>
                  </a:cubicBezTo>
                  <a:cubicBezTo>
                    <a:pt x="0" y="333"/>
                    <a:pt x="417" y="499"/>
                    <a:pt x="931" y="499"/>
                  </a:cubicBezTo>
                  <a:lnTo>
                    <a:pt x="931" y="49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264">
              <a:extLst>
                <a:ext uri="{FF2B5EF4-FFF2-40B4-BE49-F238E27FC236}">
                  <a16:creationId xmlns:a16="http://schemas.microsoft.com/office/drawing/2014/main" id="{AE54BABB-4B64-415E-BB22-E15FAC45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5354638"/>
              <a:ext cx="1512888" cy="742950"/>
            </a:xfrm>
            <a:custGeom>
              <a:avLst/>
              <a:gdLst>
                <a:gd name="T0" fmla="*/ 136 w 1585"/>
                <a:gd name="T1" fmla="*/ 0 h 778"/>
                <a:gd name="T2" fmla="*/ 136 w 1585"/>
                <a:gd name="T3" fmla="*/ 0 h 778"/>
                <a:gd name="T4" fmla="*/ 792 w 1585"/>
                <a:gd name="T5" fmla="*/ 770 h 778"/>
                <a:gd name="T6" fmla="*/ 1464 w 1585"/>
                <a:gd name="T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5" h="778">
                  <a:moveTo>
                    <a:pt x="136" y="0"/>
                  </a:moveTo>
                  <a:lnTo>
                    <a:pt x="136" y="0"/>
                  </a:lnTo>
                  <a:cubicBezTo>
                    <a:pt x="136" y="0"/>
                    <a:pt x="0" y="778"/>
                    <a:pt x="792" y="770"/>
                  </a:cubicBezTo>
                  <a:cubicBezTo>
                    <a:pt x="1585" y="762"/>
                    <a:pt x="1464" y="0"/>
                    <a:pt x="1464" y="0"/>
                  </a:cubicBezTo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265">
              <a:extLst>
                <a:ext uri="{FF2B5EF4-FFF2-40B4-BE49-F238E27FC236}">
                  <a16:creationId xmlns:a16="http://schemas.microsoft.com/office/drawing/2014/main" id="{D59D5359-18BF-4964-B6BD-CCBAE18A5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5354638"/>
              <a:ext cx="1512888" cy="742950"/>
            </a:xfrm>
            <a:custGeom>
              <a:avLst/>
              <a:gdLst>
                <a:gd name="T0" fmla="*/ 136 w 1585"/>
                <a:gd name="T1" fmla="*/ 0 h 778"/>
                <a:gd name="T2" fmla="*/ 136 w 1585"/>
                <a:gd name="T3" fmla="*/ 0 h 778"/>
                <a:gd name="T4" fmla="*/ 792 w 1585"/>
                <a:gd name="T5" fmla="*/ 770 h 778"/>
                <a:gd name="T6" fmla="*/ 1464 w 1585"/>
                <a:gd name="T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5" h="778">
                  <a:moveTo>
                    <a:pt x="136" y="0"/>
                  </a:moveTo>
                  <a:lnTo>
                    <a:pt x="136" y="0"/>
                  </a:lnTo>
                  <a:cubicBezTo>
                    <a:pt x="136" y="0"/>
                    <a:pt x="0" y="778"/>
                    <a:pt x="792" y="770"/>
                  </a:cubicBezTo>
                  <a:cubicBezTo>
                    <a:pt x="1585" y="762"/>
                    <a:pt x="1464" y="0"/>
                    <a:pt x="146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266">
              <a:extLst>
                <a:ext uri="{FF2B5EF4-FFF2-40B4-BE49-F238E27FC236}">
                  <a16:creationId xmlns:a16="http://schemas.microsoft.com/office/drawing/2014/main" id="{220FA82F-7622-43D4-9F9C-95DAE4E45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5197475"/>
              <a:ext cx="1266825" cy="314325"/>
            </a:xfrm>
            <a:custGeom>
              <a:avLst/>
              <a:gdLst>
                <a:gd name="T0" fmla="*/ 664 w 1328"/>
                <a:gd name="T1" fmla="*/ 329 h 329"/>
                <a:gd name="T2" fmla="*/ 664 w 1328"/>
                <a:gd name="T3" fmla="*/ 329 h 329"/>
                <a:gd name="T4" fmla="*/ 1328 w 1328"/>
                <a:gd name="T5" fmla="*/ 165 h 329"/>
                <a:gd name="T6" fmla="*/ 664 w 1328"/>
                <a:gd name="T7" fmla="*/ 0 h 329"/>
                <a:gd name="T8" fmla="*/ 0 w 1328"/>
                <a:gd name="T9" fmla="*/ 165 h 329"/>
                <a:gd name="T10" fmla="*/ 664 w 1328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8" h="329">
                  <a:moveTo>
                    <a:pt x="664" y="329"/>
                  </a:moveTo>
                  <a:lnTo>
                    <a:pt x="664" y="329"/>
                  </a:lnTo>
                  <a:cubicBezTo>
                    <a:pt x="1030" y="329"/>
                    <a:pt x="1328" y="256"/>
                    <a:pt x="1328" y="165"/>
                  </a:cubicBezTo>
                  <a:cubicBezTo>
                    <a:pt x="1328" y="74"/>
                    <a:pt x="1030" y="0"/>
                    <a:pt x="664" y="0"/>
                  </a:cubicBezTo>
                  <a:cubicBezTo>
                    <a:pt x="298" y="0"/>
                    <a:pt x="0" y="74"/>
                    <a:pt x="0" y="165"/>
                  </a:cubicBezTo>
                  <a:cubicBezTo>
                    <a:pt x="0" y="256"/>
                    <a:pt x="298" y="329"/>
                    <a:pt x="664" y="32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267">
              <a:extLst>
                <a:ext uri="{FF2B5EF4-FFF2-40B4-BE49-F238E27FC236}">
                  <a16:creationId xmlns:a16="http://schemas.microsoft.com/office/drawing/2014/main" id="{FDBB8F3F-FE29-40C0-A197-B67B639A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5197475"/>
              <a:ext cx="1266825" cy="314325"/>
            </a:xfrm>
            <a:custGeom>
              <a:avLst/>
              <a:gdLst>
                <a:gd name="T0" fmla="*/ 664 w 1328"/>
                <a:gd name="T1" fmla="*/ 329 h 329"/>
                <a:gd name="T2" fmla="*/ 664 w 1328"/>
                <a:gd name="T3" fmla="*/ 329 h 329"/>
                <a:gd name="T4" fmla="*/ 1328 w 1328"/>
                <a:gd name="T5" fmla="*/ 165 h 329"/>
                <a:gd name="T6" fmla="*/ 664 w 1328"/>
                <a:gd name="T7" fmla="*/ 0 h 329"/>
                <a:gd name="T8" fmla="*/ 0 w 1328"/>
                <a:gd name="T9" fmla="*/ 165 h 329"/>
                <a:gd name="T10" fmla="*/ 664 w 1328"/>
                <a:gd name="T11" fmla="*/ 329 h 329"/>
                <a:gd name="T12" fmla="*/ 664 w 1328"/>
                <a:gd name="T1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8" h="329">
                  <a:moveTo>
                    <a:pt x="664" y="329"/>
                  </a:moveTo>
                  <a:lnTo>
                    <a:pt x="664" y="329"/>
                  </a:lnTo>
                  <a:cubicBezTo>
                    <a:pt x="1030" y="329"/>
                    <a:pt x="1328" y="256"/>
                    <a:pt x="1328" y="165"/>
                  </a:cubicBezTo>
                  <a:cubicBezTo>
                    <a:pt x="1328" y="74"/>
                    <a:pt x="1030" y="0"/>
                    <a:pt x="664" y="0"/>
                  </a:cubicBezTo>
                  <a:cubicBezTo>
                    <a:pt x="298" y="0"/>
                    <a:pt x="0" y="74"/>
                    <a:pt x="0" y="165"/>
                  </a:cubicBezTo>
                  <a:cubicBezTo>
                    <a:pt x="0" y="256"/>
                    <a:pt x="298" y="329"/>
                    <a:pt x="664" y="329"/>
                  </a:cubicBezTo>
                  <a:lnTo>
                    <a:pt x="664" y="32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Freeform 268">
              <a:extLst>
                <a:ext uri="{FF2B5EF4-FFF2-40B4-BE49-F238E27FC236}">
                  <a16:creationId xmlns:a16="http://schemas.microsoft.com/office/drawing/2014/main" id="{2C93B4D5-9F5B-4E35-8DA7-7781C55CE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0" y="5240338"/>
              <a:ext cx="990600" cy="244475"/>
            </a:xfrm>
            <a:custGeom>
              <a:avLst/>
              <a:gdLst>
                <a:gd name="T0" fmla="*/ 519 w 1039"/>
                <a:gd name="T1" fmla="*/ 256 h 256"/>
                <a:gd name="T2" fmla="*/ 519 w 1039"/>
                <a:gd name="T3" fmla="*/ 256 h 256"/>
                <a:gd name="T4" fmla="*/ 1039 w 1039"/>
                <a:gd name="T5" fmla="*/ 128 h 256"/>
                <a:gd name="T6" fmla="*/ 519 w 1039"/>
                <a:gd name="T7" fmla="*/ 0 h 256"/>
                <a:gd name="T8" fmla="*/ 0 w 1039"/>
                <a:gd name="T9" fmla="*/ 128 h 256"/>
                <a:gd name="T10" fmla="*/ 519 w 1039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9" h="256">
                  <a:moveTo>
                    <a:pt x="519" y="256"/>
                  </a:moveTo>
                  <a:lnTo>
                    <a:pt x="519" y="256"/>
                  </a:lnTo>
                  <a:cubicBezTo>
                    <a:pt x="806" y="256"/>
                    <a:pt x="1039" y="198"/>
                    <a:pt x="1039" y="128"/>
                  </a:cubicBezTo>
                  <a:cubicBezTo>
                    <a:pt x="1039" y="57"/>
                    <a:pt x="806" y="0"/>
                    <a:pt x="519" y="0"/>
                  </a:cubicBezTo>
                  <a:cubicBezTo>
                    <a:pt x="232" y="0"/>
                    <a:pt x="0" y="57"/>
                    <a:pt x="0" y="128"/>
                  </a:cubicBezTo>
                  <a:cubicBezTo>
                    <a:pt x="0" y="198"/>
                    <a:pt x="232" y="256"/>
                    <a:pt x="519" y="256"/>
                  </a:cubicBezTo>
                  <a:close/>
                </a:path>
              </a:pathLst>
            </a:custGeom>
            <a:solidFill>
              <a:srgbClr val="8C28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Freeform 269">
              <a:extLst>
                <a:ext uri="{FF2B5EF4-FFF2-40B4-BE49-F238E27FC236}">
                  <a16:creationId xmlns:a16="http://schemas.microsoft.com/office/drawing/2014/main" id="{1AAF0C49-209F-46B9-83EA-D294B8CA6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638" y="5365750"/>
              <a:ext cx="325438" cy="517525"/>
            </a:xfrm>
            <a:custGeom>
              <a:avLst/>
              <a:gdLst>
                <a:gd name="T0" fmla="*/ 145 w 341"/>
                <a:gd name="T1" fmla="*/ 6 h 543"/>
                <a:gd name="T2" fmla="*/ 145 w 341"/>
                <a:gd name="T3" fmla="*/ 6 h 543"/>
                <a:gd name="T4" fmla="*/ 107 w 341"/>
                <a:gd name="T5" fmla="*/ 12 h 543"/>
                <a:gd name="T6" fmla="*/ 113 w 341"/>
                <a:gd name="T7" fmla="*/ 78 h 543"/>
                <a:gd name="T8" fmla="*/ 140 w 341"/>
                <a:gd name="T9" fmla="*/ 75 h 543"/>
                <a:gd name="T10" fmla="*/ 266 w 341"/>
                <a:gd name="T11" fmla="*/ 266 h 543"/>
                <a:gd name="T12" fmla="*/ 112 w 341"/>
                <a:gd name="T13" fmla="*/ 471 h 543"/>
                <a:gd name="T14" fmla="*/ 35 w 341"/>
                <a:gd name="T15" fmla="*/ 443 h 543"/>
                <a:gd name="T16" fmla="*/ 0 w 341"/>
                <a:gd name="T17" fmla="*/ 504 h 543"/>
                <a:gd name="T18" fmla="*/ 107 w 341"/>
                <a:gd name="T19" fmla="*/ 541 h 543"/>
                <a:gd name="T20" fmla="*/ 331 w 341"/>
                <a:gd name="T21" fmla="*/ 263 h 543"/>
                <a:gd name="T22" fmla="*/ 145 w 341"/>
                <a:gd name="T23" fmla="*/ 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543">
                  <a:moveTo>
                    <a:pt x="145" y="6"/>
                  </a:moveTo>
                  <a:lnTo>
                    <a:pt x="145" y="6"/>
                  </a:lnTo>
                  <a:cubicBezTo>
                    <a:pt x="132" y="6"/>
                    <a:pt x="119" y="9"/>
                    <a:pt x="107" y="12"/>
                  </a:cubicBezTo>
                  <a:cubicBezTo>
                    <a:pt x="109" y="29"/>
                    <a:pt x="112" y="50"/>
                    <a:pt x="113" y="78"/>
                  </a:cubicBezTo>
                  <a:cubicBezTo>
                    <a:pt x="122" y="76"/>
                    <a:pt x="131" y="75"/>
                    <a:pt x="140" y="75"/>
                  </a:cubicBezTo>
                  <a:cubicBezTo>
                    <a:pt x="217" y="71"/>
                    <a:pt x="274" y="157"/>
                    <a:pt x="266" y="266"/>
                  </a:cubicBezTo>
                  <a:cubicBezTo>
                    <a:pt x="258" y="376"/>
                    <a:pt x="189" y="468"/>
                    <a:pt x="112" y="471"/>
                  </a:cubicBezTo>
                  <a:cubicBezTo>
                    <a:pt x="84" y="473"/>
                    <a:pt x="55" y="461"/>
                    <a:pt x="35" y="443"/>
                  </a:cubicBezTo>
                  <a:cubicBezTo>
                    <a:pt x="23" y="464"/>
                    <a:pt x="15" y="485"/>
                    <a:pt x="0" y="504"/>
                  </a:cubicBezTo>
                  <a:cubicBezTo>
                    <a:pt x="30" y="529"/>
                    <a:pt x="66" y="543"/>
                    <a:pt x="107" y="541"/>
                  </a:cubicBezTo>
                  <a:cubicBezTo>
                    <a:pt x="220" y="535"/>
                    <a:pt x="321" y="411"/>
                    <a:pt x="331" y="263"/>
                  </a:cubicBezTo>
                  <a:cubicBezTo>
                    <a:pt x="341" y="115"/>
                    <a:pt x="258" y="0"/>
                    <a:pt x="145" y="6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270">
              <a:extLst>
                <a:ext uri="{FF2B5EF4-FFF2-40B4-BE49-F238E27FC236}">
                  <a16:creationId xmlns:a16="http://schemas.microsoft.com/office/drawing/2014/main" id="{E2194D8E-3816-4AAE-9289-ACB181822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638" y="5365750"/>
              <a:ext cx="325438" cy="517525"/>
            </a:xfrm>
            <a:custGeom>
              <a:avLst/>
              <a:gdLst>
                <a:gd name="T0" fmla="*/ 145 w 341"/>
                <a:gd name="T1" fmla="*/ 6 h 543"/>
                <a:gd name="T2" fmla="*/ 145 w 341"/>
                <a:gd name="T3" fmla="*/ 6 h 543"/>
                <a:gd name="T4" fmla="*/ 107 w 341"/>
                <a:gd name="T5" fmla="*/ 12 h 543"/>
                <a:gd name="T6" fmla="*/ 113 w 341"/>
                <a:gd name="T7" fmla="*/ 78 h 543"/>
                <a:gd name="T8" fmla="*/ 140 w 341"/>
                <a:gd name="T9" fmla="*/ 75 h 543"/>
                <a:gd name="T10" fmla="*/ 266 w 341"/>
                <a:gd name="T11" fmla="*/ 266 h 543"/>
                <a:gd name="T12" fmla="*/ 112 w 341"/>
                <a:gd name="T13" fmla="*/ 471 h 543"/>
                <a:gd name="T14" fmla="*/ 35 w 341"/>
                <a:gd name="T15" fmla="*/ 443 h 543"/>
                <a:gd name="T16" fmla="*/ 0 w 341"/>
                <a:gd name="T17" fmla="*/ 504 h 543"/>
                <a:gd name="T18" fmla="*/ 107 w 341"/>
                <a:gd name="T19" fmla="*/ 541 h 543"/>
                <a:gd name="T20" fmla="*/ 331 w 341"/>
                <a:gd name="T21" fmla="*/ 263 h 543"/>
                <a:gd name="T22" fmla="*/ 145 w 341"/>
                <a:gd name="T23" fmla="*/ 6 h 543"/>
                <a:gd name="T24" fmla="*/ 145 w 341"/>
                <a:gd name="T25" fmla="*/ 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1" h="543">
                  <a:moveTo>
                    <a:pt x="145" y="6"/>
                  </a:moveTo>
                  <a:lnTo>
                    <a:pt x="145" y="6"/>
                  </a:lnTo>
                  <a:cubicBezTo>
                    <a:pt x="132" y="6"/>
                    <a:pt x="119" y="9"/>
                    <a:pt x="107" y="12"/>
                  </a:cubicBezTo>
                  <a:cubicBezTo>
                    <a:pt x="109" y="29"/>
                    <a:pt x="112" y="50"/>
                    <a:pt x="113" y="78"/>
                  </a:cubicBezTo>
                  <a:cubicBezTo>
                    <a:pt x="122" y="76"/>
                    <a:pt x="131" y="75"/>
                    <a:pt x="140" y="75"/>
                  </a:cubicBezTo>
                  <a:cubicBezTo>
                    <a:pt x="217" y="71"/>
                    <a:pt x="274" y="157"/>
                    <a:pt x="266" y="266"/>
                  </a:cubicBezTo>
                  <a:cubicBezTo>
                    <a:pt x="258" y="376"/>
                    <a:pt x="189" y="468"/>
                    <a:pt x="112" y="471"/>
                  </a:cubicBezTo>
                  <a:cubicBezTo>
                    <a:pt x="84" y="473"/>
                    <a:pt x="55" y="461"/>
                    <a:pt x="35" y="443"/>
                  </a:cubicBezTo>
                  <a:cubicBezTo>
                    <a:pt x="23" y="464"/>
                    <a:pt x="15" y="485"/>
                    <a:pt x="0" y="504"/>
                  </a:cubicBezTo>
                  <a:cubicBezTo>
                    <a:pt x="30" y="529"/>
                    <a:pt x="66" y="543"/>
                    <a:pt x="107" y="541"/>
                  </a:cubicBezTo>
                  <a:cubicBezTo>
                    <a:pt x="220" y="535"/>
                    <a:pt x="321" y="411"/>
                    <a:pt x="331" y="263"/>
                  </a:cubicBezTo>
                  <a:cubicBezTo>
                    <a:pt x="341" y="115"/>
                    <a:pt x="258" y="0"/>
                    <a:pt x="145" y="6"/>
                  </a:cubicBezTo>
                  <a:lnTo>
                    <a:pt x="145" y="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265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Wetter/Natur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F002EE3-4CBE-4BB7-A42D-5B4440884FE0}"/>
              </a:ext>
            </a:extLst>
          </p:cNvPr>
          <p:cNvGrpSpPr>
            <a:grpSpLocks noChangeAspect="1"/>
          </p:cNvGrpSpPr>
          <p:nvPr/>
        </p:nvGrpSpPr>
        <p:grpSpPr>
          <a:xfrm>
            <a:off x="6065986" y="5147989"/>
            <a:ext cx="4191000" cy="1439863"/>
            <a:chOff x="6827838" y="4875213"/>
            <a:chExt cx="4191000" cy="1439863"/>
          </a:xfrm>
        </p:grpSpPr>
        <p:sp>
          <p:nvSpPr>
            <p:cNvPr id="4" name="Freeform 151">
              <a:extLst>
                <a:ext uri="{FF2B5EF4-FFF2-40B4-BE49-F238E27FC236}">
                  <a16:creationId xmlns:a16="http://schemas.microsoft.com/office/drawing/2014/main" id="{F05FB8F3-99D8-43BB-A6FC-7D53A365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5" y="4875213"/>
              <a:ext cx="1833563" cy="871538"/>
            </a:xfrm>
            <a:custGeom>
              <a:avLst/>
              <a:gdLst>
                <a:gd name="T0" fmla="*/ 1925 w 1925"/>
                <a:gd name="T1" fmla="*/ 462 h 914"/>
                <a:gd name="T2" fmla="*/ 1925 w 1925"/>
                <a:gd name="T3" fmla="*/ 462 h 914"/>
                <a:gd name="T4" fmla="*/ 1535 w 1925"/>
                <a:gd name="T5" fmla="*/ 135 h 914"/>
                <a:gd name="T6" fmla="*/ 1480 w 1925"/>
                <a:gd name="T7" fmla="*/ 138 h 914"/>
                <a:gd name="T8" fmla="*/ 1213 w 1925"/>
                <a:gd name="T9" fmla="*/ 0 h 914"/>
                <a:gd name="T10" fmla="*/ 943 w 1925"/>
                <a:gd name="T11" fmla="*/ 142 h 914"/>
                <a:gd name="T12" fmla="*/ 702 w 1925"/>
                <a:gd name="T13" fmla="*/ 19 h 914"/>
                <a:gd name="T14" fmla="*/ 439 w 1925"/>
                <a:gd name="T15" fmla="*/ 174 h 914"/>
                <a:gd name="T16" fmla="*/ 327 w 1925"/>
                <a:gd name="T17" fmla="*/ 154 h 914"/>
                <a:gd name="T18" fmla="*/ 0 w 1925"/>
                <a:gd name="T19" fmla="*/ 481 h 914"/>
                <a:gd name="T20" fmla="*/ 327 w 1925"/>
                <a:gd name="T21" fmla="*/ 808 h 914"/>
                <a:gd name="T22" fmla="*/ 540 w 1925"/>
                <a:gd name="T23" fmla="*/ 729 h 914"/>
                <a:gd name="T24" fmla="*/ 591 w 1925"/>
                <a:gd name="T25" fmla="*/ 757 h 914"/>
                <a:gd name="T26" fmla="*/ 958 w 1925"/>
                <a:gd name="T27" fmla="*/ 914 h 914"/>
                <a:gd name="T28" fmla="*/ 1334 w 1925"/>
                <a:gd name="T29" fmla="*/ 742 h 914"/>
                <a:gd name="T30" fmla="*/ 1535 w 1925"/>
                <a:gd name="T31" fmla="*/ 789 h 914"/>
                <a:gd name="T32" fmla="*/ 1925 w 1925"/>
                <a:gd name="T33" fmla="*/ 46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5" h="914">
                  <a:moveTo>
                    <a:pt x="1925" y="462"/>
                  </a:moveTo>
                  <a:lnTo>
                    <a:pt x="1925" y="462"/>
                  </a:lnTo>
                  <a:cubicBezTo>
                    <a:pt x="1925" y="281"/>
                    <a:pt x="1750" y="135"/>
                    <a:pt x="1535" y="135"/>
                  </a:cubicBezTo>
                  <a:cubicBezTo>
                    <a:pt x="1516" y="135"/>
                    <a:pt x="1498" y="136"/>
                    <a:pt x="1480" y="138"/>
                  </a:cubicBezTo>
                  <a:cubicBezTo>
                    <a:pt x="1420" y="55"/>
                    <a:pt x="1323" y="0"/>
                    <a:pt x="1213" y="0"/>
                  </a:cubicBezTo>
                  <a:cubicBezTo>
                    <a:pt x="1101" y="0"/>
                    <a:pt x="1002" y="56"/>
                    <a:pt x="943" y="142"/>
                  </a:cubicBezTo>
                  <a:cubicBezTo>
                    <a:pt x="883" y="67"/>
                    <a:pt x="798" y="19"/>
                    <a:pt x="702" y="19"/>
                  </a:cubicBezTo>
                  <a:cubicBezTo>
                    <a:pt x="594" y="19"/>
                    <a:pt x="499" y="80"/>
                    <a:pt x="439" y="174"/>
                  </a:cubicBezTo>
                  <a:cubicBezTo>
                    <a:pt x="404" y="161"/>
                    <a:pt x="366" y="154"/>
                    <a:pt x="327" y="154"/>
                  </a:cubicBezTo>
                  <a:cubicBezTo>
                    <a:pt x="146" y="154"/>
                    <a:pt x="0" y="300"/>
                    <a:pt x="0" y="481"/>
                  </a:cubicBezTo>
                  <a:cubicBezTo>
                    <a:pt x="0" y="662"/>
                    <a:pt x="146" y="808"/>
                    <a:pt x="327" y="808"/>
                  </a:cubicBezTo>
                  <a:cubicBezTo>
                    <a:pt x="409" y="808"/>
                    <a:pt x="483" y="778"/>
                    <a:pt x="540" y="729"/>
                  </a:cubicBezTo>
                  <a:cubicBezTo>
                    <a:pt x="557" y="740"/>
                    <a:pt x="574" y="749"/>
                    <a:pt x="591" y="757"/>
                  </a:cubicBezTo>
                  <a:cubicBezTo>
                    <a:pt x="667" y="851"/>
                    <a:pt x="802" y="914"/>
                    <a:pt x="958" y="914"/>
                  </a:cubicBezTo>
                  <a:cubicBezTo>
                    <a:pt x="1120" y="914"/>
                    <a:pt x="1262" y="845"/>
                    <a:pt x="1334" y="742"/>
                  </a:cubicBezTo>
                  <a:cubicBezTo>
                    <a:pt x="1393" y="772"/>
                    <a:pt x="1462" y="789"/>
                    <a:pt x="1535" y="789"/>
                  </a:cubicBezTo>
                  <a:cubicBezTo>
                    <a:pt x="1750" y="789"/>
                    <a:pt x="1925" y="642"/>
                    <a:pt x="1925" y="462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152">
              <a:extLst>
                <a:ext uri="{FF2B5EF4-FFF2-40B4-BE49-F238E27FC236}">
                  <a16:creationId xmlns:a16="http://schemas.microsoft.com/office/drawing/2014/main" id="{4884547D-746B-44D2-91E0-67330655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5" y="4875213"/>
              <a:ext cx="1833563" cy="871538"/>
            </a:xfrm>
            <a:custGeom>
              <a:avLst/>
              <a:gdLst>
                <a:gd name="T0" fmla="*/ 1925 w 1925"/>
                <a:gd name="T1" fmla="*/ 462 h 914"/>
                <a:gd name="T2" fmla="*/ 1925 w 1925"/>
                <a:gd name="T3" fmla="*/ 462 h 914"/>
                <a:gd name="T4" fmla="*/ 1535 w 1925"/>
                <a:gd name="T5" fmla="*/ 135 h 914"/>
                <a:gd name="T6" fmla="*/ 1480 w 1925"/>
                <a:gd name="T7" fmla="*/ 138 h 914"/>
                <a:gd name="T8" fmla="*/ 1213 w 1925"/>
                <a:gd name="T9" fmla="*/ 0 h 914"/>
                <a:gd name="T10" fmla="*/ 943 w 1925"/>
                <a:gd name="T11" fmla="*/ 142 h 914"/>
                <a:gd name="T12" fmla="*/ 702 w 1925"/>
                <a:gd name="T13" fmla="*/ 19 h 914"/>
                <a:gd name="T14" fmla="*/ 439 w 1925"/>
                <a:gd name="T15" fmla="*/ 174 h 914"/>
                <a:gd name="T16" fmla="*/ 327 w 1925"/>
                <a:gd name="T17" fmla="*/ 154 h 914"/>
                <a:gd name="T18" fmla="*/ 0 w 1925"/>
                <a:gd name="T19" fmla="*/ 481 h 914"/>
                <a:gd name="T20" fmla="*/ 327 w 1925"/>
                <a:gd name="T21" fmla="*/ 808 h 914"/>
                <a:gd name="T22" fmla="*/ 540 w 1925"/>
                <a:gd name="T23" fmla="*/ 729 h 914"/>
                <a:gd name="T24" fmla="*/ 591 w 1925"/>
                <a:gd name="T25" fmla="*/ 757 h 914"/>
                <a:gd name="T26" fmla="*/ 958 w 1925"/>
                <a:gd name="T27" fmla="*/ 914 h 914"/>
                <a:gd name="T28" fmla="*/ 1334 w 1925"/>
                <a:gd name="T29" fmla="*/ 742 h 914"/>
                <a:gd name="T30" fmla="*/ 1535 w 1925"/>
                <a:gd name="T31" fmla="*/ 789 h 914"/>
                <a:gd name="T32" fmla="*/ 1925 w 1925"/>
                <a:gd name="T33" fmla="*/ 462 h 914"/>
                <a:gd name="T34" fmla="*/ 1925 w 1925"/>
                <a:gd name="T35" fmla="*/ 46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5" h="914">
                  <a:moveTo>
                    <a:pt x="1925" y="462"/>
                  </a:moveTo>
                  <a:lnTo>
                    <a:pt x="1925" y="462"/>
                  </a:lnTo>
                  <a:cubicBezTo>
                    <a:pt x="1925" y="281"/>
                    <a:pt x="1750" y="135"/>
                    <a:pt x="1535" y="135"/>
                  </a:cubicBezTo>
                  <a:cubicBezTo>
                    <a:pt x="1516" y="135"/>
                    <a:pt x="1498" y="136"/>
                    <a:pt x="1480" y="138"/>
                  </a:cubicBezTo>
                  <a:cubicBezTo>
                    <a:pt x="1420" y="55"/>
                    <a:pt x="1323" y="0"/>
                    <a:pt x="1213" y="0"/>
                  </a:cubicBezTo>
                  <a:cubicBezTo>
                    <a:pt x="1101" y="0"/>
                    <a:pt x="1002" y="56"/>
                    <a:pt x="943" y="142"/>
                  </a:cubicBezTo>
                  <a:cubicBezTo>
                    <a:pt x="883" y="67"/>
                    <a:pt x="798" y="19"/>
                    <a:pt x="702" y="19"/>
                  </a:cubicBezTo>
                  <a:cubicBezTo>
                    <a:pt x="594" y="19"/>
                    <a:pt x="499" y="80"/>
                    <a:pt x="439" y="174"/>
                  </a:cubicBezTo>
                  <a:cubicBezTo>
                    <a:pt x="404" y="161"/>
                    <a:pt x="366" y="154"/>
                    <a:pt x="327" y="154"/>
                  </a:cubicBezTo>
                  <a:cubicBezTo>
                    <a:pt x="146" y="154"/>
                    <a:pt x="0" y="300"/>
                    <a:pt x="0" y="481"/>
                  </a:cubicBezTo>
                  <a:cubicBezTo>
                    <a:pt x="0" y="662"/>
                    <a:pt x="146" y="808"/>
                    <a:pt x="327" y="808"/>
                  </a:cubicBezTo>
                  <a:cubicBezTo>
                    <a:pt x="409" y="808"/>
                    <a:pt x="483" y="778"/>
                    <a:pt x="540" y="729"/>
                  </a:cubicBezTo>
                  <a:cubicBezTo>
                    <a:pt x="557" y="740"/>
                    <a:pt x="574" y="749"/>
                    <a:pt x="591" y="757"/>
                  </a:cubicBezTo>
                  <a:cubicBezTo>
                    <a:pt x="667" y="851"/>
                    <a:pt x="802" y="914"/>
                    <a:pt x="958" y="914"/>
                  </a:cubicBezTo>
                  <a:cubicBezTo>
                    <a:pt x="1120" y="914"/>
                    <a:pt x="1262" y="845"/>
                    <a:pt x="1334" y="742"/>
                  </a:cubicBezTo>
                  <a:cubicBezTo>
                    <a:pt x="1393" y="772"/>
                    <a:pt x="1462" y="789"/>
                    <a:pt x="1535" y="789"/>
                  </a:cubicBezTo>
                  <a:cubicBezTo>
                    <a:pt x="1750" y="789"/>
                    <a:pt x="1925" y="642"/>
                    <a:pt x="1925" y="462"/>
                  </a:cubicBezTo>
                  <a:lnTo>
                    <a:pt x="1925" y="46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153">
              <a:extLst>
                <a:ext uri="{FF2B5EF4-FFF2-40B4-BE49-F238E27FC236}">
                  <a16:creationId xmlns:a16="http://schemas.microsoft.com/office/drawing/2014/main" id="{BCBC50D0-36BE-43C4-B689-B158279B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6525" y="5168900"/>
              <a:ext cx="214313" cy="109538"/>
            </a:xfrm>
            <a:custGeom>
              <a:avLst/>
              <a:gdLst>
                <a:gd name="T0" fmla="*/ 0 w 225"/>
                <a:gd name="T1" fmla="*/ 115 h 115"/>
                <a:gd name="T2" fmla="*/ 0 w 225"/>
                <a:gd name="T3" fmla="*/ 115 h 115"/>
                <a:gd name="T4" fmla="*/ 113 w 225"/>
                <a:gd name="T5" fmla="*/ 0 h 115"/>
                <a:gd name="T6" fmla="*/ 225 w 22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115">
                  <a:moveTo>
                    <a:pt x="0" y="115"/>
                  </a:moveTo>
                  <a:lnTo>
                    <a:pt x="0" y="115"/>
                  </a:lnTo>
                  <a:cubicBezTo>
                    <a:pt x="0" y="51"/>
                    <a:pt x="51" y="0"/>
                    <a:pt x="113" y="0"/>
                  </a:cubicBezTo>
                  <a:cubicBezTo>
                    <a:pt x="175" y="0"/>
                    <a:pt x="225" y="51"/>
                    <a:pt x="225" y="1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Line 154">
              <a:extLst>
                <a:ext uri="{FF2B5EF4-FFF2-40B4-BE49-F238E27FC236}">
                  <a16:creationId xmlns:a16="http://schemas.microsoft.com/office/drawing/2014/main" id="{CF750316-1951-450F-A8E2-25C35F7AD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4013" y="525621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155">
              <a:extLst>
                <a:ext uri="{FF2B5EF4-FFF2-40B4-BE49-F238E27FC236}">
                  <a16:creationId xmlns:a16="http://schemas.microsoft.com/office/drawing/2014/main" id="{0ACF446B-E31D-4CC9-97B4-84416C9CF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6525" y="5254625"/>
              <a:ext cx="217488" cy="147638"/>
            </a:xfrm>
            <a:custGeom>
              <a:avLst/>
              <a:gdLst>
                <a:gd name="T0" fmla="*/ 0 w 228"/>
                <a:gd name="T1" fmla="*/ 0 h 156"/>
                <a:gd name="T2" fmla="*/ 0 w 228"/>
                <a:gd name="T3" fmla="*/ 0 h 156"/>
                <a:gd name="T4" fmla="*/ 228 w 228"/>
                <a:gd name="T5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5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3" y="156"/>
                    <a:pt x="228" y="3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56">
              <a:extLst>
                <a:ext uri="{FF2B5EF4-FFF2-40B4-BE49-F238E27FC236}">
                  <a16:creationId xmlns:a16="http://schemas.microsoft.com/office/drawing/2014/main" id="{62924A4F-C940-4755-A402-D7E2B7362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75" y="5287963"/>
              <a:ext cx="50800" cy="82550"/>
            </a:xfrm>
            <a:custGeom>
              <a:avLst/>
              <a:gdLst>
                <a:gd name="T0" fmla="*/ 33 w 54"/>
                <a:gd name="T1" fmla="*/ 0 h 87"/>
                <a:gd name="T2" fmla="*/ 33 w 54"/>
                <a:gd name="T3" fmla="*/ 0 h 87"/>
                <a:gd name="T4" fmla="*/ 0 w 5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7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54" y="68"/>
                    <a:pt x="0" y="8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57">
              <a:extLst>
                <a:ext uri="{FF2B5EF4-FFF2-40B4-BE49-F238E27FC236}">
                  <a16:creationId xmlns:a16="http://schemas.microsoft.com/office/drawing/2014/main" id="{CF0AE424-3696-474D-A2BB-C56002E5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400" y="5302250"/>
              <a:ext cx="50800" cy="82550"/>
            </a:xfrm>
            <a:custGeom>
              <a:avLst/>
              <a:gdLst>
                <a:gd name="T0" fmla="*/ 33 w 54"/>
                <a:gd name="T1" fmla="*/ 0 h 87"/>
                <a:gd name="T2" fmla="*/ 33 w 54"/>
                <a:gd name="T3" fmla="*/ 0 h 87"/>
                <a:gd name="T4" fmla="*/ 0 w 5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7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54" y="68"/>
                    <a:pt x="0" y="8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58">
              <a:extLst>
                <a:ext uri="{FF2B5EF4-FFF2-40B4-BE49-F238E27FC236}">
                  <a16:creationId xmlns:a16="http://schemas.microsoft.com/office/drawing/2014/main" id="{D4AA82C0-0AC2-4348-B248-DA21A492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375" y="5324475"/>
              <a:ext cx="50800" cy="69850"/>
            </a:xfrm>
            <a:custGeom>
              <a:avLst/>
              <a:gdLst>
                <a:gd name="T0" fmla="*/ 41 w 54"/>
                <a:gd name="T1" fmla="*/ 0 h 74"/>
                <a:gd name="T2" fmla="*/ 41 w 54"/>
                <a:gd name="T3" fmla="*/ 0 h 74"/>
                <a:gd name="T4" fmla="*/ 0 w 54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74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54" y="56"/>
                    <a:pt x="0" y="7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59">
              <a:extLst>
                <a:ext uri="{FF2B5EF4-FFF2-40B4-BE49-F238E27FC236}">
                  <a16:creationId xmlns:a16="http://schemas.microsoft.com/office/drawing/2014/main" id="{7E47E664-6A42-480B-BCA9-898BB387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6763" y="5154613"/>
              <a:ext cx="214313" cy="109538"/>
            </a:xfrm>
            <a:custGeom>
              <a:avLst/>
              <a:gdLst>
                <a:gd name="T0" fmla="*/ 0 w 225"/>
                <a:gd name="T1" fmla="*/ 115 h 115"/>
                <a:gd name="T2" fmla="*/ 0 w 225"/>
                <a:gd name="T3" fmla="*/ 115 h 115"/>
                <a:gd name="T4" fmla="*/ 113 w 225"/>
                <a:gd name="T5" fmla="*/ 0 h 115"/>
                <a:gd name="T6" fmla="*/ 225 w 22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115">
                  <a:moveTo>
                    <a:pt x="0" y="115"/>
                  </a:moveTo>
                  <a:lnTo>
                    <a:pt x="0" y="115"/>
                  </a:lnTo>
                  <a:cubicBezTo>
                    <a:pt x="0" y="52"/>
                    <a:pt x="51" y="0"/>
                    <a:pt x="113" y="0"/>
                  </a:cubicBezTo>
                  <a:cubicBezTo>
                    <a:pt x="175" y="0"/>
                    <a:pt x="225" y="52"/>
                    <a:pt x="225" y="1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Line 160">
              <a:extLst>
                <a:ext uri="{FF2B5EF4-FFF2-40B4-BE49-F238E27FC236}">
                  <a16:creationId xmlns:a16="http://schemas.microsoft.com/office/drawing/2014/main" id="{AB1A95D2-A4C8-40DF-B626-92AF9B741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2663" y="524351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61">
              <a:extLst>
                <a:ext uri="{FF2B5EF4-FFF2-40B4-BE49-F238E27FC236}">
                  <a16:creationId xmlns:a16="http://schemas.microsoft.com/office/drawing/2014/main" id="{B7D35B7C-0E4C-435E-8356-78CE81521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240338"/>
              <a:ext cx="217488" cy="147638"/>
            </a:xfrm>
            <a:custGeom>
              <a:avLst/>
              <a:gdLst>
                <a:gd name="T0" fmla="*/ 0 w 228"/>
                <a:gd name="T1" fmla="*/ 0 h 155"/>
                <a:gd name="T2" fmla="*/ 0 w 228"/>
                <a:gd name="T3" fmla="*/ 0 h 155"/>
                <a:gd name="T4" fmla="*/ 228 w 228"/>
                <a:gd name="T5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3" y="155"/>
                    <a:pt x="228" y="3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2">
              <a:extLst>
                <a:ext uri="{FF2B5EF4-FFF2-40B4-BE49-F238E27FC236}">
                  <a16:creationId xmlns:a16="http://schemas.microsoft.com/office/drawing/2014/main" id="{5D32ABB1-609D-46A5-869C-6554932E0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3113" y="5275263"/>
              <a:ext cx="50800" cy="80963"/>
            </a:xfrm>
            <a:custGeom>
              <a:avLst/>
              <a:gdLst>
                <a:gd name="T0" fmla="*/ 33 w 54"/>
                <a:gd name="T1" fmla="*/ 0 h 86"/>
                <a:gd name="T2" fmla="*/ 33 w 54"/>
                <a:gd name="T3" fmla="*/ 0 h 86"/>
                <a:gd name="T4" fmla="*/ 0 w 54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6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54" y="67"/>
                    <a:pt x="0" y="8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63">
              <a:extLst>
                <a:ext uri="{FF2B5EF4-FFF2-40B4-BE49-F238E27FC236}">
                  <a16:creationId xmlns:a16="http://schemas.microsoft.com/office/drawing/2014/main" id="{B08EFDC3-E957-4765-8599-3EF0BC9C0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0" y="5289550"/>
              <a:ext cx="52388" cy="80963"/>
            </a:xfrm>
            <a:custGeom>
              <a:avLst/>
              <a:gdLst>
                <a:gd name="T0" fmla="*/ 33 w 54"/>
                <a:gd name="T1" fmla="*/ 0 h 86"/>
                <a:gd name="T2" fmla="*/ 33 w 54"/>
                <a:gd name="T3" fmla="*/ 0 h 86"/>
                <a:gd name="T4" fmla="*/ 0 w 54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6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54" y="68"/>
                    <a:pt x="0" y="8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64">
              <a:extLst>
                <a:ext uri="{FF2B5EF4-FFF2-40B4-BE49-F238E27FC236}">
                  <a16:creationId xmlns:a16="http://schemas.microsoft.com/office/drawing/2014/main" id="{527DB7F0-976F-42EF-94D9-8E414944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025" y="5310188"/>
              <a:ext cx="52388" cy="71438"/>
            </a:xfrm>
            <a:custGeom>
              <a:avLst/>
              <a:gdLst>
                <a:gd name="T0" fmla="*/ 41 w 54"/>
                <a:gd name="T1" fmla="*/ 0 h 75"/>
                <a:gd name="T2" fmla="*/ 41 w 54"/>
                <a:gd name="T3" fmla="*/ 0 h 75"/>
                <a:gd name="T4" fmla="*/ 0 w 5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75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54" y="56"/>
                    <a:pt x="0" y="7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65">
              <a:extLst>
                <a:ext uri="{FF2B5EF4-FFF2-40B4-BE49-F238E27FC236}">
                  <a16:creationId xmlns:a16="http://schemas.microsoft.com/office/drawing/2014/main" id="{89255C5D-9154-4005-A6A0-39F960F2E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5384800"/>
              <a:ext cx="215900" cy="246063"/>
            </a:xfrm>
            <a:custGeom>
              <a:avLst/>
              <a:gdLst>
                <a:gd name="T0" fmla="*/ 200 w 227"/>
                <a:gd name="T1" fmla="*/ 0 h 257"/>
                <a:gd name="T2" fmla="*/ 200 w 227"/>
                <a:gd name="T3" fmla="*/ 0 h 257"/>
                <a:gd name="T4" fmla="*/ 227 w 227"/>
                <a:gd name="T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257">
                  <a:moveTo>
                    <a:pt x="200" y="0"/>
                  </a:moveTo>
                  <a:lnTo>
                    <a:pt x="200" y="0"/>
                  </a:lnTo>
                  <a:cubicBezTo>
                    <a:pt x="200" y="0"/>
                    <a:pt x="0" y="113"/>
                    <a:pt x="227" y="25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66">
              <a:extLst>
                <a:ext uri="{FF2B5EF4-FFF2-40B4-BE49-F238E27FC236}">
                  <a16:creationId xmlns:a16="http://schemas.microsoft.com/office/drawing/2014/main" id="{C11778D1-5DBA-4738-B97F-A2DE6C174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7425" y="5400675"/>
              <a:ext cx="152400" cy="198438"/>
            </a:xfrm>
            <a:custGeom>
              <a:avLst/>
              <a:gdLst>
                <a:gd name="T0" fmla="*/ 159 w 159"/>
                <a:gd name="T1" fmla="*/ 64 h 208"/>
                <a:gd name="T2" fmla="*/ 159 w 159"/>
                <a:gd name="T3" fmla="*/ 64 h 208"/>
                <a:gd name="T4" fmla="*/ 4 w 159"/>
                <a:gd name="T5" fmla="*/ 72 h 208"/>
                <a:gd name="T6" fmla="*/ 69 w 159"/>
                <a:gd name="T7" fmla="*/ 122 h 208"/>
                <a:gd name="T8" fmla="*/ 7 w 159"/>
                <a:gd name="T9" fmla="*/ 159 h 208"/>
                <a:gd name="T10" fmla="*/ 159 w 159"/>
                <a:gd name="T11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08">
                  <a:moveTo>
                    <a:pt x="159" y="64"/>
                  </a:moveTo>
                  <a:lnTo>
                    <a:pt x="159" y="64"/>
                  </a:lnTo>
                  <a:cubicBezTo>
                    <a:pt x="159" y="64"/>
                    <a:pt x="0" y="0"/>
                    <a:pt x="4" y="72"/>
                  </a:cubicBezTo>
                  <a:cubicBezTo>
                    <a:pt x="7" y="143"/>
                    <a:pt x="69" y="122"/>
                    <a:pt x="69" y="122"/>
                  </a:cubicBezTo>
                  <a:cubicBezTo>
                    <a:pt x="69" y="122"/>
                    <a:pt x="0" y="109"/>
                    <a:pt x="7" y="159"/>
                  </a:cubicBezTo>
                  <a:cubicBezTo>
                    <a:pt x="15" y="208"/>
                    <a:pt x="159" y="151"/>
                    <a:pt x="159" y="151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7">
              <a:extLst>
                <a:ext uri="{FF2B5EF4-FFF2-40B4-BE49-F238E27FC236}">
                  <a16:creationId xmlns:a16="http://schemas.microsoft.com/office/drawing/2014/main" id="{7A2FFBB1-8D91-4A2D-97FE-BAB5AB30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4916488"/>
              <a:ext cx="1931988" cy="1398588"/>
            </a:xfrm>
            <a:custGeom>
              <a:avLst/>
              <a:gdLst>
                <a:gd name="T0" fmla="*/ 1014 w 2027"/>
                <a:gd name="T1" fmla="*/ 1466 h 1466"/>
                <a:gd name="T2" fmla="*/ 1014 w 2027"/>
                <a:gd name="T3" fmla="*/ 1466 h 1466"/>
                <a:gd name="T4" fmla="*/ 2027 w 2027"/>
                <a:gd name="T5" fmla="*/ 733 h 1466"/>
                <a:gd name="T6" fmla="*/ 1661 w 2027"/>
                <a:gd name="T7" fmla="*/ 169 h 1466"/>
                <a:gd name="T8" fmla="*/ 1014 w 2027"/>
                <a:gd name="T9" fmla="*/ 0 h 1466"/>
                <a:gd name="T10" fmla="*/ 0 w 2027"/>
                <a:gd name="T11" fmla="*/ 733 h 1466"/>
                <a:gd name="T12" fmla="*/ 1014 w 2027"/>
                <a:gd name="T13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7" h="1466">
                  <a:moveTo>
                    <a:pt x="1014" y="1466"/>
                  </a:moveTo>
                  <a:lnTo>
                    <a:pt x="1014" y="1466"/>
                  </a:lnTo>
                  <a:cubicBezTo>
                    <a:pt x="1573" y="1466"/>
                    <a:pt x="2027" y="1138"/>
                    <a:pt x="2027" y="733"/>
                  </a:cubicBezTo>
                  <a:cubicBezTo>
                    <a:pt x="2027" y="506"/>
                    <a:pt x="1884" y="304"/>
                    <a:pt x="1661" y="169"/>
                  </a:cubicBezTo>
                  <a:cubicBezTo>
                    <a:pt x="1485" y="64"/>
                    <a:pt x="1260" y="0"/>
                    <a:pt x="1014" y="0"/>
                  </a:cubicBezTo>
                  <a:cubicBezTo>
                    <a:pt x="454" y="0"/>
                    <a:pt x="0" y="328"/>
                    <a:pt x="0" y="733"/>
                  </a:cubicBezTo>
                  <a:cubicBezTo>
                    <a:pt x="0" y="1138"/>
                    <a:pt x="454" y="1466"/>
                    <a:pt x="1014" y="1466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8">
              <a:extLst>
                <a:ext uri="{FF2B5EF4-FFF2-40B4-BE49-F238E27FC236}">
                  <a16:creationId xmlns:a16="http://schemas.microsoft.com/office/drawing/2014/main" id="{27781820-CF7A-4A2A-9E1D-FF68D9D1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4916488"/>
              <a:ext cx="1931988" cy="1398588"/>
            </a:xfrm>
            <a:custGeom>
              <a:avLst/>
              <a:gdLst>
                <a:gd name="T0" fmla="*/ 1014 w 2027"/>
                <a:gd name="T1" fmla="*/ 1466 h 1466"/>
                <a:gd name="T2" fmla="*/ 1014 w 2027"/>
                <a:gd name="T3" fmla="*/ 1466 h 1466"/>
                <a:gd name="T4" fmla="*/ 2027 w 2027"/>
                <a:gd name="T5" fmla="*/ 733 h 1466"/>
                <a:gd name="T6" fmla="*/ 1661 w 2027"/>
                <a:gd name="T7" fmla="*/ 169 h 1466"/>
                <a:gd name="T8" fmla="*/ 1014 w 2027"/>
                <a:gd name="T9" fmla="*/ 0 h 1466"/>
                <a:gd name="T10" fmla="*/ 0 w 2027"/>
                <a:gd name="T11" fmla="*/ 733 h 1466"/>
                <a:gd name="T12" fmla="*/ 1014 w 2027"/>
                <a:gd name="T13" fmla="*/ 1466 h 1466"/>
                <a:gd name="T14" fmla="*/ 1014 w 2027"/>
                <a:gd name="T15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7" h="1466">
                  <a:moveTo>
                    <a:pt x="1014" y="1466"/>
                  </a:moveTo>
                  <a:lnTo>
                    <a:pt x="1014" y="1466"/>
                  </a:lnTo>
                  <a:cubicBezTo>
                    <a:pt x="1573" y="1466"/>
                    <a:pt x="2027" y="1138"/>
                    <a:pt x="2027" y="733"/>
                  </a:cubicBezTo>
                  <a:cubicBezTo>
                    <a:pt x="2027" y="506"/>
                    <a:pt x="1884" y="304"/>
                    <a:pt x="1661" y="169"/>
                  </a:cubicBezTo>
                  <a:cubicBezTo>
                    <a:pt x="1485" y="64"/>
                    <a:pt x="1260" y="0"/>
                    <a:pt x="1014" y="0"/>
                  </a:cubicBezTo>
                  <a:cubicBezTo>
                    <a:pt x="454" y="0"/>
                    <a:pt x="0" y="328"/>
                    <a:pt x="0" y="733"/>
                  </a:cubicBezTo>
                  <a:cubicBezTo>
                    <a:pt x="0" y="1138"/>
                    <a:pt x="454" y="1466"/>
                    <a:pt x="1014" y="1466"/>
                  </a:cubicBezTo>
                  <a:lnTo>
                    <a:pt x="1014" y="14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69">
              <a:extLst>
                <a:ext uri="{FF2B5EF4-FFF2-40B4-BE49-F238E27FC236}">
                  <a16:creationId xmlns:a16="http://schemas.microsoft.com/office/drawing/2014/main" id="{56DC4DE4-F964-4A3D-ABFC-A76BC03A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388" y="5268913"/>
              <a:ext cx="1303338" cy="744538"/>
            </a:xfrm>
            <a:custGeom>
              <a:avLst/>
              <a:gdLst>
                <a:gd name="T0" fmla="*/ 0 w 1367"/>
                <a:gd name="T1" fmla="*/ 0 h 781"/>
                <a:gd name="T2" fmla="*/ 0 w 1367"/>
                <a:gd name="T3" fmla="*/ 0 h 781"/>
                <a:gd name="T4" fmla="*/ 1367 w 1367"/>
                <a:gd name="T5" fmla="*/ 302 h 781"/>
                <a:gd name="T6" fmla="*/ 6 w 1367"/>
                <a:gd name="T7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7" h="7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31" y="301"/>
                    <a:pt x="1367" y="302"/>
                  </a:cubicBezTo>
                  <a:cubicBezTo>
                    <a:pt x="1367" y="302"/>
                    <a:pt x="674" y="365"/>
                    <a:pt x="6" y="781"/>
                  </a:cubicBezTo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70">
              <a:extLst>
                <a:ext uri="{FF2B5EF4-FFF2-40B4-BE49-F238E27FC236}">
                  <a16:creationId xmlns:a16="http://schemas.microsoft.com/office/drawing/2014/main" id="{372662E0-0597-40E0-B6AF-E58B6ED83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388" y="5268913"/>
              <a:ext cx="1303338" cy="744538"/>
            </a:xfrm>
            <a:custGeom>
              <a:avLst/>
              <a:gdLst>
                <a:gd name="T0" fmla="*/ 0 w 1367"/>
                <a:gd name="T1" fmla="*/ 0 h 781"/>
                <a:gd name="T2" fmla="*/ 0 w 1367"/>
                <a:gd name="T3" fmla="*/ 0 h 781"/>
                <a:gd name="T4" fmla="*/ 1367 w 1367"/>
                <a:gd name="T5" fmla="*/ 302 h 781"/>
                <a:gd name="T6" fmla="*/ 6 w 1367"/>
                <a:gd name="T7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7" h="7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31" y="301"/>
                    <a:pt x="1367" y="302"/>
                  </a:cubicBezTo>
                  <a:cubicBezTo>
                    <a:pt x="1367" y="302"/>
                    <a:pt x="674" y="365"/>
                    <a:pt x="6" y="781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1">
              <a:extLst>
                <a:ext uri="{FF2B5EF4-FFF2-40B4-BE49-F238E27FC236}">
                  <a16:creationId xmlns:a16="http://schemas.microsoft.com/office/drawing/2014/main" id="{7A49DB6C-82D7-4F2F-8732-C2F66613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5553075"/>
              <a:ext cx="323850" cy="455613"/>
            </a:xfrm>
            <a:custGeom>
              <a:avLst/>
              <a:gdLst>
                <a:gd name="T0" fmla="*/ 94 w 340"/>
                <a:gd name="T1" fmla="*/ 0 h 479"/>
                <a:gd name="T2" fmla="*/ 94 w 340"/>
                <a:gd name="T3" fmla="*/ 0 h 479"/>
                <a:gd name="T4" fmla="*/ 340 w 340"/>
                <a:gd name="T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0" h="479">
                  <a:moveTo>
                    <a:pt x="94" y="0"/>
                  </a:moveTo>
                  <a:lnTo>
                    <a:pt x="94" y="0"/>
                  </a:lnTo>
                  <a:cubicBezTo>
                    <a:pt x="94" y="0"/>
                    <a:pt x="0" y="353"/>
                    <a:pt x="340" y="47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1D53A7C-357B-4798-8BDB-B77B4A948A7B}"/>
              </a:ext>
            </a:extLst>
          </p:cNvPr>
          <p:cNvGrpSpPr>
            <a:grpSpLocks noChangeAspect="1"/>
          </p:cNvGrpSpPr>
          <p:nvPr/>
        </p:nvGrpSpPr>
        <p:grpSpPr>
          <a:xfrm>
            <a:off x="6270773" y="958576"/>
            <a:ext cx="3827463" cy="2992438"/>
            <a:chOff x="7032625" y="685800"/>
            <a:chExt cx="3827463" cy="2992438"/>
          </a:xfrm>
        </p:grpSpPr>
        <p:sp>
          <p:nvSpPr>
            <p:cNvPr id="26" name="Line 123">
              <a:extLst>
                <a:ext uri="{FF2B5EF4-FFF2-40B4-BE49-F238E27FC236}">
                  <a16:creationId xmlns:a16="http://schemas.microsoft.com/office/drawing/2014/main" id="{C7EFA984-8489-4633-BD36-E208BC6FD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4725" y="1658938"/>
              <a:ext cx="0" cy="0"/>
            </a:xfrm>
            <a:prstGeom prst="line">
              <a:avLst/>
            </a:prstGeom>
            <a:noFill/>
            <a:ln w="1270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24">
              <a:extLst>
                <a:ext uri="{FF2B5EF4-FFF2-40B4-BE49-F238E27FC236}">
                  <a16:creationId xmlns:a16="http://schemas.microsoft.com/office/drawing/2014/main" id="{05DE35D1-6C45-470A-9F77-95961F004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685800"/>
              <a:ext cx="2239963" cy="896938"/>
            </a:xfrm>
            <a:custGeom>
              <a:avLst/>
              <a:gdLst>
                <a:gd name="T0" fmla="*/ 2331 w 2349"/>
                <a:gd name="T1" fmla="*/ 553 h 941"/>
                <a:gd name="T2" fmla="*/ 2331 w 2349"/>
                <a:gd name="T3" fmla="*/ 553 h 941"/>
                <a:gd name="T4" fmla="*/ 2018 w 2349"/>
                <a:gd name="T5" fmla="*/ 192 h 941"/>
                <a:gd name="T6" fmla="*/ 1870 w 2349"/>
                <a:gd name="T7" fmla="*/ 208 h 941"/>
                <a:gd name="T8" fmla="*/ 1663 w 2349"/>
                <a:gd name="T9" fmla="*/ 21 h 941"/>
                <a:gd name="T10" fmla="*/ 1452 w 2349"/>
                <a:gd name="T11" fmla="*/ 117 h 941"/>
                <a:gd name="T12" fmla="*/ 1270 w 2349"/>
                <a:gd name="T13" fmla="*/ 40 h 941"/>
                <a:gd name="T14" fmla="*/ 989 w 2349"/>
                <a:gd name="T15" fmla="*/ 155 h 941"/>
                <a:gd name="T16" fmla="*/ 761 w 2349"/>
                <a:gd name="T17" fmla="*/ 10 h 941"/>
                <a:gd name="T18" fmla="*/ 484 w 2349"/>
                <a:gd name="T19" fmla="*/ 139 h 941"/>
                <a:gd name="T20" fmla="*/ 374 w 2349"/>
                <a:gd name="T21" fmla="*/ 108 h 941"/>
                <a:gd name="T22" fmla="*/ 17 w 2349"/>
                <a:gd name="T23" fmla="*/ 402 h 941"/>
                <a:gd name="T24" fmla="*/ 311 w 2349"/>
                <a:gd name="T25" fmla="*/ 759 h 941"/>
                <a:gd name="T26" fmla="*/ 531 w 2349"/>
                <a:gd name="T27" fmla="*/ 701 h 941"/>
                <a:gd name="T28" fmla="*/ 580 w 2349"/>
                <a:gd name="T29" fmla="*/ 734 h 941"/>
                <a:gd name="T30" fmla="*/ 929 w 2349"/>
                <a:gd name="T31" fmla="*/ 925 h 941"/>
                <a:gd name="T32" fmla="*/ 1321 w 2349"/>
                <a:gd name="T33" fmla="*/ 790 h 941"/>
                <a:gd name="T34" fmla="*/ 1516 w 2349"/>
                <a:gd name="T35" fmla="*/ 856 h 941"/>
                <a:gd name="T36" fmla="*/ 1792 w 2349"/>
                <a:gd name="T37" fmla="*/ 791 h 941"/>
                <a:gd name="T38" fmla="*/ 1955 w 2349"/>
                <a:gd name="T39" fmla="*/ 848 h 941"/>
                <a:gd name="T40" fmla="*/ 2331 w 2349"/>
                <a:gd name="T41" fmla="*/ 5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9" h="941">
                  <a:moveTo>
                    <a:pt x="2331" y="553"/>
                  </a:moveTo>
                  <a:lnTo>
                    <a:pt x="2331" y="553"/>
                  </a:lnTo>
                  <a:cubicBezTo>
                    <a:pt x="2349" y="372"/>
                    <a:pt x="2209" y="210"/>
                    <a:pt x="2018" y="192"/>
                  </a:cubicBezTo>
                  <a:cubicBezTo>
                    <a:pt x="1966" y="187"/>
                    <a:pt x="1916" y="193"/>
                    <a:pt x="1870" y="208"/>
                  </a:cubicBezTo>
                  <a:cubicBezTo>
                    <a:pt x="1848" y="109"/>
                    <a:pt x="1766" y="31"/>
                    <a:pt x="1663" y="21"/>
                  </a:cubicBezTo>
                  <a:cubicBezTo>
                    <a:pt x="1578" y="13"/>
                    <a:pt x="1500" y="52"/>
                    <a:pt x="1452" y="117"/>
                  </a:cubicBezTo>
                  <a:cubicBezTo>
                    <a:pt x="1402" y="75"/>
                    <a:pt x="1340" y="47"/>
                    <a:pt x="1270" y="40"/>
                  </a:cubicBezTo>
                  <a:cubicBezTo>
                    <a:pt x="1159" y="29"/>
                    <a:pt x="1056" y="76"/>
                    <a:pt x="989" y="155"/>
                  </a:cubicBezTo>
                  <a:cubicBezTo>
                    <a:pt x="936" y="74"/>
                    <a:pt x="856" y="19"/>
                    <a:pt x="761" y="10"/>
                  </a:cubicBezTo>
                  <a:cubicBezTo>
                    <a:pt x="653" y="0"/>
                    <a:pt x="552" y="51"/>
                    <a:pt x="484" y="139"/>
                  </a:cubicBezTo>
                  <a:cubicBezTo>
                    <a:pt x="450" y="123"/>
                    <a:pt x="413" y="112"/>
                    <a:pt x="374" y="108"/>
                  </a:cubicBezTo>
                  <a:cubicBezTo>
                    <a:pt x="194" y="91"/>
                    <a:pt x="34" y="223"/>
                    <a:pt x="17" y="402"/>
                  </a:cubicBezTo>
                  <a:cubicBezTo>
                    <a:pt x="0" y="582"/>
                    <a:pt x="132" y="742"/>
                    <a:pt x="311" y="759"/>
                  </a:cubicBezTo>
                  <a:cubicBezTo>
                    <a:pt x="393" y="767"/>
                    <a:pt x="470" y="745"/>
                    <a:pt x="531" y="701"/>
                  </a:cubicBezTo>
                  <a:cubicBezTo>
                    <a:pt x="546" y="713"/>
                    <a:pt x="563" y="725"/>
                    <a:pt x="580" y="734"/>
                  </a:cubicBezTo>
                  <a:cubicBezTo>
                    <a:pt x="645" y="835"/>
                    <a:pt x="775" y="910"/>
                    <a:pt x="929" y="925"/>
                  </a:cubicBezTo>
                  <a:cubicBezTo>
                    <a:pt x="1091" y="941"/>
                    <a:pt x="1239" y="885"/>
                    <a:pt x="1321" y="790"/>
                  </a:cubicBezTo>
                  <a:cubicBezTo>
                    <a:pt x="1376" y="825"/>
                    <a:pt x="1443" y="849"/>
                    <a:pt x="1516" y="856"/>
                  </a:cubicBezTo>
                  <a:cubicBezTo>
                    <a:pt x="1620" y="866"/>
                    <a:pt x="1717" y="841"/>
                    <a:pt x="1792" y="791"/>
                  </a:cubicBezTo>
                  <a:cubicBezTo>
                    <a:pt x="1839" y="822"/>
                    <a:pt x="1894" y="842"/>
                    <a:pt x="1955" y="848"/>
                  </a:cubicBezTo>
                  <a:cubicBezTo>
                    <a:pt x="2145" y="866"/>
                    <a:pt x="2314" y="734"/>
                    <a:pt x="2331" y="553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48D0E3B-2F50-4C9F-9DB7-7D2487982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685800"/>
              <a:ext cx="2239963" cy="896938"/>
            </a:xfrm>
            <a:custGeom>
              <a:avLst/>
              <a:gdLst>
                <a:gd name="T0" fmla="*/ 2331 w 2349"/>
                <a:gd name="T1" fmla="*/ 553 h 941"/>
                <a:gd name="T2" fmla="*/ 2331 w 2349"/>
                <a:gd name="T3" fmla="*/ 553 h 941"/>
                <a:gd name="T4" fmla="*/ 2018 w 2349"/>
                <a:gd name="T5" fmla="*/ 192 h 941"/>
                <a:gd name="T6" fmla="*/ 1870 w 2349"/>
                <a:gd name="T7" fmla="*/ 208 h 941"/>
                <a:gd name="T8" fmla="*/ 1663 w 2349"/>
                <a:gd name="T9" fmla="*/ 21 h 941"/>
                <a:gd name="T10" fmla="*/ 1452 w 2349"/>
                <a:gd name="T11" fmla="*/ 117 h 941"/>
                <a:gd name="T12" fmla="*/ 1270 w 2349"/>
                <a:gd name="T13" fmla="*/ 40 h 941"/>
                <a:gd name="T14" fmla="*/ 989 w 2349"/>
                <a:gd name="T15" fmla="*/ 155 h 941"/>
                <a:gd name="T16" fmla="*/ 761 w 2349"/>
                <a:gd name="T17" fmla="*/ 10 h 941"/>
                <a:gd name="T18" fmla="*/ 484 w 2349"/>
                <a:gd name="T19" fmla="*/ 139 h 941"/>
                <a:gd name="T20" fmla="*/ 374 w 2349"/>
                <a:gd name="T21" fmla="*/ 108 h 941"/>
                <a:gd name="T22" fmla="*/ 17 w 2349"/>
                <a:gd name="T23" fmla="*/ 402 h 941"/>
                <a:gd name="T24" fmla="*/ 311 w 2349"/>
                <a:gd name="T25" fmla="*/ 759 h 941"/>
                <a:gd name="T26" fmla="*/ 531 w 2349"/>
                <a:gd name="T27" fmla="*/ 701 h 941"/>
                <a:gd name="T28" fmla="*/ 580 w 2349"/>
                <a:gd name="T29" fmla="*/ 734 h 941"/>
                <a:gd name="T30" fmla="*/ 929 w 2349"/>
                <a:gd name="T31" fmla="*/ 925 h 941"/>
                <a:gd name="T32" fmla="*/ 1321 w 2349"/>
                <a:gd name="T33" fmla="*/ 790 h 941"/>
                <a:gd name="T34" fmla="*/ 1516 w 2349"/>
                <a:gd name="T35" fmla="*/ 856 h 941"/>
                <a:gd name="T36" fmla="*/ 1792 w 2349"/>
                <a:gd name="T37" fmla="*/ 791 h 941"/>
                <a:gd name="T38" fmla="*/ 1955 w 2349"/>
                <a:gd name="T39" fmla="*/ 848 h 941"/>
                <a:gd name="T40" fmla="*/ 2331 w 2349"/>
                <a:gd name="T41" fmla="*/ 553 h 941"/>
                <a:gd name="T42" fmla="*/ 2331 w 2349"/>
                <a:gd name="T43" fmla="*/ 5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9" h="941">
                  <a:moveTo>
                    <a:pt x="2331" y="553"/>
                  </a:moveTo>
                  <a:lnTo>
                    <a:pt x="2331" y="553"/>
                  </a:lnTo>
                  <a:cubicBezTo>
                    <a:pt x="2349" y="372"/>
                    <a:pt x="2209" y="210"/>
                    <a:pt x="2018" y="192"/>
                  </a:cubicBezTo>
                  <a:cubicBezTo>
                    <a:pt x="1966" y="187"/>
                    <a:pt x="1916" y="193"/>
                    <a:pt x="1870" y="208"/>
                  </a:cubicBezTo>
                  <a:cubicBezTo>
                    <a:pt x="1848" y="109"/>
                    <a:pt x="1766" y="31"/>
                    <a:pt x="1663" y="21"/>
                  </a:cubicBezTo>
                  <a:cubicBezTo>
                    <a:pt x="1578" y="13"/>
                    <a:pt x="1500" y="52"/>
                    <a:pt x="1452" y="117"/>
                  </a:cubicBezTo>
                  <a:cubicBezTo>
                    <a:pt x="1402" y="75"/>
                    <a:pt x="1340" y="47"/>
                    <a:pt x="1270" y="40"/>
                  </a:cubicBezTo>
                  <a:cubicBezTo>
                    <a:pt x="1159" y="29"/>
                    <a:pt x="1056" y="76"/>
                    <a:pt x="989" y="155"/>
                  </a:cubicBezTo>
                  <a:cubicBezTo>
                    <a:pt x="936" y="74"/>
                    <a:pt x="856" y="19"/>
                    <a:pt x="761" y="10"/>
                  </a:cubicBezTo>
                  <a:cubicBezTo>
                    <a:pt x="653" y="0"/>
                    <a:pt x="552" y="51"/>
                    <a:pt x="484" y="139"/>
                  </a:cubicBezTo>
                  <a:cubicBezTo>
                    <a:pt x="450" y="123"/>
                    <a:pt x="413" y="112"/>
                    <a:pt x="374" y="108"/>
                  </a:cubicBezTo>
                  <a:cubicBezTo>
                    <a:pt x="194" y="91"/>
                    <a:pt x="34" y="223"/>
                    <a:pt x="17" y="402"/>
                  </a:cubicBezTo>
                  <a:cubicBezTo>
                    <a:pt x="0" y="582"/>
                    <a:pt x="132" y="742"/>
                    <a:pt x="311" y="759"/>
                  </a:cubicBezTo>
                  <a:cubicBezTo>
                    <a:pt x="393" y="767"/>
                    <a:pt x="470" y="745"/>
                    <a:pt x="531" y="701"/>
                  </a:cubicBezTo>
                  <a:cubicBezTo>
                    <a:pt x="546" y="713"/>
                    <a:pt x="563" y="725"/>
                    <a:pt x="580" y="734"/>
                  </a:cubicBezTo>
                  <a:cubicBezTo>
                    <a:pt x="645" y="835"/>
                    <a:pt x="775" y="910"/>
                    <a:pt x="929" y="925"/>
                  </a:cubicBezTo>
                  <a:cubicBezTo>
                    <a:pt x="1091" y="941"/>
                    <a:pt x="1239" y="885"/>
                    <a:pt x="1321" y="790"/>
                  </a:cubicBezTo>
                  <a:cubicBezTo>
                    <a:pt x="1376" y="825"/>
                    <a:pt x="1443" y="849"/>
                    <a:pt x="1516" y="856"/>
                  </a:cubicBezTo>
                  <a:cubicBezTo>
                    <a:pt x="1620" y="866"/>
                    <a:pt x="1717" y="841"/>
                    <a:pt x="1792" y="791"/>
                  </a:cubicBezTo>
                  <a:cubicBezTo>
                    <a:pt x="1839" y="822"/>
                    <a:pt x="1894" y="842"/>
                    <a:pt x="1955" y="848"/>
                  </a:cubicBezTo>
                  <a:cubicBezTo>
                    <a:pt x="2145" y="866"/>
                    <a:pt x="2314" y="734"/>
                    <a:pt x="2331" y="553"/>
                  </a:cubicBezTo>
                  <a:lnTo>
                    <a:pt x="2331" y="55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01FED55F-FD26-4991-AF8A-0A7BFCE8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663" y="920750"/>
              <a:ext cx="271463" cy="277813"/>
            </a:xfrm>
            <a:custGeom>
              <a:avLst/>
              <a:gdLst>
                <a:gd name="T0" fmla="*/ 130 w 286"/>
                <a:gd name="T1" fmla="*/ 285 h 292"/>
                <a:gd name="T2" fmla="*/ 130 w 286"/>
                <a:gd name="T3" fmla="*/ 285 h 292"/>
                <a:gd name="T4" fmla="*/ 7 w 286"/>
                <a:gd name="T5" fmla="*/ 133 h 292"/>
                <a:gd name="T6" fmla="*/ 156 w 286"/>
                <a:gd name="T7" fmla="*/ 7 h 292"/>
                <a:gd name="T8" fmla="*/ 279 w 286"/>
                <a:gd name="T9" fmla="*/ 159 h 292"/>
                <a:gd name="T10" fmla="*/ 130 w 286"/>
                <a:gd name="T11" fmla="*/ 285 h 292"/>
                <a:gd name="T12" fmla="*/ 130 w 286"/>
                <a:gd name="T13" fmla="*/ 28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92">
                  <a:moveTo>
                    <a:pt x="130" y="285"/>
                  </a:moveTo>
                  <a:lnTo>
                    <a:pt x="130" y="285"/>
                  </a:lnTo>
                  <a:cubicBezTo>
                    <a:pt x="55" y="278"/>
                    <a:pt x="0" y="210"/>
                    <a:pt x="7" y="133"/>
                  </a:cubicBezTo>
                  <a:cubicBezTo>
                    <a:pt x="15" y="56"/>
                    <a:pt x="81" y="0"/>
                    <a:pt x="156" y="7"/>
                  </a:cubicBezTo>
                  <a:cubicBezTo>
                    <a:pt x="231" y="14"/>
                    <a:pt x="286" y="82"/>
                    <a:pt x="279" y="159"/>
                  </a:cubicBezTo>
                  <a:cubicBezTo>
                    <a:pt x="271" y="236"/>
                    <a:pt x="205" y="292"/>
                    <a:pt x="130" y="285"/>
                  </a:cubicBezTo>
                  <a:lnTo>
                    <a:pt x="130" y="28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ADC7100B-E858-4630-AE69-EC59B71F9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9575" y="977900"/>
              <a:ext cx="149225" cy="160338"/>
            </a:xfrm>
            <a:custGeom>
              <a:avLst/>
              <a:gdLst>
                <a:gd name="T0" fmla="*/ 71 w 157"/>
                <a:gd name="T1" fmla="*/ 164 h 168"/>
                <a:gd name="T2" fmla="*/ 71 w 157"/>
                <a:gd name="T3" fmla="*/ 164 h 168"/>
                <a:gd name="T4" fmla="*/ 4 w 157"/>
                <a:gd name="T5" fmla="*/ 77 h 168"/>
                <a:gd name="T6" fmla="*/ 86 w 157"/>
                <a:gd name="T7" fmla="*/ 4 h 168"/>
                <a:gd name="T8" fmla="*/ 153 w 157"/>
                <a:gd name="T9" fmla="*/ 91 h 168"/>
                <a:gd name="T10" fmla="*/ 71 w 157"/>
                <a:gd name="T11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68">
                  <a:moveTo>
                    <a:pt x="71" y="164"/>
                  </a:moveTo>
                  <a:lnTo>
                    <a:pt x="71" y="164"/>
                  </a:lnTo>
                  <a:cubicBezTo>
                    <a:pt x="29" y="160"/>
                    <a:pt x="0" y="121"/>
                    <a:pt x="4" y="77"/>
                  </a:cubicBezTo>
                  <a:cubicBezTo>
                    <a:pt x="8" y="33"/>
                    <a:pt x="45" y="0"/>
                    <a:pt x="86" y="4"/>
                  </a:cubicBezTo>
                  <a:cubicBezTo>
                    <a:pt x="127" y="8"/>
                    <a:pt x="157" y="47"/>
                    <a:pt x="153" y="91"/>
                  </a:cubicBezTo>
                  <a:cubicBezTo>
                    <a:pt x="148" y="136"/>
                    <a:pt x="112" y="168"/>
                    <a:pt x="71" y="1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28">
              <a:extLst>
                <a:ext uri="{FF2B5EF4-FFF2-40B4-BE49-F238E27FC236}">
                  <a16:creationId xmlns:a16="http://schemas.microsoft.com/office/drawing/2014/main" id="{3383099F-DF7D-4F59-AB6D-985ED871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9575" y="977900"/>
              <a:ext cx="149225" cy="160338"/>
            </a:xfrm>
            <a:custGeom>
              <a:avLst/>
              <a:gdLst>
                <a:gd name="T0" fmla="*/ 71 w 157"/>
                <a:gd name="T1" fmla="*/ 164 h 168"/>
                <a:gd name="T2" fmla="*/ 71 w 157"/>
                <a:gd name="T3" fmla="*/ 164 h 168"/>
                <a:gd name="T4" fmla="*/ 4 w 157"/>
                <a:gd name="T5" fmla="*/ 77 h 168"/>
                <a:gd name="T6" fmla="*/ 86 w 157"/>
                <a:gd name="T7" fmla="*/ 4 h 168"/>
                <a:gd name="T8" fmla="*/ 153 w 157"/>
                <a:gd name="T9" fmla="*/ 91 h 168"/>
                <a:gd name="T10" fmla="*/ 71 w 157"/>
                <a:gd name="T11" fmla="*/ 164 h 168"/>
                <a:gd name="T12" fmla="*/ 71 w 157"/>
                <a:gd name="T13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68">
                  <a:moveTo>
                    <a:pt x="71" y="164"/>
                  </a:moveTo>
                  <a:lnTo>
                    <a:pt x="71" y="164"/>
                  </a:lnTo>
                  <a:cubicBezTo>
                    <a:pt x="29" y="160"/>
                    <a:pt x="0" y="121"/>
                    <a:pt x="4" y="77"/>
                  </a:cubicBezTo>
                  <a:cubicBezTo>
                    <a:pt x="8" y="33"/>
                    <a:pt x="45" y="0"/>
                    <a:pt x="86" y="4"/>
                  </a:cubicBezTo>
                  <a:cubicBezTo>
                    <a:pt x="127" y="8"/>
                    <a:pt x="157" y="47"/>
                    <a:pt x="153" y="91"/>
                  </a:cubicBezTo>
                  <a:cubicBezTo>
                    <a:pt x="148" y="136"/>
                    <a:pt x="112" y="168"/>
                    <a:pt x="71" y="164"/>
                  </a:cubicBezTo>
                  <a:lnTo>
                    <a:pt x="71" y="16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Line 129">
              <a:extLst>
                <a:ext uri="{FF2B5EF4-FFF2-40B4-BE49-F238E27FC236}">
                  <a16:creationId xmlns:a16="http://schemas.microsoft.com/office/drawing/2014/main" id="{8975190B-FFAC-41AD-A7D9-995E29786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4363" y="1049338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30">
              <a:extLst>
                <a:ext uri="{FF2B5EF4-FFF2-40B4-BE49-F238E27FC236}">
                  <a16:creationId xmlns:a16="http://schemas.microsoft.com/office/drawing/2014/main" id="{29F5C9AB-1271-4267-81C4-B0D878FA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0" y="909638"/>
              <a:ext cx="252413" cy="149225"/>
            </a:xfrm>
            <a:custGeom>
              <a:avLst/>
              <a:gdLst>
                <a:gd name="T0" fmla="*/ 264 w 264"/>
                <a:gd name="T1" fmla="*/ 156 h 156"/>
                <a:gd name="T2" fmla="*/ 264 w 264"/>
                <a:gd name="T3" fmla="*/ 156 h 156"/>
                <a:gd name="T4" fmla="*/ 0 w 264"/>
                <a:gd name="T5" fmla="*/ 1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" h="156">
                  <a:moveTo>
                    <a:pt x="264" y="156"/>
                  </a:moveTo>
                  <a:lnTo>
                    <a:pt x="264" y="156"/>
                  </a:lnTo>
                  <a:cubicBezTo>
                    <a:pt x="264" y="156"/>
                    <a:pt x="180" y="0"/>
                    <a:pt x="0" y="11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31">
              <a:extLst>
                <a:ext uri="{FF2B5EF4-FFF2-40B4-BE49-F238E27FC236}">
                  <a16:creationId xmlns:a16="http://schemas.microsoft.com/office/drawing/2014/main" id="{73F5EF94-A5DD-4CCA-AC58-761BDA77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738" y="928688"/>
              <a:ext cx="273050" cy="277813"/>
            </a:xfrm>
            <a:custGeom>
              <a:avLst/>
              <a:gdLst>
                <a:gd name="T0" fmla="*/ 129 w 286"/>
                <a:gd name="T1" fmla="*/ 284 h 292"/>
                <a:gd name="T2" fmla="*/ 129 w 286"/>
                <a:gd name="T3" fmla="*/ 284 h 292"/>
                <a:gd name="T4" fmla="*/ 7 w 286"/>
                <a:gd name="T5" fmla="*/ 133 h 292"/>
                <a:gd name="T6" fmla="*/ 156 w 286"/>
                <a:gd name="T7" fmla="*/ 7 h 292"/>
                <a:gd name="T8" fmla="*/ 278 w 286"/>
                <a:gd name="T9" fmla="*/ 159 h 292"/>
                <a:gd name="T10" fmla="*/ 129 w 286"/>
                <a:gd name="T11" fmla="*/ 284 h 292"/>
                <a:gd name="T12" fmla="*/ 129 w 286"/>
                <a:gd name="T13" fmla="*/ 28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92">
                  <a:moveTo>
                    <a:pt x="129" y="284"/>
                  </a:moveTo>
                  <a:lnTo>
                    <a:pt x="129" y="284"/>
                  </a:lnTo>
                  <a:cubicBezTo>
                    <a:pt x="54" y="277"/>
                    <a:pt x="0" y="209"/>
                    <a:pt x="7" y="133"/>
                  </a:cubicBezTo>
                  <a:cubicBezTo>
                    <a:pt x="14" y="56"/>
                    <a:pt x="81" y="0"/>
                    <a:pt x="156" y="7"/>
                  </a:cubicBezTo>
                  <a:cubicBezTo>
                    <a:pt x="231" y="14"/>
                    <a:pt x="286" y="82"/>
                    <a:pt x="278" y="159"/>
                  </a:cubicBezTo>
                  <a:cubicBezTo>
                    <a:pt x="271" y="235"/>
                    <a:pt x="204" y="292"/>
                    <a:pt x="129" y="284"/>
                  </a:cubicBezTo>
                  <a:lnTo>
                    <a:pt x="129" y="28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2">
              <a:extLst>
                <a:ext uri="{FF2B5EF4-FFF2-40B4-BE49-F238E27FC236}">
                  <a16:creationId xmlns:a16="http://schemas.microsoft.com/office/drawing/2014/main" id="{8664E16A-8C78-4D3D-A661-94B7DD46A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985838"/>
              <a:ext cx="150813" cy="160338"/>
            </a:xfrm>
            <a:custGeom>
              <a:avLst/>
              <a:gdLst>
                <a:gd name="T0" fmla="*/ 71 w 157"/>
                <a:gd name="T1" fmla="*/ 164 h 168"/>
                <a:gd name="T2" fmla="*/ 71 w 157"/>
                <a:gd name="T3" fmla="*/ 164 h 168"/>
                <a:gd name="T4" fmla="*/ 4 w 157"/>
                <a:gd name="T5" fmla="*/ 77 h 168"/>
                <a:gd name="T6" fmla="*/ 87 w 157"/>
                <a:gd name="T7" fmla="*/ 3 h 168"/>
                <a:gd name="T8" fmla="*/ 153 w 157"/>
                <a:gd name="T9" fmla="*/ 91 h 168"/>
                <a:gd name="T10" fmla="*/ 71 w 157"/>
                <a:gd name="T11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68">
                  <a:moveTo>
                    <a:pt x="71" y="164"/>
                  </a:moveTo>
                  <a:lnTo>
                    <a:pt x="71" y="164"/>
                  </a:lnTo>
                  <a:cubicBezTo>
                    <a:pt x="30" y="160"/>
                    <a:pt x="0" y="121"/>
                    <a:pt x="4" y="77"/>
                  </a:cubicBezTo>
                  <a:cubicBezTo>
                    <a:pt x="9" y="32"/>
                    <a:pt x="45" y="0"/>
                    <a:pt x="87" y="3"/>
                  </a:cubicBezTo>
                  <a:cubicBezTo>
                    <a:pt x="128" y="7"/>
                    <a:pt x="157" y="47"/>
                    <a:pt x="153" y="91"/>
                  </a:cubicBezTo>
                  <a:cubicBezTo>
                    <a:pt x="149" y="135"/>
                    <a:pt x="112" y="168"/>
                    <a:pt x="71" y="1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33">
              <a:extLst>
                <a:ext uri="{FF2B5EF4-FFF2-40B4-BE49-F238E27FC236}">
                  <a16:creationId xmlns:a16="http://schemas.microsoft.com/office/drawing/2014/main" id="{7160C1E4-89B4-483F-9169-BA6BD6964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985838"/>
              <a:ext cx="150813" cy="160338"/>
            </a:xfrm>
            <a:custGeom>
              <a:avLst/>
              <a:gdLst>
                <a:gd name="T0" fmla="*/ 71 w 157"/>
                <a:gd name="T1" fmla="*/ 164 h 168"/>
                <a:gd name="T2" fmla="*/ 71 w 157"/>
                <a:gd name="T3" fmla="*/ 164 h 168"/>
                <a:gd name="T4" fmla="*/ 4 w 157"/>
                <a:gd name="T5" fmla="*/ 77 h 168"/>
                <a:gd name="T6" fmla="*/ 87 w 157"/>
                <a:gd name="T7" fmla="*/ 3 h 168"/>
                <a:gd name="T8" fmla="*/ 153 w 157"/>
                <a:gd name="T9" fmla="*/ 91 h 168"/>
                <a:gd name="T10" fmla="*/ 71 w 157"/>
                <a:gd name="T11" fmla="*/ 164 h 168"/>
                <a:gd name="T12" fmla="*/ 71 w 157"/>
                <a:gd name="T13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68">
                  <a:moveTo>
                    <a:pt x="71" y="164"/>
                  </a:moveTo>
                  <a:lnTo>
                    <a:pt x="71" y="164"/>
                  </a:lnTo>
                  <a:cubicBezTo>
                    <a:pt x="30" y="160"/>
                    <a:pt x="0" y="121"/>
                    <a:pt x="4" y="77"/>
                  </a:cubicBezTo>
                  <a:cubicBezTo>
                    <a:pt x="9" y="32"/>
                    <a:pt x="45" y="0"/>
                    <a:pt x="87" y="3"/>
                  </a:cubicBezTo>
                  <a:cubicBezTo>
                    <a:pt x="128" y="7"/>
                    <a:pt x="157" y="47"/>
                    <a:pt x="153" y="91"/>
                  </a:cubicBezTo>
                  <a:cubicBezTo>
                    <a:pt x="149" y="135"/>
                    <a:pt x="112" y="168"/>
                    <a:pt x="71" y="164"/>
                  </a:cubicBezTo>
                  <a:lnTo>
                    <a:pt x="71" y="16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Line 134">
              <a:extLst>
                <a:ext uri="{FF2B5EF4-FFF2-40B4-BE49-F238E27FC236}">
                  <a16:creationId xmlns:a16="http://schemas.microsoft.com/office/drawing/2014/main" id="{523F2F86-F112-4E47-B21E-E96F05C5F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06025" y="1055688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35">
              <a:extLst>
                <a:ext uri="{FF2B5EF4-FFF2-40B4-BE49-F238E27FC236}">
                  <a16:creationId xmlns:a16="http://schemas.microsoft.com/office/drawing/2014/main" id="{A7004BCB-F7A0-4BB9-964F-CA47ED853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025" y="917575"/>
              <a:ext cx="252413" cy="147638"/>
            </a:xfrm>
            <a:custGeom>
              <a:avLst/>
              <a:gdLst>
                <a:gd name="T0" fmla="*/ 265 w 265"/>
                <a:gd name="T1" fmla="*/ 155 h 155"/>
                <a:gd name="T2" fmla="*/ 265 w 265"/>
                <a:gd name="T3" fmla="*/ 155 h 155"/>
                <a:gd name="T4" fmla="*/ 0 w 265"/>
                <a:gd name="T5" fmla="*/ 11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" h="155">
                  <a:moveTo>
                    <a:pt x="265" y="155"/>
                  </a:moveTo>
                  <a:lnTo>
                    <a:pt x="265" y="155"/>
                  </a:lnTo>
                  <a:cubicBezTo>
                    <a:pt x="265" y="155"/>
                    <a:pt x="181" y="0"/>
                    <a:pt x="0" y="117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36">
              <a:extLst>
                <a:ext uri="{FF2B5EF4-FFF2-40B4-BE49-F238E27FC236}">
                  <a16:creationId xmlns:a16="http://schemas.microsoft.com/office/drawing/2014/main" id="{2A12803C-B354-4D5A-BDE6-8FF4A54E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6975" y="1752600"/>
              <a:ext cx="176213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37">
              <a:extLst>
                <a:ext uri="{FF2B5EF4-FFF2-40B4-BE49-F238E27FC236}">
                  <a16:creationId xmlns:a16="http://schemas.microsoft.com/office/drawing/2014/main" id="{BEE459E3-DB92-472B-91BB-F764E0D0B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650" y="2112963"/>
              <a:ext cx="176213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38">
              <a:extLst>
                <a:ext uri="{FF2B5EF4-FFF2-40B4-BE49-F238E27FC236}">
                  <a16:creationId xmlns:a16="http://schemas.microsoft.com/office/drawing/2014/main" id="{5CACDA3E-4DED-43ED-A3DF-62897A77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5" y="2473325"/>
              <a:ext cx="177800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39">
              <a:extLst>
                <a:ext uri="{FF2B5EF4-FFF2-40B4-BE49-F238E27FC236}">
                  <a16:creationId xmlns:a16="http://schemas.microsoft.com/office/drawing/2014/main" id="{9F2F7782-A9AE-4D01-A3B0-59C4FCF5F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2833688"/>
              <a:ext cx="176213" cy="484188"/>
            </a:xfrm>
            <a:custGeom>
              <a:avLst/>
              <a:gdLst>
                <a:gd name="T0" fmla="*/ 185 w 185"/>
                <a:gd name="T1" fmla="*/ 0 h 508"/>
                <a:gd name="T2" fmla="*/ 185 w 185"/>
                <a:gd name="T3" fmla="*/ 0 h 508"/>
                <a:gd name="T4" fmla="*/ 0 w 185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508">
                  <a:moveTo>
                    <a:pt x="185" y="0"/>
                  </a:moveTo>
                  <a:lnTo>
                    <a:pt x="185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40">
              <a:extLst>
                <a:ext uri="{FF2B5EF4-FFF2-40B4-BE49-F238E27FC236}">
                  <a16:creationId xmlns:a16="http://schemas.microsoft.com/office/drawing/2014/main" id="{C6583019-CBB3-40E7-90D6-0D4B91D91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263" y="3194050"/>
              <a:ext cx="177800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41">
              <a:extLst>
                <a:ext uri="{FF2B5EF4-FFF2-40B4-BE49-F238E27FC236}">
                  <a16:creationId xmlns:a16="http://schemas.microsoft.com/office/drawing/2014/main" id="{AEBC8632-C3AC-49B0-B9D9-4B565C82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1752600"/>
              <a:ext cx="177800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42">
              <a:extLst>
                <a:ext uri="{FF2B5EF4-FFF2-40B4-BE49-F238E27FC236}">
                  <a16:creationId xmlns:a16="http://schemas.microsoft.com/office/drawing/2014/main" id="{6828AC25-22B3-4EB2-88B1-25902779A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2112963"/>
              <a:ext cx="176213" cy="484188"/>
            </a:xfrm>
            <a:custGeom>
              <a:avLst/>
              <a:gdLst>
                <a:gd name="T0" fmla="*/ 185 w 185"/>
                <a:gd name="T1" fmla="*/ 0 h 508"/>
                <a:gd name="T2" fmla="*/ 185 w 185"/>
                <a:gd name="T3" fmla="*/ 0 h 508"/>
                <a:gd name="T4" fmla="*/ 0 w 185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508">
                  <a:moveTo>
                    <a:pt x="185" y="0"/>
                  </a:moveTo>
                  <a:lnTo>
                    <a:pt x="185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43">
              <a:extLst>
                <a:ext uri="{FF2B5EF4-FFF2-40B4-BE49-F238E27FC236}">
                  <a16:creationId xmlns:a16="http://schemas.microsoft.com/office/drawing/2014/main" id="{A8A0631F-D905-40E1-AD16-BF38990B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2473325"/>
              <a:ext cx="176213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44">
              <a:extLst>
                <a:ext uri="{FF2B5EF4-FFF2-40B4-BE49-F238E27FC236}">
                  <a16:creationId xmlns:a16="http://schemas.microsoft.com/office/drawing/2014/main" id="{7CC50951-6461-4F51-8F2C-65FAAC3A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0" y="2833688"/>
              <a:ext cx="177800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45">
              <a:extLst>
                <a:ext uri="{FF2B5EF4-FFF2-40B4-BE49-F238E27FC236}">
                  <a16:creationId xmlns:a16="http://schemas.microsoft.com/office/drawing/2014/main" id="{9A57F023-0D5E-4F5A-9DDC-9C0144AFD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3194050"/>
              <a:ext cx="176213" cy="484188"/>
            </a:xfrm>
            <a:custGeom>
              <a:avLst/>
              <a:gdLst>
                <a:gd name="T0" fmla="*/ 185 w 185"/>
                <a:gd name="T1" fmla="*/ 0 h 508"/>
                <a:gd name="T2" fmla="*/ 185 w 185"/>
                <a:gd name="T3" fmla="*/ 0 h 508"/>
                <a:gd name="T4" fmla="*/ 0 w 185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508">
                  <a:moveTo>
                    <a:pt x="185" y="0"/>
                  </a:moveTo>
                  <a:lnTo>
                    <a:pt x="185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6">
              <a:extLst>
                <a:ext uri="{FF2B5EF4-FFF2-40B4-BE49-F238E27FC236}">
                  <a16:creationId xmlns:a16="http://schemas.microsoft.com/office/drawing/2014/main" id="{FFCB5D32-BFFD-4A42-9855-382E61F0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338" y="1752600"/>
              <a:ext cx="177800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47">
              <a:extLst>
                <a:ext uri="{FF2B5EF4-FFF2-40B4-BE49-F238E27FC236}">
                  <a16:creationId xmlns:a16="http://schemas.microsoft.com/office/drawing/2014/main" id="{8B1B9B98-8354-4C25-A49A-4CC4D77F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2112963"/>
              <a:ext cx="177800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E1D3AD40-4A07-409D-9273-488DFE677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5" y="2473325"/>
              <a:ext cx="176213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49">
              <a:extLst>
                <a:ext uri="{FF2B5EF4-FFF2-40B4-BE49-F238E27FC236}">
                  <a16:creationId xmlns:a16="http://schemas.microsoft.com/office/drawing/2014/main" id="{2DF6F95F-294C-4D66-A860-D0C304CC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2833688"/>
              <a:ext cx="176213" cy="484188"/>
            </a:xfrm>
            <a:custGeom>
              <a:avLst/>
              <a:gdLst>
                <a:gd name="T0" fmla="*/ 185 w 185"/>
                <a:gd name="T1" fmla="*/ 0 h 508"/>
                <a:gd name="T2" fmla="*/ 185 w 185"/>
                <a:gd name="T3" fmla="*/ 0 h 508"/>
                <a:gd name="T4" fmla="*/ 0 w 185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508">
                  <a:moveTo>
                    <a:pt x="185" y="0"/>
                  </a:moveTo>
                  <a:lnTo>
                    <a:pt x="185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50">
              <a:extLst>
                <a:ext uri="{FF2B5EF4-FFF2-40B4-BE49-F238E27FC236}">
                  <a16:creationId xmlns:a16="http://schemas.microsoft.com/office/drawing/2014/main" id="{A95D8E1D-F279-4C02-943E-0FCE7882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25" y="3194050"/>
              <a:ext cx="177800" cy="484188"/>
            </a:xfrm>
            <a:custGeom>
              <a:avLst/>
              <a:gdLst>
                <a:gd name="T0" fmla="*/ 186 w 186"/>
                <a:gd name="T1" fmla="*/ 0 h 508"/>
                <a:gd name="T2" fmla="*/ 186 w 186"/>
                <a:gd name="T3" fmla="*/ 0 h 508"/>
                <a:gd name="T4" fmla="*/ 0 w 186"/>
                <a:gd name="T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08">
                  <a:moveTo>
                    <a:pt x="186" y="0"/>
                  </a:moveTo>
                  <a:lnTo>
                    <a:pt x="186" y="0"/>
                  </a:lnTo>
                  <a:lnTo>
                    <a:pt x="0" y="50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72">
              <a:extLst>
                <a:ext uri="{FF2B5EF4-FFF2-40B4-BE49-F238E27FC236}">
                  <a16:creationId xmlns:a16="http://schemas.microsoft.com/office/drawing/2014/main" id="{51EA9D64-C19E-4540-9B80-A70D62D1E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1198563"/>
              <a:ext cx="295275" cy="120650"/>
            </a:xfrm>
            <a:custGeom>
              <a:avLst/>
              <a:gdLst>
                <a:gd name="T0" fmla="*/ 0 w 309"/>
                <a:gd name="T1" fmla="*/ 126 h 126"/>
                <a:gd name="T2" fmla="*/ 0 w 309"/>
                <a:gd name="T3" fmla="*/ 126 h 126"/>
                <a:gd name="T4" fmla="*/ 309 w 309"/>
                <a:gd name="T5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" h="126">
                  <a:moveTo>
                    <a:pt x="0" y="126"/>
                  </a:moveTo>
                  <a:lnTo>
                    <a:pt x="0" y="126"/>
                  </a:lnTo>
                  <a:cubicBezTo>
                    <a:pt x="0" y="126"/>
                    <a:pt x="183" y="0"/>
                    <a:pt x="309" y="113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73">
              <a:extLst>
                <a:ext uri="{FF2B5EF4-FFF2-40B4-BE49-F238E27FC236}">
                  <a16:creationId xmlns:a16="http://schemas.microsoft.com/office/drawing/2014/main" id="{03E6FFB6-BEE8-4BB5-A78D-B9DD1A56B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1198563"/>
              <a:ext cx="295275" cy="120650"/>
            </a:xfrm>
            <a:custGeom>
              <a:avLst/>
              <a:gdLst>
                <a:gd name="T0" fmla="*/ 0 w 309"/>
                <a:gd name="T1" fmla="*/ 126 h 126"/>
                <a:gd name="T2" fmla="*/ 0 w 309"/>
                <a:gd name="T3" fmla="*/ 126 h 126"/>
                <a:gd name="T4" fmla="*/ 309 w 309"/>
                <a:gd name="T5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" h="126">
                  <a:moveTo>
                    <a:pt x="0" y="126"/>
                  </a:moveTo>
                  <a:lnTo>
                    <a:pt x="0" y="126"/>
                  </a:lnTo>
                  <a:cubicBezTo>
                    <a:pt x="0" y="126"/>
                    <a:pt x="183" y="0"/>
                    <a:pt x="309" y="113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83D1FB7-45A5-4FCB-B34E-F2CCBAE3E2B6}"/>
              </a:ext>
            </a:extLst>
          </p:cNvPr>
          <p:cNvGrpSpPr>
            <a:grpSpLocks noChangeAspect="1"/>
          </p:cNvGrpSpPr>
          <p:nvPr/>
        </p:nvGrpSpPr>
        <p:grpSpPr>
          <a:xfrm>
            <a:off x="2182961" y="822051"/>
            <a:ext cx="1717675" cy="3217863"/>
            <a:chOff x="2944813" y="549275"/>
            <a:chExt cx="1717675" cy="3217863"/>
          </a:xfrm>
        </p:grpSpPr>
        <p:sp>
          <p:nvSpPr>
            <p:cNvPr id="57" name="Freeform 174">
              <a:extLst>
                <a:ext uri="{FF2B5EF4-FFF2-40B4-BE49-F238E27FC236}">
                  <a16:creationId xmlns:a16="http://schemas.microsoft.com/office/drawing/2014/main" id="{BA08070D-C662-4AD0-BE2C-F8E9170E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549275"/>
              <a:ext cx="1717675" cy="1876425"/>
            </a:xfrm>
            <a:custGeom>
              <a:avLst/>
              <a:gdLst>
                <a:gd name="T0" fmla="*/ 901 w 1801"/>
                <a:gd name="T1" fmla="*/ 0 h 1967"/>
                <a:gd name="T2" fmla="*/ 901 w 1801"/>
                <a:gd name="T3" fmla="*/ 0 h 1967"/>
                <a:gd name="T4" fmla="*/ 532 w 1801"/>
                <a:gd name="T5" fmla="*/ 86 h 1967"/>
                <a:gd name="T6" fmla="*/ 228 w 1801"/>
                <a:gd name="T7" fmla="*/ 329 h 1967"/>
                <a:gd name="T8" fmla="*/ 40 w 1801"/>
                <a:gd name="T9" fmla="*/ 687 h 1967"/>
                <a:gd name="T10" fmla="*/ 0 w 1801"/>
                <a:gd name="T11" fmla="*/ 1098 h 1967"/>
                <a:gd name="T12" fmla="*/ 117 w 1801"/>
                <a:gd name="T13" fmla="*/ 1491 h 1967"/>
                <a:gd name="T14" fmla="*/ 368 w 1801"/>
                <a:gd name="T15" fmla="*/ 1799 h 1967"/>
                <a:gd name="T16" fmla="*/ 712 w 1801"/>
                <a:gd name="T17" fmla="*/ 1967 h 1967"/>
                <a:gd name="T18" fmla="*/ 1089 w 1801"/>
                <a:gd name="T19" fmla="*/ 1967 h 1967"/>
                <a:gd name="T20" fmla="*/ 1433 w 1801"/>
                <a:gd name="T21" fmla="*/ 1799 h 1967"/>
                <a:gd name="T22" fmla="*/ 1685 w 1801"/>
                <a:gd name="T23" fmla="*/ 1491 h 1967"/>
                <a:gd name="T24" fmla="*/ 1801 w 1801"/>
                <a:gd name="T25" fmla="*/ 1098 h 1967"/>
                <a:gd name="T26" fmla="*/ 1762 w 1801"/>
                <a:gd name="T27" fmla="*/ 687 h 1967"/>
                <a:gd name="T28" fmla="*/ 1573 w 1801"/>
                <a:gd name="T29" fmla="*/ 329 h 1967"/>
                <a:gd name="T30" fmla="*/ 1269 w 1801"/>
                <a:gd name="T31" fmla="*/ 86 h 1967"/>
                <a:gd name="T32" fmla="*/ 901 w 1801"/>
                <a:gd name="T33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1" h="1967">
                  <a:moveTo>
                    <a:pt x="901" y="0"/>
                  </a:moveTo>
                  <a:lnTo>
                    <a:pt x="901" y="0"/>
                  </a:lnTo>
                  <a:lnTo>
                    <a:pt x="532" y="86"/>
                  </a:lnTo>
                  <a:lnTo>
                    <a:pt x="228" y="329"/>
                  </a:lnTo>
                  <a:lnTo>
                    <a:pt x="40" y="687"/>
                  </a:lnTo>
                  <a:lnTo>
                    <a:pt x="0" y="1098"/>
                  </a:lnTo>
                  <a:lnTo>
                    <a:pt x="117" y="1491"/>
                  </a:lnTo>
                  <a:lnTo>
                    <a:pt x="368" y="1799"/>
                  </a:lnTo>
                  <a:lnTo>
                    <a:pt x="712" y="1967"/>
                  </a:lnTo>
                  <a:lnTo>
                    <a:pt x="1089" y="1967"/>
                  </a:lnTo>
                  <a:lnTo>
                    <a:pt x="1433" y="1799"/>
                  </a:lnTo>
                  <a:lnTo>
                    <a:pt x="1685" y="1491"/>
                  </a:lnTo>
                  <a:lnTo>
                    <a:pt x="1801" y="1098"/>
                  </a:lnTo>
                  <a:lnTo>
                    <a:pt x="1762" y="687"/>
                  </a:lnTo>
                  <a:lnTo>
                    <a:pt x="1573" y="329"/>
                  </a:lnTo>
                  <a:lnTo>
                    <a:pt x="1269" y="8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75">
              <a:extLst>
                <a:ext uri="{FF2B5EF4-FFF2-40B4-BE49-F238E27FC236}">
                  <a16:creationId xmlns:a16="http://schemas.microsoft.com/office/drawing/2014/main" id="{D303FEBB-FE5B-446B-B162-20B43C08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549275"/>
              <a:ext cx="1717675" cy="1876425"/>
            </a:xfrm>
            <a:custGeom>
              <a:avLst/>
              <a:gdLst>
                <a:gd name="T0" fmla="*/ 901 w 1801"/>
                <a:gd name="T1" fmla="*/ 0 h 1967"/>
                <a:gd name="T2" fmla="*/ 901 w 1801"/>
                <a:gd name="T3" fmla="*/ 0 h 1967"/>
                <a:gd name="T4" fmla="*/ 532 w 1801"/>
                <a:gd name="T5" fmla="*/ 86 h 1967"/>
                <a:gd name="T6" fmla="*/ 228 w 1801"/>
                <a:gd name="T7" fmla="*/ 329 h 1967"/>
                <a:gd name="T8" fmla="*/ 40 w 1801"/>
                <a:gd name="T9" fmla="*/ 687 h 1967"/>
                <a:gd name="T10" fmla="*/ 0 w 1801"/>
                <a:gd name="T11" fmla="*/ 1098 h 1967"/>
                <a:gd name="T12" fmla="*/ 117 w 1801"/>
                <a:gd name="T13" fmla="*/ 1491 h 1967"/>
                <a:gd name="T14" fmla="*/ 368 w 1801"/>
                <a:gd name="T15" fmla="*/ 1799 h 1967"/>
                <a:gd name="T16" fmla="*/ 712 w 1801"/>
                <a:gd name="T17" fmla="*/ 1967 h 1967"/>
                <a:gd name="T18" fmla="*/ 1089 w 1801"/>
                <a:gd name="T19" fmla="*/ 1967 h 1967"/>
                <a:gd name="T20" fmla="*/ 1433 w 1801"/>
                <a:gd name="T21" fmla="*/ 1799 h 1967"/>
                <a:gd name="T22" fmla="*/ 1685 w 1801"/>
                <a:gd name="T23" fmla="*/ 1491 h 1967"/>
                <a:gd name="T24" fmla="*/ 1801 w 1801"/>
                <a:gd name="T25" fmla="*/ 1098 h 1967"/>
                <a:gd name="T26" fmla="*/ 1762 w 1801"/>
                <a:gd name="T27" fmla="*/ 687 h 1967"/>
                <a:gd name="T28" fmla="*/ 1573 w 1801"/>
                <a:gd name="T29" fmla="*/ 329 h 1967"/>
                <a:gd name="T30" fmla="*/ 1269 w 1801"/>
                <a:gd name="T31" fmla="*/ 86 h 1967"/>
                <a:gd name="T32" fmla="*/ 901 w 1801"/>
                <a:gd name="T33" fmla="*/ 0 h 1967"/>
                <a:gd name="T34" fmla="*/ 901 w 1801"/>
                <a:gd name="T35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1" h="1967">
                  <a:moveTo>
                    <a:pt x="901" y="0"/>
                  </a:moveTo>
                  <a:lnTo>
                    <a:pt x="901" y="0"/>
                  </a:lnTo>
                  <a:lnTo>
                    <a:pt x="532" y="86"/>
                  </a:lnTo>
                  <a:lnTo>
                    <a:pt x="228" y="329"/>
                  </a:lnTo>
                  <a:lnTo>
                    <a:pt x="40" y="687"/>
                  </a:lnTo>
                  <a:lnTo>
                    <a:pt x="0" y="1098"/>
                  </a:lnTo>
                  <a:lnTo>
                    <a:pt x="117" y="1491"/>
                  </a:lnTo>
                  <a:lnTo>
                    <a:pt x="368" y="1799"/>
                  </a:lnTo>
                  <a:lnTo>
                    <a:pt x="712" y="1967"/>
                  </a:lnTo>
                  <a:lnTo>
                    <a:pt x="1089" y="1967"/>
                  </a:lnTo>
                  <a:lnTo>
                    <a:pt x="1433" y="1799"/>
                  </a:lnTo>
                  <a:lnTo>
                    <a:pt x="1685" y="1491"/>
                  </a:lnTo>
                  <a:lnTo>
                    <a:pt x="1801" y="1098"/>
                  </a:lnTo>
                  <a:lnTo>
                    <a:pt x="1762" y="687"/>
                  </a:lnTo>
                  <a:lnTo>
                    <a:pt x="1573" y="329"/>
                  </a:lnTo>
                  <a:lnTo>
                    <a:pt x="1269" y="86"/>
                  </a:lnTo>
                  <a:lnTo>
                    <a:pt x="901" y="0"/>
                  </a:lnTo>
                  <a:lnTo>
                    <a:pt x="901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76">
              <a:extLst>
                <a:ext uri="{FF2B5EF4-FFF2-40B4-BE49-F238E27FC236}">
                  <a16:creationId xmlns:a16="http://schemas.microsoft.com/office/drawing/2014/main" id="{C730B136-31F3-4094-A172-D4883CC9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2438400"/>
              <a:ext cx="209550" cy="1328738"/>
            </a:xfrm>
            <a:custGeom>
              <a:avLst/>
              <a:gdLst>
                <a:gd name="T0" fmla="*/ 0 w 221"/>
                <a:gd name="T1" fmla="*/ 1393 h 1393"/>
                <a:gd name="T2" fmla="*/ 0 w 221"/>
                <a:gd name="T3" fmla="*/ 1393 h 1393"/>
                <a:gd name="T4" fmla="*/ 221 w 221"/>
                <a:gd name="T5" fmla="*/ 1393 h 1393"/>
                <a:gd name="T6" fmla="*/ 221 w 221"/>
                <a:gd name="T7" fmla="*/ 0 h 1393"/>
                <a:gd name="T8" fmla="*/ 0 w 221"/>
                <a:gd name="T9" fmla="*/ 0 h 1393"/>
                <a:gd name="T10" fmla="*/ 0 w 221"/>
                <a:gd name="T11" fmla="*/ 1393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393">
                  <a:moveTo>
                    <a:pt x="0" y="1393"/>
                  </a:moveTo>
                  <a:lnTo>
                    <a:pt x="0" y="1393"/>
                  </a:lnTo>
                  <a:lnTo>
                    <a:pt x="221" y="1393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77">
              <a:extLst>
                <a:ext uri="{FF2B5EF4-FFF2-40B4-BE49-F238E27FC236}">
                  <a16:creationId xmlns:a16="http://schemas.microsoft.com/office/drawing/2014/main" id="{F2821C0F-A1AD-4931-A6C9-507EAAB18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2438400"/>
              <a:ext cx="209550" cy="1328738"/>
            </a:xfrm>
            <a:custGeom>
              <a:avLst/>
              <a:gdLst>
                <a:gd name="T0" fmla="*/ 0 w 221"/>
                <a:gd name="T1" fmla="*/ 1393 h 1393"/>
                <a:gd name="T2" fmla="*/ 0 w 221"/>
                <a:gd name="T3" fmla="*/ 1393 h 1393"/>
                <a:gd name="T4" fmla="*/ 221 w 221"/>
                <a:gd name="T5" fmla="*/ 1393 h 1393"/>
                <a:gd name="T6" fmla="*/ 221 w 221"/>
                <a:gd name="T7" fmla="*/ 0 h 1393"/>
                <a:gd name="T8" fmla="*/ 0 w 221"/>
                <a:gd name="T9" fmla="*/ 0 h 1393"/>
                <a:gd name="T10" fmla="*/ 0 w 221"/>
                <a:gd name="T11" fmla="*/ 1393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393">
                  <a:moveTo>
                    <a:pt x="0" y="1393"/>
                  </a:moveTo>
                  <a:lnTo>
                    <a:pt x="0" y="1393"/>
                  </a:lnTo>
                  <a:lnTo>
                    <a:pt x="221" y="1393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139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AA3A6247-42BD-4A2B-88B1-2384366C582D}"/>
              </a:ext>
            </a:extLst>
          </p:cNvPr>
          <p:cNvGrpSpPr>
            <a:grpSpLocks noChangeAspect="1"/>
          </p:cNvGrpSpPr>
          <p:nvPr/>
        </p:nvGrpSpPr>
        <p:grpSpPr>
          <a:xfrm>
            <a:off x="352573" y="2935014"/>
            <a:ext cx="1697038" cy="3113087"/>
            <a:chOff x="1190625" y="2570163"/>
            <a:chExt cx="1697038" cy="3113087"/>
          </a:xfrm>
        </p:grpSpPr>
        <p:sp>
          <p:nvSpPr>
            <p:cNvPr id="62" name="Freeform 178">
              <a:extLst>
                <a:ext uri="{FF2B5EF4-FFF2-40B4-BE49-F238E27FC236}">
                  <a16:creationId xmlns:a16="http://schemas.microsoft.com/office/drawing/2014/main" id="{D2545B5D-DF9E-4F47-A82B-98469D979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4743450"/>
              <a:ext cx="211138" cy="939800"/>
            </a:xfrm>
            <a:custGeom>
              <a:avLst/>
              <a:gdLst>
                <a:gd name="T0" fmla="*/ 0 w 221"/>
                <a:gd name="T1" fmla="*/ 986 h 986"/>
                <a:gd name="T2" fmla="*/ 0 w 221"/>
                <a:gd name="T3" fmla="*/ 986 h 986"/>
                <a:gd name="T4" fmla="*/ 221 w 221"/>
                <a:gd name="T5" fmla="*/ 986 h 986"/>
                <a:gd name="T6" fmla="*/ 221 w 221"/>
                <a:gd name="T7" fmla="*/ 0 h 986"/>
                <a:gd name="T8" fmla="*/ 0 w 221"/>
                <a:gd name="T9" fmla="*/ 0 h 986"/>
                <a:gd name="T10" fmla="*/ 0 w 221"/>
                <a:gd name="T11" fmla="*/ 986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986">
                  <a:moveTo>
                    <a:pt x="0" y="986"/>
                  </a:moveTo>
                  <a:lnTo>
                    <a:pt x="0" y="986"/>
                  </a:lnTo>
                  <a:lnTo>
                    <a:pt x="221" y="986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986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79">
              <a:extLst>
                <a:ext uri="{FF2B5EF4-FFF2-40B4-BE49-F238E27FC236}">
                  <a16:creationId xmlns:a16="http://schemas.microsoft.com/office/drawing/2014/main" id="{1EF3AD6D-A16F-481C-8E7F-C1C02138B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4743450"/>
              <a:ext cx="211138" cy="939800"/>
            </a:xfrm>
            <a:custGeom>
              <a:avLst/>
              <a:gdLst>
                <a:gd name="T0" fmla="*/ 0 w 221"/>
                <a:gd name="T1" fmla="*/ 986 h 986"/>
                <a:gd name="T2" fmla="*/ 0 w 221"/>
                <a:gd name="T3" fmla="*/ 986 h 986"/>
                <a:gd name="T4" fmla="*/ 221 w 221"/>
                <a:gd name="T5" fmla="*/ 986 h 986"/>
                <a:gd name="T6" fmla="*/ 221 w 221"/>
                <a:gd name="T7" fmla="*/ 0 h 986"/>
                <a:gd name="T8" fmla="*/ 0 w 221"/>
                <a:gd name="T9" fmla="*/ 0 h 986"/>
                <a:gd name="T10" fmla="*/ 0 w 221"/>
                <a:gd name="T11" fmla="*/ 986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986">
                  <a:moveTo>
                    <a:pt x="0" y="986"/>
                  </a:moveTo>
                  <a:lnTo>
                    <a:pt x="0" y="986"/>
                  </a:lnTo>
                  <a:lnTo>
                    <a:pt x="221" y="986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98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80">
              <a:extLst>
                <a:ext uri="{FF2B5EF4-FFF2-40B4-BE49-F238E27FC236}">
                  <a16:creationId xmlns:a16="http://schemas.microsoft.com/office/drawing/2014/main" id="{DE14D848-55FE-45D9-B0A7-BA0066DB0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2570163"/>
              <a:ext cx="1697038" cy="2160588"/>
            </a:xfrm>
            <a:custGeom>
              <a:avLst/>
              <a:gdLst>
                <a:gd name="T0" fmla="*/ 1721 w 1781"/>
                <a:gd name="T1" fmla="*/ 1421 h 2265"/>
                <a:gd name="T2" fmla="*/ 1721 w 1781"/>
                <a:gd name="T3" fmla="*/ 1421 h 2265"/>
                <a:gd name="T4" fmla="*/ 1205 w 1781"/>
                <a:gd name="T5" fmla="*/ 907 h 2265"/>
                <a:gd name="T6" fmla="*/ 1610 w 1781"/>
                <a:gd name="T7" fmla="*/ 907 h 2265"/>
                <a:gd name="T8" fmla="*/ 1317 w 1781"/>
                <a:gd name="T9" fmla="*/ 644 h 2265"/>
                <a:gd name="T10" fmla="*/ 1517 w 1781"/>
                <a:gd name="T11" fmla="*/ 644 h 2265"/>
                <a:gd name="T12" fmla="*/ 891 w 1781"/>
                <a:gd name="T13" fmla="*/ 0 h 2265"/>
                <a:gd name="T14" fmla="*/ 264 w 1781"/>
                <a:gd name="T15" fmla="*/ 644 h 2265"/>
                <a:gd name="T16" fmla="*/ 464 w 1781"/>
                <a:gd name="T17" fmla="*/ 644 h 2265"/>
                <a:gd name="T18" fmla="*/ 171 w 1781"/>
                <a:gd name="T19" fmla="*/ 907 h 2265"/>
                <a:gd name="T20" fmla="*/ 576 w 1781"/>
                <a:gd name="T21" fmla="*/ 907 h 2265"/>
                <a:gd name="T22" fmla="*/ 60 w 1781"/>
                <a:gd name="T23" fmla="*/ 1421 h 2265"/>
                <a:gd name="T24" fmla="*/ 454 w 1781"/>
                <a:gd name="T25" fmla="*/ 1421 h 2265"/>
                <a:gd name="T26" fmla="*/ 0 w 1781"/>
                <a:gd name="T27" fmla="*/ 1843 h 2265"/>
                <a:gd name="T28" fmla="*/ 537 w 1781"/>
                <a:gd name="T29" fmla="*/ 1843 h 2265"/>
                <a:gd name="T30" fmla="*/ 168 w 1781"/>
                <a:gd name="T31" fmla="*/ 2265 h 2265"/>
                <a:gd name="T32" fmla="*/ 1613 w 1781"/>
                <a:gd name="T33" fmla="*/ 2265 h 2265"/>
                <a:gd name="T34" fmla="*/ 1244 w 1781"/>
                <a:gd name="T35" fmla="*/ 1843 h 2265"/>
                <a:gd name="T36" fmla="*/ 1781 w 1781"/>
                <a:gd name="T37" fmla="*/ 1843 h 2265"/>
                <a:gd name="T38" fmla="*/ 1327 w 1781"/>
                <a:gd name="T39" fmla="*/ 1421 h 2265"/>
                <a:gd name="T40" fmla="*/ 1721 w 1781"/>
                <a:gd name="T41" fmla="*/ 1421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1" h="2265">
                  <a:moveTo>
                    <a:pt x="1721" y="1421"/>
                  </a:moveTo>
                  <a:lnTo>
                    <a:pt x="1721" y="1421"/>
                  </a:lnTo>
                  <a:lnTo>
                    <a:pt x="1205" y="907"/>
                  </a:lnTo>
                  <a:lnTo>
                    <a:pt x="1610" y="907"/>
                  </a:lnTo>
                  <a:lnTo>
                    <a:pt x="1317" y="644"/>
                  </a:lnTo>
                  <a:lnTo>
                    <a:pt x="1517" y="644"/>
                  </a:lnTo>
                  <a:lnTo>
                    <a:pt x="891" y="0"/>
                  </a:lnTo>
                  <a:lnTo>
                    <a:pt x="264" y="644"/>
                  </a:lnTo>
                  <a:lnTo>
                    <a:pt x="464" y="644"/>
                  </a:lnTo>
                  <a:lnTo>
                    <a:pt x="171" y="907"/>
                  </a:lnTo>
                  <a:lnTo>
                    <a:pt x="576" y="907"/>
                  </a:lnTo>
                  <a:lnTo>
                    <a:pt x="60" y="1421"/>
                  </a:lnTo>
                  <a:lnTo>
                    <a:pt x="454" y="1421"/>
                  </a:lnTo>
                  <a:lnTo>
                    <a:pt x="0" y="1843"/>
                  </a:lnTo>
                  <a:lnTo>
                    <a:pt x="537" y="1843"/>
                  </a:lnTo>
                  <a:lnTo>
                    <a:pt x="168" y="2265"/>
                  </a:lnTo>
                  <a:lnTo>
                    <a:pt x="1613" y="2265"/>
                  </a:lnTo>
                  <a:lnTo>
                    <a:pt x="1244" y="1843"/>
                  </a:lnTo>
                  <a:lnTo>
                    <a:pt x="1781" y="1843"/>
                  </a:lnTo>
                  <a:lnTo>
                    <a:pt x="1327" y="1421"/>
                  </a:lnTo>
                  <a:lnTo>
                    <a:pt x="1721" y="1421"/>
                  </a:lnTo>
                  <a:close/>
                </a:path>
              </a:pathLst>
            </a:custGeom>
            <a:solidFill>
              <a:srgbClr val="30B66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81">
              <a:extLst>
                <a:ext uri="{FF2B5EF4-FFF2-40B4-BE49-F238E27FC236}">
                  <a16:creationId xmlns:a16="http://schemas.microsoft.com/office/drawing/2014/main" id="{C5A9C508-A47C-4440-98EE-0459AFE71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2570163"/>
              <a:ext cx="1697038" cy="2160588"/>
            </a:xfrm>
            <a:custGeom>
              <a:avLst/>
              <a:gdLst>
                <a:gd name="T0" fmla="*/ 1721 w 1781"/>
                <a:gd name="T1" fmla="*/ 1421 h 2265"/>
                <a:gd name="T2" fmla="*/ 1721 w 1781"/>
                <a:gd name="T3" fmla="*/ 1421 h 2265"/>
                <a:gd name="T4" fmla="*/ 1205 w 1781"/>
                <a:gd name="T5" fmla="*/ 907 h 2265"/>
                <a:gd name="T6" fmla="*/ 1610 w 1781"/>
                <a:gd name="T7" fmla="*/ 907 h 2265"/>
                <a:gd name="T8" fmla="*/ 1317 w 1781"/>
                <a:gd name="T9" fmla="*/ 644 h 2265"/>
                <a:gd name="T10" fmla="*/ 1517 w 1781"/>
                <a:gd name="T11" fmla="*/ 644 h 2265"/>
                <a:gd name="T12" fmla="*/ 891 w 1781"/>
                <a:gd name="T13" fmla="*/ 0 h 2265"/>
                <a:gd name="T14" fmla="*/ 264 w 1781"/>
                <a:gd name="T15" fmla="*/ 644 h 2265"/>
                <a:gd name="T16" fmla="*/ 464 w 1781"/>
                <a:gd name="T17" fmla="*/ 644 h 2265"/>
                <a:gd name="T18" fmla="*/ 171 w 1781"/>
                <a:gd name="T19" fmla="*/ 907 h 2265"/>
                <a:gd name="T20" fmla="*/ 576 w 1781"/>
                <a:gd name="T21" fmla="*/ 907 h 2265"/>
                <a:gd name="T22" fmla="*/ 60 w 1781"/>
                <a:gd name="T23" fmla="*/ 1421 h 2265"/>
                <a:gd name="T24" fmla="*/ 454 w 1781"/>
                <a:gd name="T25" fmla="*/ 1421 h 2265"/>
                <a:gd name="T26" fmla="*/ 0 w 1781"/>
                <a:gd name="T27" fmla="*/ 1843 h 2265"/>
                <a:gd name="T28" fmla="*/ 537 w 1781"/>
                <a:gd name="T29" fmla="*/ 1843 h 2265"/>
                <a:gd name="T30" fmla="*/ 168 w 1781"/>
                <a:gd name="T31" fmla="*/ 2265 h 2265"/>
                <a:gd name="T32" fmla="*/ 1613 w 1781"/>
                <a:gd name="T33" fmla="*/ 2265 h 2265"/>
                <a:gd name="T34" fmla="*/ 1244 w 1781"/>
                <a:gd name="T35" fmla="*/ 1843 h 2265"/>
                <a:gd name="T36" fmla="*/ 1781 w 1781"/>
                <a:gd name="T37" fmla="*/ 1843 h 2265"/>
                <a:gd name="T38" fmla="*/ 1327 w 1781"/>
                <a:gd name="T39" fmla="*/ 1421 h 2265"/>
                <a:gd name="T40" fmla="*/ 1721 w 1781"/>
                <a:gd name="T41" fmla="*/ 1421 h 2265"/>
                <a:gd name="T42" fmla="*/ 1721 w 1781"/>
                <a:gd name="T43" fmla="*/ 1421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81" h="2265">
                  <a:moveTo>
                    <a:pt x="1721" y="1421"/>
                  </a:moveTo>
                  <a:lnTo>
                    <a:pt x="1721" y="1421"/>
                  </a:lnTo>
                  <a:lnTo>
                    <a:pt x="1205" y="907"/>
                  </a:lnTo>
                  <a:lnTo>
                    <a:pt x="1610" y="907"/>
                  </a:lnTo>
                  <a:lnTo>
                    <a:pt x="1317" y="644"/>
                  </a:lnTo>
                  <a:lnTo>
                    <a:pt x="1517" y="644"/>
                  </a:lnTo>
                  <a:lnTo>
                    <a:pt x="891" y="0"/>
                  </a:lnTo>
                  <a:lnTo>
                    <a:pt x="264" y="644"/>
                  </a:lnTo>
                  <a:lnTo>
                    <a:pt x="464" y="644"/>
                  </a:lnTo>
                  <a:lnTo>
                    <a:pt x="171" y="907"/>
                  </a:lnTo>
                  <a:lnTo>
                    <a:pt x="576" y="907"/>
                  </a:lnTo>
                  <a:lnTo>
                    <a:pt x="60" y="1421"/>
                  </a:lnTo>
                  <a:lnTo>
                    <a:pt x="454" y="1421"/>
                  </a:lnTo>
                  <a:lnTo>
                    <a:pt x="0" y="1843"/>
                  </a:lnTo>
                  <a:lnTo>
                    <a:pt x="537" y="1843"/>
                  </a:lnTo>
                  <a:lnTo>
                    <a:pt x="168" y="2265"/>
                  </a:lnTo>
                  <a:lnTo>
                    <a:pt x="1613" y="2265"/>
                  </a:lnTo>
                  <a:lnTo>
                    <a:pt x="1244" y="1843"/>
                  </a:lnTo>
                  <a:lnTo>
                    <a:pt x="1781" y="1843"/>
                  </a:lnTo>
                  <a:lnTo>
                    <a:pt x="1327" y="1421"/>
                  </a:lnTo>
                  <a:lnTo>
                    <a:pt x="1721" y="1421"/>
                  </a:lnTo>
                  <a:lnTo>
                    <a:pt x="1721" y="142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4C5F60CD-24D8-4175-A2CD-81EFBE7E5908}"/>
              </a:ext>
            </a:extLst>
          </p:cNvPr>
          <p:cNvGrpSpPr>
            <a:grpSpLocks noChangeAspect="1"/>
          </p:cNvGrpSpPr>
          <p:nvPr/>
        </p:nvGrpSpPr>
        <p:grpSpPr>
          <a:xfrm>
            <a:off x="3265636" y="3773214"/>
            <a:ext cx="1919288" cy="2692400"/>
            <a:chOff x="4027488" y="3500438"/>
            <a:chExt cx="1919288" cy="2692400"/>
          </a:xfrm>
        </p:grpSpPr>
        <p:sp>
          <p:nvSpPr>
            <p:cNvPr id="67" name="Freeform 182">
              <a:extLst>
                <a:ext uri="{FF2B5EF4-FFF2-40B4-BE49-F238E27FC236}">
                  <a16:creationId xmlns:a16="http://schemas.microsoft.com/office/drawing/2014/main" id="{216CA326-58A4-43DE-AD91-E41DD3F70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5094288"/>
              <a:ext cx="1001713" cy="1041400"/>
            </a:xfrm>
            <a:custGeom>
              <a:avLst/>
              <a:gdLst>
                <a:gd name="T0" fmla="*/ 143 w 1050"/>
                <a:gd name="T1" fmla="*/ 0 h 1092"/>
                <a:gd name="T2" fmla="*/ 143 w 1050"/>
                <a:gd name="T3" fmla="*/ 0 h 1092"/>
                <a:gd name="T4" fmla="*/ 1050 w 1050"/>
                <a:gd name="T5" fmla="*/ 956 h 1092"/>
                <a:gd name="T6" fmla="*/ 907 w 1050"/>
                <a:gd name="T7" fmla="*/ 1092 h 1092"/>
                <a:gd name="T8" fmla="*/ 0 w 1050"/>
                <a:gd name="T9" fmla="*/ 136 h 1092"/>
                <a:gd name="T10" fmla="*/ 143 w 1050"/>
                <a:gd name="T11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0" h="1092">
                  <a:moveTo>
                    <a:pt x="143" y="0"/>
                  </a:moveTo>
                  <a:lnTo>
                    <a:pt x="143" y="0"/>
                  </a:lnTo>
                  <a:lnTo>
                    <a:pt x="1050" y="956"/>
                  </a:lnTo>
                  <a:lnTo>
                    <a:pt x="907" y="1092"/>
                  </a:lnTo>
                  <a:lnTo>
                    <a:pt x="0" y="13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83">
              <a:extLst>
                <a:ext uri="{FF2B5EF4-FFF2-40B4-BE49-F238E27FC236}">
                  <a16:creationId xmlns:a16="http://schemas.microsoft.com/office/drawing/2014/main" id="{564EDF01-A850-4462-858B-A04E1C4E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5094288"/>
              <a:ext cx="1001713" cy="1041400"/>
            </a:xfrm>
            <a:custGeom>
              <a:avLst/>
              <a:gdLst>
                <a:gd name="T0" fmla="*/ 143 w 1050"/>
                <a:gd name="T1" fmla="*/ 0 h 1092"/>
                <a:gd name="T2" fmla="*/ 143 w 1050"/>
                <a:gd name="T3" fmla="*/ 0 h 1092"/>
                <a:gd name="T4" fmla="*/ 1050 w 1050"/>
                <a:gd name="T5" fmla="*/ 956 h 1092"/>
                <a:gd name="T6" fmla="*/ 907 w 1050"/>
                <a:gd name="T7" fmla="*/ 1092 h 1092"/>
                <a:gd name="T8" fmla="*/ 0 w 1050"/>
                <a:gd name="T9" fmla="*/ 136 h 1092"/>
                <a:gd name="T10" fmla="*/ 143 w 1050"/>
                <a:gd name="T11" fmla="*/ 0 h 1092"/>
                <a:gd name="T12" fmla="*/ 143 w 1050"/>
                <a:gd name="T13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0" h="1092">
                  <a:moveTo>
                    <a:pt x="143" y="0"/>
                  </a:moveTo>
                  <a:lnTo>
                    <a:pt x="143" y="0"/>
                  </a:lnTo>
                  <a:lnTo>
                    <a:pt x="1050" y="956"/>
                  </a:lnTo>
                  <a:lnTo>
                    <a:pt x="907" y="1092"/>
                  </a:lnTo>
                  <a:lnTo>
                    <a:pt x="0" y="136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84">
              <a:extLst>
                <a:ext uri="{FF2B5EF4-FFF2-40B4-BE49-F238E27FC236}">
                  <a16:creationId xmlns:a16="http://schemas.microsoft.com/office/drawing/2014/main" id="{9ABB4DB1-A659-4504-8B1D-BBA49C56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5075238"/>
              <a:ext cx="187325" cy="184150"/>
            </a:xfrm>
            <a:custGeom>
              <a:avLst/>
              <a:gdLst>
                <a:gd name="T0" fmla="*/ 147 w 197"/>
                <a:gd name="T1" fmla="*/ 148 h 193"/>
                <a:gd name="T2" fmla="*/ 147 w 197"/>
                <a:gd name="T3" fmla="*/ 148 h 193"/>
                <a:gd name="T4" fmla="*/ 26 w 197"/>
                <a:gd name="T5" fmla="*/ 164 h 193"/>
                <a:gd name="T6" fmla="*/ 50 w 197"/>
                <a:gd name="T7" fmla="*/ 45 h 193"/>
                <a:gd name="T8" fmla="*/ 170 w 197"/>
                <a:gd name="T9" fmla="*/ 28 h 193"/>
                <a:gd name="T10" fmla="*/ 147 w 197"/>
                <a:gd name="T11" fmla="*/ 14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93">
                  <a:moveTo>
                    <a:pt x="147" y="148"/>
                  </a:moveTo>
                  <a:lnTo>
                    <a:pt x="147" y="148"/>
                  </a:lnTo>
                  <a:cubicBezTo>
                    <a:pt x="107" y="185"/>
                    <a:pt x="53" y="193"/>
                    <a:pt x="26" y="164"/>
                  </a:cubicBezTo>
                  <a:cubicBezTo>
                    <a:pt x="0" y="136"/>
                    <a:pt x="10" y="83"/>
                    <a:pt x="50" y="45"/>
                  </a:cubicBezTo>
                  <a:cubicBezTo>
                    <a:pt x="89" y="8"/>
                    <a:pt x="143" y="0"/>
                    <a:pt x="170" y="28"/>
                  </a:cubicBezTo>
                  <a:cubicBezTo>
                    <a:pt x="197" y="57"/>
                    <a:pt x="186" y="110"/>
                    <a:pt x="147" y="148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85">
              <a:extLst>
                <a:ext uri="{FF2B5EF4-FFF2-40B4-BE49-F238E27FC236}">
                  <a16:creationId xmlns:a16="http://schemas.microsoft.com/office/drawing/2014/main" id="{DA1A187F-5134-4969-A72F-08D70E59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5075238"/>
              <a:ext cx="187325" cy="184150"/>
            </a:xfrm>
            <a:custGeom>
              <a:avLst/>
              <a:gdLst>
                <a:gd name="T0" fmla="*/ 147 w 197"/>
                <a:gd name="T1" fmla="*/ 148 h 193"/>
                <a:gd name="T2" fmla="*/ 147 w 197"/>
                <a:gd name="T3" fmla="*/ 148 h 193"/>
                <a:gd name="T4" fmla="*/ 26 w 197"/>
                <a:gd name="T5" fmla="*/ 164 h 193"/>
                <a:gd name="T6" fmla="*/ 50 w 197"/>
                <a:gd name="T7" fmla="*/ 45 h 193"/>
                <a:gd name="T8" fmla="*/ 170 w 197"/>
                <a:gd name="T9" fmla="*/ 28 h 193"/>
                <a:gd name="T10" fmla="*/ 147 w 197"/>
                <a:gd name="T11" fmla="*/ 148 h 193"/>
                <a:gd name="T12" fmla="*/ 147 w 197"/>
                <a:gd name="T13" fmla="*/ 14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93">
                  <a:moveTo>
                    <a:pt x="147" y="148"/>
                  </a:moveTo>
                  <a:lnTo>
                    <a:pt x="147" y="148"/>
                  </a:lnTo>
                  <a:cubicBezTo>
                    <a:pt x="107" y="185"/>
                    <a:pt x="53" y="193"/>
                    <a:pt x="26" y="164"/>
                  </a:cubicBezTo>
                  <a:cubicBezTo>
                    <a:pt x="0" y="136"/>
                    <a:pt x="10" y="83"/>
                    <a:pt x="50" y="45"/>
                  </a:cubicBezTo>
                  <a:cubicBezTo>
                    <a:pt x="89" y="8"/>
                    <a:pt x="143" y="0"/>
                    <a:pt x="170" y="28"/>
                  </a:cubicBezTo>
                  <a:cubicBezTo>
                    <a:pt x="197" y="57"/>
                    <a:pt x="186" y="110"/>
                    <a:pt x="147" y="148"/>
                  </a:cubicBezTo>
                  <a:lnTo>
                    <a:pt x="147" y="148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6">
              <a:extLst>
                <a:ext uri="{FF2B5EF4-FFF2-40B4-BE49-F238E27FC236}">
                  <a16:creationId xmlns:a16="http://schemas.microsoft.com/office/drawing/2014/main" id="{D40A383D-9339-4214-A6EF-549F31FFB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5265738"/>
              <a:ext cx="101600" cy="107950"/>
            </a:xfrm>
            <a:custGeom>
              <a:avLst/>
              <a:gdLst>
                <a:gd name="T0" fmla="*/ 0 w 108"/>
                <a:gd name="T1" fmla="*/ 0 h 113"/>
                <a:gd name="T2" fmla="*/ 0 w 108"/>
                <a:gd name="T3" fmla="*/ 0 h 113"/>
                <a:gd name="T4" fmla="*/ 108 w 108"/>
                <a:gd name="T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13">
                  <a:moveTo>
                    <a:pt x="0" y="0"/>
                  </a:moveTo>
                  <a:lnTo>
                    <a:pt x="0" y="0"/>
                  </a:lnTo>
                  <a:lnTo>
                    <a:pt x="108" y="11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87">
              <a:extLst>
                <a:ext uri="{FF2B5EF4-FFF2-40B4-BE49-F238E27FC236}">
                  <a16:creationId xmlns:a16="http://schemas.microsoft.com/office/drawing/2014/main" id="{89145D4A-69A0-4556-A89B-4F562769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5" y="5375275"/>
              <a:ext cx="103188" cy="107950"/>
            </a:xfrm>
            <a:custGeom>
              <a:avLst/>
              <a:gdLst>
                <a:gd name="T0" fmla="*/ 0 w 107"/>
                <a:gd name="T1" fmla="*/ 0 h 113"/>
                <a:gd name="T2" fmla="*/ 0 w 107"/>
                <a:gd name="T3" fmla="*/ 0 h 113"/>
                <a:gd name="T4" fmla="*/ 107 w 107"/>
                <a:gd name="T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3">
                  <a:moveTo>
                    <a:pt x="0" y="0"/>
                  </a:moveTo>
                  <a:lnTo>
                    <a:pt x="0" y="0"/>
                  </a:lnTo>
                  <a:lnTo>
                    <a:pt x="107" y="11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188">
              <a:extLst>
                <a:ext uri="{FF2B5EF4-FFF2-40B4-BE49-F238E27FC236}">
                  <a16:creationId xmlns:a16="http://schemas.microsoft.com/office/drawing/2014/main" id="{D3AFE19E-028F-4A35-8E63-38E08882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5449888"/>
              <a:ext cx="103188" cy="107950"/>
            </a:xfrm>
            <a:custGeom>
              <a:avLst/>
              <a:gdLst>
                <a:gd name="T0" fmla="*/ 0 w 108"/>
                <a:gd name="T1" fmla="*/ 0 h 113"/>
                <a:gd name="T2" fmla="*/ 0 w 108"/>
                <a:gd name="T3" fmla="*/ 0 h 113"/>
                <a:gd name="T4" fmla="*/ 108 w 108"/>
                <a:gd name="T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13">
                  <a:moveTo>
                    <a:pt x="0" y="0"/>
                  </a:moveTo>
                  <a:lnTo>
                    <a:pt x="0" y="0"/>
                  </a:lnTo>
                  <a:lnTo>
                    <a:pt x="108" y="11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189">
              <a:extLst>
                <a:ext uri="{FF2B5EF4-FFF2-40B4-BE49-F238E27FC236}">
                  <a16:creationId xmlns:a16="http://schemas.microsoft.com/office/drawing/2014/main" id="{AB7F9ED9-4538-4C8B-9FA0-7C8C9699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5557838"/>
              <a:ext cx="103188" cy="107950"/>
            </a:xfrm>
            <a:custGeom>
              <a:avLst/>
              <a:gdLst>
                <a:gd name="T0" fmla="*/ 0 w 108"/>
                <a:gd name="T1" fmla="*/ 0 h 113"/>
                <a:gd name="T2" fmla="*/ 0 w 108"/>
                <a:gd name="T3" fmla="*/ 0 h 113"/>
                <a:gd name="T4" fmla="*/ 108 w 108"/>
                <a:gd name="T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13">
                  <a:moveTo>
                    <a:pt x="0" y="0"/>
                  </a:moveTo>
                  <a:lnTo>
                    <a:pt x="0" y="0"/>
                  </a:lnTo>
                  <a:lnTo>
                    <a:pt x="108" y="11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190">
              <a:extLst>
                <a:ext uri="{FF2B5EF4-FFF2-40B4-BE49-F238E27FC236}">
                  <a16:creationId xmlns:a16="http://schemas.microsoft.com/office/drawing/2014/main" id="{4033486E-921E-4548-B890-FF522089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0" y="5724525"/>
              <a:ext cx="103188" cy="107950"/>
            </a:xfrm>
            <a:custGeom>
              <a:avLst/>
              <a:gdLst>
                <a:gd name="T0" fmla="*/ 0 w 108"/>
                <a:gd name="T1" fmla="*/ 0 h 113"/>
                <a:gd name="T2" fmla="*/ 0 w 108"/>
                <a:gd name="T3" fmla="*/ 0 h 113"/>
                <a:gd name="T4" fmla="*/ 108 w 108"/>
                <a:gd name="T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13">
                  <a:moveTo>
                    <a:pt x="0" y="0"/>
                  </a:moveTo>
                  <a:lnTo>
                    <a:pt x="0" y="0"/>
                  </a:lnTo>
                  <a:lnTo>
                    <a:pt x="108" y="11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191">
              <a:extLst>
                <a:ext uri="{FF2B5EF4-FFF2-40B4-BE49-F238E27FC236}">
                  <a16:creationId xmlns:a16="http://schemas.microsoft.com/office/drawing/2014/main" id="{C0AA3E70-9285-4FF9-BF6B-B8D12D9FA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5830888"/>
              <a:ext cx="103188" cy="107950"/>
            </a:xfrm>
            <a:custGeom>
              <a:avLst/>
              <a:gdLst>
                <a:gd name="T0" fmla="*/ 0 w 108"/>
                <a:gd name="T1" fmla="*/ 0 h 114"/>
                <a:gd name="T2" fmla="*/ 0 w 108"/>
                <a:gd name="T3" fmla="*/ 0 h 114"/>
                <a:gd name="T4" fmla="*/ 108 w 108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14">
                  <a:moveTo>
                    <a:pt x="0" y="0"/>
                  </a:moveTo>
                  <a:lnTo>
                    <a:pt x="0" y="0"/>
                  </a:lnTo>
                  <a:lnTo>
                    <a:pt x="108" y="114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92">
              <a:extLst>
                <a:ext uri="{FF2B5EF4-FFF2-40B4-BE49-F238E27FC236}">
                  <a16:creationId xmlns:a16="http://schemas.microsoft.com/office/drawing/2014/main" id="{9F46CA6B-7E81-44DC-8AC9-63745D017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5884863"/>
              <a:ext cx="103188" cy="109538"/>
            </a:xfrm>
            <a:custGeom>
              <a:avLst/>
              <a:gdLst>
                <a:gd name="T0" fmla="*/ 0 w 108"/>
                <a:gd name="T1" fmla="*/ 0 h 114"/>
                <a:gd name="T2" fmla="*/ 0 w 108"/>
                <a:gd name="T3" fmla="*/ 0 h 114"/>
                <a:gd name="T4" fmla="*/ 108 w 108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14">
                  <a:moveTo>
                    <a:pt x="0" y="0"/>
                  </a:moveTo>
                  <a:lnTo>
                    <a:pt x="0" y="0"/>
                  </a:lnTo>
                  <a:lnTo>
                    <a:pt x="108" y="114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93">
              <a:extLst>
                <a:ext uri="{FF2B5EF4-FFF2-40B4-BE49-F238E27FC236}">
                  <a16:creationId xmlns:a16="http://schemas.microsoft.com/office/drawing/2014/main" id="{E454E112-2D48-45D5-BF4B-A59D3354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5668963"/>
              <a:ext cx="103188" cy="109538"/>
            </a:xfrm>
            <a:custGeom>
              <a:avLst/>
              <a:gdLst>
                <a:gd name="T0" fmla="*/ 0 w 108"/>
                <a:gd name="T1" fmla="*/ 0 h 114"/>
                <a:gd name="T2" fmla="*/ 0 w 108"/>
                <a:gd name="T3" fmla="*/ 0 h 114"/>
                <a:gd name="T4" fmla="*/ 108 w 108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14">
                  <a:moveTo>
                    <a:pt x="0" y="0"/>
                  </a:moveTo>
                  <a:lnTo>
                    <a:pt x="0" y="0"/>
                  </a:lnTo>
                  <a:lnTo>
                    <a:pt x="108" y="114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94">
              <a:extLst>
                <a:ext uri="{FF2B5EF4-FFF2-40B4-BE49-F238E27FC236}">
                  <a16:creationId xmlns:a16="http://schemas.microsoft.com/office/drawing/2014/main" id="{09155D95-0FAD-41F5-A0C3-4BC635C2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500438"/>
              <a:ext cx="1919288" cy="2347913"/>
            </a:xfrm>
            <a:custGeom>
              <a:avLst/>
              <a:gdLst>
                <a:gd name="T0" fmla="*/ 1658 w 2015"/>
                <a:gd name="T1" fmla="*/ 1286 h 2462"/>
                <a:gd name="T2" fmla="*/ 1658 w 2015"/>
                <a:gd name="T3" fmla="*/ 1286 h 2462"/>
                <a:gd name="T4" fmla="*/ 1315 w 2015"/>
                <a:gd name="T5" fmla="*/ 450 h 2462"/>
                <a:gd name="T6" fmla="*/ 1227 w 2015"/>
                <a:gd name="T7" fmla="*/ 847 h 2462"/>
                <a:gd name="T8" fmla="*/ 1219 w 2015"/>
                <a:gd name="T9" fmla="*/ 782 h 2462"/>
                <a:gd name="T10" fmla="*/ 1013 w 2015"/>
                <a:gd name="T11" fmla="*/ 0 h 2462"/>
                <a:gd name="T12" fmla="*/ 790 w 2015"/>
                <a:gd name="T13" fmla="*/ 807 h 2462"/>
                <a:gd name="T14" fmla="*/ 701 w 2015"/>
                <a:gd name="T15" fmla="*/ 401 h 2462"/>
                <a:gd name="T16" fmla="*/ 357 w 2015"/>
                <a:gd name="T17" fmla="*/ 1238 h 2462"/>
                <a:gd name="T18" fmla="*/ 415 w 2015"/>
                <a:gd name="T19" fmla="*/ 2414 h 2462"/>
                <a:gd name="T20" fmla="*/ 721 w 2015"/>
                <a:gd name="T21" fmla="*/ 2123 h 2462"/>
                <a:gd name="T22" fmla="*/ 769 w 2015"/>
                <a:gd name="T23" fmla="*/ 2016 h 2462"/>
                <a:gd name="T24" fmla="*/ 1236 w 2015"/>
                <a:gd name="T25" fmla="*/ 2037 h 2462"/>
                <a:gd name="T26" fmla="*/ 1294 w 2015"/>
                <a:gd name="T27" fmla="*/ 2171 h 2462"/>
                <a:gd name="T28" fmla="*/ 1600 w 2015"/>
                <a:gd name="T29" fmla="*/ 2462 h 2462"/>
                <a:gd name="T30" fmla="*/ 1658 w 2015"/>
                <a:gd name="T31" fmla="*/ 1286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5" h="2462">
                  <a:moveTo>
                    <a:pt x="1658" y="1286"/>
                  </a:moveTo>
                  <a:lnTo>
                    <a:pt x="1658" y="1286"/>
                  </a:lnTo>
                  <a:cubicBezTo>
                    <a:pt x="1301" y="681"/>
                    <a:pt x="1315" y="450"/>
                    <a:pt x="1315" y="450"/>
                  </a:cubicBezTo>
                  <a:cubicBezTo>
                    <a:pt x="1315" y="450"/>
                    <a:pt x="1270" y="624"/>
                    <a:pt x="1227" y="847"/>
                  </a:cubicBezTo>
                  <a:cubicBezTo>
                    <a:pt x="1222" y="821"/>
                    <a:pt x="1219" y="799"/>
                    <a:pt x="1219" y="782"/>
                  </a:cubicBezTo>
                  <a:cubicBezTo>
                    <a:pt x="1219" y="612"/>
                    <a:pt x="1013" y="0"/>
                    <a:pt x="1013" y="0"/>
                  </a:cubicBezTo>
                  <a:cubicBezTo>
                    <a:pt x="985" y="332"/>
                    <a:pt x="799" y="787"/>
                    <a:pt x="790" y="807"/>
                  </a:cubicBezTo>
                  <a:cubicBezTo>
                    <a:pt x="746" y="580"/>
                    <a:pt x="701" y="401"/>
                    <a:pt x="701" y="401"/>
                  </a:cubicBezTo>
                  <a:cubicBezTo>
                    <a:pt x="701" y="401"/>
                    <a:pt x="714" y="633"/>
                    <a:pt x="357" y="1238"/>
                  </a:cubicBezTo>
                  <a:cubicBezTo>
                    <a:pt x="0" y="1844"/>
                    <a:pt x="391" y="2381"/>
                    <a:pt x="415" y="2414"/>
                  </a:cubicBezTo>
                  <a:cubicBezTo>
                    <a:pt x="415" y="2414"/>
                    <a:pt x="616" y="2320"/>
                    <a:pt x="721" y="2123"/>
                  </a:cubicBezTo>
                  <a:cubicBezTo>
                    <a:pt x="740" y="2087"/>
                    <a:pt x="756" y="2051"/>
                    <a:pt x="769" y="2016"/>
                  </a:cubicBezTo>
                  <a:cubicBezTo>
                    <a:pt x="858" y="2158"/>
                    <a:pt x="999" y="2340"/>
                    <a:pt x="1236" y="2037"/>
                  </a:cubicBezTo>
                  <a:cubicBezTo>
                    <a:pt x="1251" y="2081"/>
                    <a:pt x="1270" y="2126"/>
                    <a:pt x="1294" y="2171"/>
                  </a:cubicBezTo>
                  <a:cubicBezTo>
                    <a:pt x="1400" y="2368"/>
                    <a:pt x="1600" y="2462"/>
                    <a:pt x="1600" y="2462"/>
                  </a:cubicBezTo>
                  <a:cubicBezTo>
                    <a:pt x="1624" y="2429"/>
                    <a:pt x="2015" y="1892"/>
                    <a:pt x="1658" y="1286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95">
              <a:extLst>
                <a:ext uri="{FF2B5EF4-FFF2-40B4-BE49-F238E27FC236}">
                  <a16:creationId xmlns:a16="http://schemas.microsoft.com/office/drawing/2014/main" id="{B3527354-6196-4AD3-B6F3-270A1B281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500438"/>
              <a:ext cx="1919288" cy="2347913"/>
            </a:xfrm>
            <a:custGeom>
              <a:avLst/>
              <a:gdLst>
                <a:gd name="T0" fmla="*/ 1658 w 2015"/>
                <a:gd name="T1" fmla="*/ 1286 h 2462"/>
                <a:gd name="T2" fmla="*/ 1658 w 2015"/>
                <a:gd name="T3" fmla="*/ 1286 h 2462"/>
                <a:gd name="T4" fmla="*/ 1315 w 2015"/>
                <a:gd name="T5" fmla="*/ 450 h 2462"/>
                <a:gd name="T6" fmla="*/ 1227 w 2015"/>
                <a:gd name="T7" fmla="*/ 847 h 2462"/>
                <a:gd name="T8" fmla="*/ 1219 w 2015"/>
                <a:gd name="T9" fmla="*/ 782 h 2462"/>
                <a:gd name="T10" fmla="*/ 1013 w 2015"/>
                <a:gd name="T11" fmla="*/ 0 h 2462"/>
                <a:gd name="T12" fmla="*/ 790 w 2015"/>
                <a:gd name="T13" fmla="*/ 807 h 2462"/>
                <a:gd name="T14" fmla="*/ 701 w 2015"/>
                <a:gd name="T15" fmla="*/ 401 h 2462"/>
                <a:gd name="T16" fmla="*/ 357 w 2015"/>
                <a:gd name="T17" fmla="*/ 1238 h 2462"/>
                <a:gd name="T18" fmla="*/ 415 w 2015"/>
                <a:gd name="T19" fmla="*/ 2414 h 2462"/>
                <a:gd name="T20" fmla="*/ 721 w 2015"/>
                <a:gd name="T21" fmla="*/ 2123 h 2462"/>
                <a:gd name="T22" fmla="*/ 769 w 2015"/>
                <a:gd name="T23" fmla="*/ 2016 h 2462"/>
                <a:gd name="T24" fmla="*/ 1236 w 2015"/>
                <a:gd name="T25" fmla="*/ 2037 h 2462"/>
                <a:gd name="T26" fmla="*/ 1294 w 2015"/>
                <a:gd name="T27" fmla="*/ 2171 h 2462"/>
                <a:gd name="T28" fmla="*/ 1600 w 2015"/>
                <a:gd name="T29" fmla="*/ 2462 h 2462"/>
                <a:gd name="T30" fmla="*/ 1658 w 2015"/>
                <a:gd name="T31" fmla="*/ 1286 h 2462"/>
                <a:gd name="T32" fmla="*/ 1658 w 2015"/>
                <a:gd name="T33" fmla="*/ 1286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5" h="2462">
                  <a:moveTo>
                    <a:pt x="1658" y="1286"/>
                  </a:moveTo>
                  <a:lnTo>
                    <a:pt x="1658" y="1286"/>
                  </a:lnTo>
                  <a:cubicBezTo>
                    <a:pt x="1301" y="681"/>
                    <a:pt x="1315" y="450"/>
                    <a:pt x="1315" y="450"/>
                  </a:cubicBezTo>
                  <a:cubicBezTo>
                    <a:pt x="1315" y="450"/>
                    <a:pt x="1270" y="624"/>
                    <a:pt x="1227" y="847"/>
                  </a:cubicBezTo>
                  <a:cubicBezTo>
                    <a:pt x="1222" y="821"/>
                    <a:pt x="1219" y="799"/>
                    <a:pt x="1219" y="782"/>
                  </a:cubicBezTo>
                  <a:cubicBezTo>
                    <a:pt x="1219" y="612"/>
                    <a:pt x="1013" y="0"/>
                    <a:pt x="1013" y="0"/>
                  </a:cubicBezTo>
                  <a:cubicBezTo>
                    <a:pt x="985" y="332"/>
                    <a:pt x="799" y="787"/>
                    <a:pt x="790" y="807"/>
                  </a:cubicBezTo>
                  <a:cubicBezTo>
                    <a:pt x="746" y="580"/>
                    <a:pt x="701" y="401"/>
                    <a:pt x="701" y="401"/>
                  </a:cubicBezTo>
                  <a:cubicBezTo>
                    <a:pt x="701" y="401"/>
                    <a:pt x="714" y="633"/>
                    <a:pt x="357" y="1238"/>
                  </a:cubicBezTo>
                  <a:cubicBezTo>
                    <a:pt x="0" y="1844"/>
                    <a:pt x="391" y="2381"/>
                    <a:pt x="415" y="2414"/>
                  </a:cubicBezTo>
                  <a:cubicBezTo>
                    <a:pt x="415" y="2414"/>
                    <a:pt x="616" y="2320"/>
                    <a:pt x="721" y="2123"/>
                  </a:cubicBezTo>
                  <a:cubicBezTo>
                    <a:pt x="740" y="2087"/>
                    <a:pt x="756" y="2051"/>
                    <a:pt x="769" y="2016"/>
                  </a:cubicBezTo>
                  <a:cubicBezTo>
                    <a:pt x="858" y="2158"/>
                    <a:pt x="999" y="2340"/>
                    <a:pt x="1236" y="2037"/>
                  </a:cubicBezTo>
                  <a:cubicBezTo>
                    <a:pt x="1251" y="2081"/>
                    <a:pt x="1270" y="2126"/>
                    <a:pt x="1294" y="2171"/>
                  </a:cubicBezTo>
                  <a:cubicBezTo>
                    <a:pt x="1400" y="2368"/>
                    <a:pt x="1600" y="2462"/>
                    <a:pt x="1600" y="2462"/>
                  </a:cubicBezTo>
                  <a:cubicBezTo>
                    <a:pt x="1624" y="2429"/>
                    <a:pt x="2015" y="1892"/>
                    <a:pt x="1658" y="1286"/>
                  </a:cubicBezTo>
                  <a:lnTo>
                    <a:pt x="1658" y="128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196">
              <a:extLst>
                <a:ext uri="{FF2B5EF4-FFF2-40B4-BE49-F238E27FC236}">
                  <a16:creationId xmlns:a16="http://schemas.microsoft.com/office/drawing/2014/main" id="{636BE69F-22FE-477F-B098-20A9C7FB3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5180013"/>
              <a:ext cx="1058863" cy="979488"/>
            </a:xfrm>
            <a:custGeom>
              <a:avLst/>
              <a:gdLst>
                <a:gd name="T0" fmla="*/ 979 w 1111"/>
                <a:gd name="T1" fmla="*/ 0 h 1028"/>
                <a:gd name="T2" fmla="*/ 979 w 1111"/>
                <a:gd name="T3" fmla="*/ 0 h 1028"/>
                <a:gd name="T4" fmla="*/ 0 w 1111"/>
                <a:gd name="T5" fmla="*/ 881 h 1028"/>
                <a:gd name="T6" fmla="*/ 133 w 1111"/>
                <a:gd name="T7" fmla="*/ 1028 h 1028"/>
                <a:gd name="T8" fmla="*/ 1111 w 1111"/>
                <a:gd name="T9" fmla="*/ 147 h 1028"/>
                <a:gd name="T10" fmla="*/ 979 w 1111"/>
                <a:gd name="T1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1" h="1028">
                  <a:moveTo>
                    <a:pt x="979" y="0"/>
                  </a:moveTo>
                  <a:lnTo>
                    <a:pt x="979" y="0"/>
                  </a:lnTo>
                  <a:lnTo>
                    <a:pt x="0" y="881"/>
                  </a:lnTo>
                  <a:lnTo>
                    <a:pt x="133" y="1028"/>
                  </a:lnTo>
                  <a:lnTo>
                    <a:pt x="1111" y="14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97">
              <a:extLst>
                <a:ext uri="{FF2B5EF4-FFF2-40B4-BE49-F238E27FC236}">
                  <a16:creationId xmlns:a16="http://schemas.microsoft.com/office/drawing/2014/main" id="{C06CEE22-27B7-4EB2-ACFA-6F6104828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5180013"/>
              <a:ext cx="1058863" cy="979488"/>
            </a:xfrm>
            <a:custGeom>
              <a:avLst/>
              <a:gdLst>
                <a:gd name="T0" fmla="*/ 979 w 1111"/>
                <a:gd name="T1" fmla="*/ 0 h 1028"/>
                <a:gd name="T2" fmla="*/ 979 w 1111"/>
                <a:gd name="T3" fmla="*/ 0 h 1028"/>
                <a:gd name="T4" fmla="*/ 0 w 1111"/>
                <a:gd name="T5" fmla="*/ 881 h 1028"/>
                <a:gd name="T6" fmla="*/ 133 w 1111"/>
                <a:gd name="T7" fmla="*/ 1028 h 1028"/>
                <a:gd name="T8" fmla="*/ 1111 w 1111"/>
                <a:gd name="T9" fmla="*/ 147 h 1028"/>
                <a:gd name="T10" fmla="*/ 979 w 1111"/>
                <a:gd name="T11" fmla="*/ 0 h 1028"/>
                <a:gd name="T12" fmla="*/ 979 w 1111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1" h="1028">
                  <a:moveTo>
                    <a:pt x="979" y="0"/>
                  </a:moveTo>
                  <a:lnTo>
                    <a:pt x="979" y="0"/>
                  </a:lnTo>
                  <a:lnTo>
                    <a:pt x="0" y="881"/>
                  </a:lnTo>
                  <a:lnTo>
                    <a:pt x="133" y="1028"/>
                  </a:lnTo>
                  <a:lnTo>
                    <a:pt x="1111" y="147"/>
                  </a:lnTo>
                  <a:lnTo>
                    <a:pt x="979" y="0"/>
                  </a:lnTo>
                  <a:lnTo>
                    <a:pt x="979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98">
              <a:extLst>
                <a:ext uri="{FF2B5EF4-FFF2-40B4-BE49-F238E27FC236}">
                  <a16:creationId xmlns:a16="http://schemas.microsoft.com/office/drawing/2014/main" id="{B901D3A4-4359-40B1-A34C-750BC4565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5160963"/>
              <a:ext cx="180975" cy="190500"/>
            </a:xfrm>
            <a:custGeom>
              <a:avLst/>
              <a:gdLst>
                <a:gd name="T0" fmla="*/ 43 w 190"/>
                <a:gd name="T1" fmla="*/ 147 h 199"/>
                <a:gd name="T2" fmla="*/ 43 w 190"/>
                <a:gd name="T3" fmla="*/ 147 h 199"/>
                <a:gd name="T4" fmla="*/ 161 w 190"/>
                <a:gd name="T5" fmla="*/ 173 h 199"/>
                <a:gd name="T6" fmla="*/ 147 w 190"/>
                <a:gd name="T7" fmla="*/ 53 h 199"/>
                <a:gd name="T8" fmla="*/ 29 w 190"/>
                <a:gd name="T9" fmla="*/ 26 h 199"/>
                <a:gd name="T10" fmla="*/ 43 w 190"/>
                <a:gd name="T11" fmla="*/ 14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99">
                  <a:moveTo>
                    <a:pt x="43" y="147"/>
                  </a:moveTo>
                  <a:lnTo>
                    <a:pt x="43" y="147"/>
                  </a:lnTo>
                  <a:cubicBezTo>
                    <a:pt x="79" y="188"/>
                    <a:pt x="132" y="199"/>
                    <a:pt x="161" y="173"/>
                  </a:cubicBezTo>
                  <a:cubicBezTo>
                    <a:pt x="190" y="147"/>
                    <a:pt x="184" y="93"/>
                    <a:pt x="147" y="53"/>
                  </a:cubicBezTo>
                  <a:cubicBezTo>
                    <a:pt x="111" y="12"/>
                    <a:pt x="58" y="0"/>
                    <a:pt x="29" y="26"/>
                  </a:cubicBezTo>
                  <a:cubicBezTo>
                    <a:pt x="0" y="52"/>
                    <a:pt x="6" y="106"/>
                    <a:pt x="43" y="147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99">
              <a:extLst>
                <a:ext uri="{FF2B5EF4-FFF2-40B4-BE49-F238E27FC236}">
                  <a16:creationId xmlns:a16="http://schemas.microsoft.com/office/drawing/2014/main" id="{9F0C7849-0E4E-4175-BB5A-28BAC3230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5160963"/>
              <a:ext cx="180975" cy="190500"/>
            </a:xfrm>
            <a:custGeom>
              <a:avLst/>
              <a:gdLst>
                <a:gd name="T0" fmla="*/ 43 w 190"/>
                <a:gd name="T1" fmla="*/ 147 h 199"/>
                <a:gd name="T2" fmla="*/ 43 w 190"/>
                <a:gd name="T3" fmla="*/ 147 h 199"/>
                <a:gd name="T4" fmla="*/ 161 w 190"/>
                <a:gd name="T5" fmla="*/ 173 h 199"/>
                <a:gd name="T6" fmla="*/ 147 w 190"/>
                <a:gd name="T7" fmla="*/ 53 h 199"/>
                <a:gd name="T8" fmla="*/ 29 w 190"/>
                <a:gd name="T9" fmla="*/ 26 h 199"/>
                <a:gd name="T10" fmla="*/ 43 w 190"/>
                <a:gd name="T11" fmla="*/ 147 h 199"/>
                <a:gd name="T12" fmla="*/ 43 w 190"/>
                <a:gd name="T13" fmla="*/ 14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9">
                  <a:moveTo>
                    <a:pt x="43" y="147"/>
                  </a:moveTo>
                  <a:lnTo>
                    <a:pt x="43" y="147"/>
                  </a:lnTo>
                  <a:cubicBezTo>
                    <a:pt x="79" y="188"/>
                    <a:pt x="132" y="199"/>
                    <a:pt x="161" y="173"/>
                  </a:cubicBezTo>
                  <a:cubicBezTo>
                    <a:pt x="190" y="147"/>
                    <a:pt x="184" y="93"/>
                    <a:pt x="147" y="53"/>
                  </a:cubicBezTo>
                  <a:cubicBezTo>
                    <a:pt x="111" y="12"/>
                    <a:pt x="58" y="0"/>
                    <a:pt x="29" y="26"/>
                  </a:cubicBezTo>
                  <a:cubicBezTo>
                    <a:pt x="0" y="52"/>
                    <a:pt x="6" y="106"/>
                    <a:pt x="43" y="147"/>
                  </a:cubicBezTo>
                  <a:lnTo>
                    <a:pt x="43" y="14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200">
              <a:extLst>
                <a:ext uri="{FF2B5EF4-FFF2-40B4-BE49-F238E27FC236}">
                  <a16:creationId xmlns:a16="http://schemas.microsoft.com/office/drawing/2014/main" id="{7A0E17C3-D874-439C-96C5-3ED63EF75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0" y="5341938"/>
              <a:ext cx="109538" cy="100013"/>
            </a:xfrm>
            <a:custGeom>
              <a:avLst/>
              <a:gdLst>
                <a:gd name="T0" fmla="*/ 116 w 116"/>
                <a:gd name="T1" fmla="*/ 0 h 104"/>
                <a:gd name="T2" fmla="*/ 116 w 116"/>
                <a:gd name="T3" fmla="*/ 0 h 104"/>
                <a:gd name="T4" fmla="*/ 0 w 116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4">
                  <a:moveTo>
                    <a:pt x="116" y="0"/>
                  </a:moveTo>
                  <a:lnTo>
                    <a:pt x="116" y="0"/>
                  </a:lnTo>
                  <a:lnTo>
                    <a:pt x="0" y="104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201">
              <a:extLst>
                <a:ext uri="{FF2B5EF4-FFF2-40B4-BE49-F238E27FC236}">
                  <a16:creationId xmlns:a16="http://schemas.microsoft.com/office/drawing/2014/main" id="{D0EFBC51-3DFC-460C-8403-3D1598556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5453063"/>
              <a:ext cx="111125" cy="100013"/>
            </a:xfrm>
            <a:custGeom>
              <a:avLst/>
              <a:gdLst>
                <a:gd name="T0" fmla="*/ 116 w 116"/>
                <a:gd name="T1" fmla="*/ 0 h 105"/>
                <a:gd name="T2" fmla="*/ 116 w 116"/>
                <a:gd name="T3" fmla="*/ 0 h 105"/>
                <a:gd name="T4" fmla="*/ 0 w 116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5">
                  <a:moveTo>
                    <a:pt x="116" y="0"/>
                  </a:moveTo>
                  <a:lnTo>
                    <a:pt x="116" y="0"/>
                  </a:lnTo>
                  <a:lnTo>
                    <a:pt x="0" y="10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2">
              <a:extLst>
                <a:ext uri="{FF2B5EF4-FFF2-40B4-BE49-F238E27FC236}">
                  <a16:creationId xmlns:a16="http://schemas.microsoft.com/office/drawing/2014/main" id="{D5DD41F5-6367-4F57-86AD-C13A860AF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5513388"/>
              <a:ext cx="109538" cy="100013"/>
            </a:xfrm>
            <a:custGeom>
              <a:avLst/>
              <a:gdLst>
                <a:gd name="T0" fmla="*/ 116 w 116"/>
                <a:gd name="T1" fmla="*/ 0 h 105"/>
                <a:gd name="T2" fmla="*/ 116 w 116"/>
                <a:gd name="T3" fmla="*/ 0 h 105"/>
                <a:gd name="T4" fmla="*/ 0 w 116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5">
                  <a:moveTo>
                    <a:pt x="116" y="0"/>
                  </a:moveTo>
                  <a:lnTo>
                    <a:pt x="116" y="0"/>
                  </a:lnTo>
                  <a:lnTo>
                    <a:pt x="0" y="10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03">
              <a:extLst>
                <a:ext uri="{FF2B5EF4-FFF2-40B4-BE49-F238E27FC236}">
                  <a16:creationId xmlns:a16="http://schemas.microsoft.com/office/drawing/2014/main" id="{DAD42362-B99F-4699-BCF2-327F6504C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5619750"/>
              <a:ext cx="111125" cy="100013"/>
            </a:xfrm>
            <a:custGeom>
              <a:avLst/>
              <a:gdLst>
                <a:gd name="T0" fmla="*/ 116 w 116"/>
                <a:gd name="T1" fmla="*/ 0 h 104"/>
                <a:gd name="T2" fmla="*/ 116 w 116"/>
                <a:gd name="T3" fmla="*/ 0 h 104"/>
                <a:gd name="T4" fmla="*/ 0 w 116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4">
                  <a:moveTo>
                    <a:pt x="116" y="0"/>
                  </a:moveTo>
                  <a:lnTo>
                    <a:pt x="116" y="0"/>
                  </a:lnTo>
                  <a:lnTo>
                    <a:pt x="0" y="104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04">
              <a:extLst>
                <a:ext uri="{FF2B5EF4-FFF2-40B4-BE49-F238E27FC236}">
                  <a16:creationId xmlns:a16="http://schemas.microsoft.com/office/drawing/2014/main" id="{98B139FE-5267-4D9D-B7CF-154EB6A8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0" y="5775325"/>
              <a:ext cx="111125" cy="100013"/>
            </a:xfrm>
            <a:custGeom>
              <a:avLst/>
              <a:gdLst>
                <a:gd name="T0" fmla="*/ 117 w 117"/>
                <a:gd name="T1" fmla="*/ 0 h 105"/>
                <a:gd name="T2" fmla="*/ 117 w 117"/>
                <a:gd name="T3" fmla="*/ 0 h 105"/>
                <a:gd name="T4" fmla="*/ 0 w 117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5">
                  <a:moveTo>
                    <a:pt x="117" y="0"/>
                  </a:moveTo>
                  <a:lnTo>
                    <a:pt x="117" y="0"/>
                  </a:lnTo>
                  <a:lnTo>
                    <a:pt x="0" y="10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205">
              <a:extLst>
                <a:ext uri="{FF2B5EF4-FFF2-40B4-BE49-F238E27FC236}">
                  <a16:creationId xmlns:a16="http://schemas.microsoft.com/office/drawing/2014/main" id="{E627A269-E111-4BC9-9C2C-070AF326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5870575"/>
              <a:ext cx="111125" cy="98425"/>
            </a:xfrm>
            <a:custGeom>
              <a:avLst/>
              <a:gdLst>
                <a:gd name="T0" fmla="*/ 116 w 116"/>
                <a:gd name="T1" fmla="*/ 0 h 104"/>
                <a:gd name="T2" fmla="*/ 116 w 116"/>
                <a:gd name="T3" fmla="*/ 0 h 104"/>
                <a:gd name="T4" fmla="*/ 0 w 116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4">
                  <a:moveTo>
                    <a:pt x="116" y="0"/>
                  </a:moveTo>
                  <a:lnTo>
                    <a:pt x="116" y="0"/>
                  </a:lnTo>
                  <a:lnTo>
                    <a:pt x="0" y="104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206">
              <a:extLst>
                <a:ext uri="{FF2B5EF4-FFF2-40B4-BE49-F238E27FC236}">
                  <a16:creationId xmlns:a16="http://schemas.microsoft.com/office/drawing/2014/main" id="{DF949F57-12C8-4225-9ED6-6A319031C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5913438"/>
              <a:ext cx="109538" cy="100013"/>
            </a:xfrm>
            <a:custGeom>
              <a:avLst/>
              <a:gdLst>
                <a:gd name="T0" fmla="*/ 116 w 116"/>
                <a:gd name="T1" fmla="*/ 0 h 104"/>
                <a:gd name="T2" fmla="*/ 116 w 116"/>
                <a:gd name="T3" fmla="*/ 0 h 104"/>
                <a:gd name="T4" fmla="*/ 0 w 116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4">
                  <a:moveTo>
                    <a:pt x="116" y="0"/>
                  </a:moveTo>
                  <a:lnTo>
                    <a:pt x="116" y="0"/>
                  </a:lnTo>
                  <a:lnTo>
                    <a:pt x="0" y="104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207">
              <a:extLst>
                <a:ext uri="{FF2B5EF4-FFF2-40B4-BE49-F238E27FC236}">
                  <a16:creationId xmlns:a16="http://schemas.microsoft.com/office/drawing/2014/main" id="{35FB853D-4ECA-4AC0-9452-21448C37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5715000"/>
              <a:ext cx="111125" cy="100013"/>
            </a:xfrm>
            <a:custGeom>
              <a:avLst/>
              <a:gdLst>
                <a:gd name="T0" fmla="*/ 117 w 117"/>
                <a:gd name="T1" fmla="*/ 0 h 105"/>
                <a:gd name="T2" fmla="*/ 117 w 117"/>
                <a:gd name="T3" fmla="*/ 0 h 105"/>
                <a:gd name="T4" fmla="*/ 0 w 117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05">
                  <a:moveTo>
                    <a:pt x="117" y="0"/>
                  </a:moveTo>
                  <a:lnTo>
                    <a:pt x="117" y="0"/>
                  </a:lnTo>
                  <a:lnTo>
                    <a:pt x="0" y="10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208">
              <a:extLst>
                <a:ext uri="{FF2B5EF4-FFF2-40B4-BE49-F238E27FC236}">
                  <a16:creationId xmlns:a16="http://schemas.microsoft.com/office/drawing/2014/main" id="{018348B9-6386-4307-8F31-2B66B6B5D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5372100"/>
              <a:ext cx="574675" cy="820738"/>
            </a:xfrm>
            <a:custGeom>
              <a:avLst/>
              <a:gdLst>
                <a:gd name="T0" fmla="*/ 177 w 604"/>
                <a:gd name="T1" fmla="*/ 0 h 860"/>
                <a:gd name="T2" fmla="*/ 177 w 604"/>
                <a:gd name="T3" fmla="*/ 0 h 860"/>
                <a:gd name="T4" fmla="*/ 604 w 604"/>
                <a:gd name="T5" fmla="*/ 759 h 860"/>
                <a:gd name="T6" fmla="*/ 427 w 604"/>
                <a:gd name="T7" fmla="*/ 860 h 860"/>
                <a:gd name="T8" fmla="*/ 0 w 604"/>
                <a:gd name="T9" fmla="*/ 100 h 860"/>
                <a:gd name="T10" fmla="*/ 177 w 604"/>
                <a:gd name="T11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" h="860">
                  <a:moveTo>
                    <a:pt x="177" y="0"/>
                  </a:moveTo>
                  <a:lnTo>
                    <a:pt x="177" y="0"/>
                  </a:lnTo>
                  <a:lnTo>
                    <a:pt x="604" y="759"/>
                  </a:lnTo>
                  <a:lnTo>
                    <a:pt x="427" y="860"/>
                  </a:lnTo>
                  <a:lnTo>
                    <a:pt x="0" y="10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209">
              <a:extLst>
                <a:ext uri="{FF2B5EF4-FFF2-40B4-BE49-F238E27FC236}">
                  <a16:creationId xmlns:a16="http://schemas.microsoft.com/office/drawing/2014/main" id="{097F2FF7-72B0-48B5-93D9-A0691DAC2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5372100"/>
              <a:ext cx="574675" cy="820738"/>
            </a:xfrm>
            <a:custGeom>
              <a:avLst/>
              <a:gdLst>
                <a:gd name="T0" fmla="*/ 177 w 604"/>
                <a:gd name="T1" fmla="*/ 0 h 860"/>
                <a:gd name="T2" fmla="*/ 177 w 604"/>
                <a:gd name="T3" fmla="*/ 0 h 860"/>
                <a:gd name="T4" fmla="*/ 604 w 604"/>
                <a:gd name="T5" fmla="*/ 759 h 860"/>
                <a:gd name="T6" fmla="*/ 427 w 604"/>
                <a:gd name="T7" fmla="*/ 860 h 860"/>
                <a:gd name="T8" fmla="*/ 0 w 604"/>
                <a:gd name="T9" fmla="*/ 100 h 860"/>
                <a:gd name="T10" fmla="*/ 177 w 604"/>
                <a:gd name="T11" fmla="*/ 0 h 860"/>
                <a:gd name="T12" fmla="*/ 177 w 604"/>
                <a:gd name="T13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860">
                  <a:moveTo>
                    <a:pt x="177" y="0"/>
                  </a:moveTo>
                  <a:lnTo>
                    <a:pt x="177" y="0"/>
                  </a:lnTo>
                  <a:lnTo>
                    <a:pt x="604" y="759"/>
                  </a:lnTo>
                  <a:lnTo>
                    <a:pt x="427" y="860"/>
                  </a:lnTo>
                  <a:lnTo>
                    <a:pt x="0" y="100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210">
              <a:extLst>
                <a:ext uri="{FF2B5EF4-FFF2-40B4-BE49-F238E27FC236}">
                  <a16:creationId xmlns:a16="http://schemas.microsoft.com/office/drawing/2014/main" id="{523850C8-39D7-4CCF-8CF4-96198AD8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5" y="5343525"/>
              <a:ext cx="206375" cy="171450"/>
            </a:xfrm>
            <a:custGeom>
              <a:avLst/>
              <a:gdLst>
                <a:gd name="T0" fmla="*/ 143 w 216"/>
                <a:gd name="T1" fmla="*/ 152 h 180"/>
                <a:gd name="T2" fmla="*/ 143 w 216"/>
                <a:gd name="T3" fmla="*/ 152 h 180"/>
                <a:gd name="T4" fmla="*/ 19 w 216"/>
                <a:gd name="T5" fmla="*/ 140 h 180"/>
                <a:gd name="T6" fmla="*/ 73 w 216"/>
                <a:gd name="T7" fmla="*/ 27 h 180"/>
                <a:gd name="T8" fmla="*/ 196 w 216"/>
                <a:gd name="T9" fmla="*/ 40 h 180"/>
                <a:gd name="T10" fmla="*/ 143 w 216"/>
                <a:gd name="T11" fmla="*/ 1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80">
                  <a:moveTo>
                    <a:pt x="143" y="152"/>
                  </a:moveTo>
                  <a:lnTo>
                    <a:pt x="143" y="152"/>
                  </a:lnTo>
                  <a:cubicBezTo>
                    <a:pt x="94" y="180"/>
                    <a:pt x="39" y="174"/>
                    <a:pt x="19" y="140"/>
                  </a:cubicBezTo>
                  <a:cubicBezTo>
                    <a:pt x="0" y="105"/>
                    <a:pt x="24" y="55"/>
                    <a:pt x="73" y="27"/>
                  </a:cubicBezTo>
                  <a:cubicBezTo>
                    <a:pt x="121" y="0"/>
                    <a:pt x="177" y="5"/>
                    <a:pt x="196" y="40"/>
                  </a:cubicBezTo>
                  <a:cubicBezTo>
                    <a:pt x="216" y="74"/>
                    <a:pt x="192" y="124"/>
                    <a:pt x="143" y="152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211">
              <a:extLst>
                <a:ext uri="{FF2B5EF4-FFF2-40B4-BE49-F238E27FC236}">
                  <a16:creationId xmlns:a16="http://schemas.microsoft.com/office/drawing/2014/main" id="{286A7F49-50B7-4D97-B139-B951D9AD3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5" y="5343525"/>
              <a:ext cx="206375" cy="171450"/>
            </a:xfrm>
            <a:custGeom>
              <a:avLst/>
              <a:gdLst>
                <a:gd name="T0" fmla="*/ 143 w 216"/>
                <a:gd name="T1" fmla="*/ 152 h 180"/>
                <a:gd name="T2" fmla="*/ 143 w 216"/>
                <a:gd name="T3" fmla="*/ 152 h 180"/>
                <a:gd name="T4" fmla="*/ 19 w 216"/>
                <a:gd name="T5" fmla="*/ 140 h 180"/>
                <a:gd name="T6" fmla="*/ 73 w 216"/>
                <a:gd name="T7" fmla="*/ 27 h 180"/>
                <a:gd name="T8" fmla="*/ 196 w 216"/>
                <a:gd name="T9" fmla="*/ 40 h 180"/>
                <a:gd name="T10" fmla="*/ 143 w 216"/>
                <a:gd name="T11" fmla="*/ 152 h 180"/>
                <a:gd name="T12" fmla="*/ 143 w 216"/>
                <a:gd name="T13" fmla="*/ 1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80">
                  <a:moveTo>
                    <a:pt x="143" y="152"/>
                  </a:moveTo>
                  <a:lnTo>
                    <a:pt x="143" y="152"/>
                  </a:lnTo>
                  <a:cubicBezTo>
                    <a:pt x="94" y="180"/>
                    <a:pt x="39" y="174"/>
                    <a:pt x="19" y="140"/>
                  </a:cubicBezTo>
                  <a:cubicBezTo>
                    <a:pt x="0" y="105"/>
                    <a:pt x="24" y="55"/>
                    <a:pt x="73" y="27"/>
                  </a:cubicBezTo>
                  <a:cubicBezTo>
                    <a:pt x="121" y="0"/>
                    <a:pt x="177" y="5"/>
                    <a:pt x="196" y="40"/>
                  </a:cubicBezTo>
                  <a:cubicBezTo>
                    <a:pt x="216" y="74"/>
                    <a:pt x="192" y="124"/>
                    <a:pt x="143" y="152"/>
                  </a:cubicBezTo>
                  <a:lnTo>
                    <a:pt x="143" y="15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212">
              <a:extLst>
                <a:ext uri="{FF2B5EF4-FFF2-40B4-BE49-F238E27FC236}">
                  <a16:creationId xmlns:a16="http://schemas.microsoft.com/office/drawing/2014/main" id="{233D3A0F-DC9A-4021-8AF9-ED06F61F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561013"/>
              <a:ext cx="73025" cy="131763"/>
            </a:xfrm>
            <a:custGeom>
              <a:avLst/>
              <a:gdLst>
                <a:gd name="T0" fmla="*/ 0 w 77"/>
                <a:gd name="T1" fmla="*/ 0 h 138"/>
                <a:gd name="T2" fmla="*/ 0 w 77"/>
                <a:gd name="T3" fmla="*/ 0 h 138"/>
                <a:gd name="T4" fmla="*/ 77 w 77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38">
                  <a:moveTo>
                    <a:pt x="0" y="0"/>
                  </a:moveTo>
                  <a:lnTo>
                    <a:pt x="0" y="0"/>
                  </a:lnTo>
                  <a:lnTo>
                    <a:pt x="77" y="13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213">
              <a:extLst>
                <a:ext uri="{FF2B5EF4-FFF2-40B4-BE49-F238E27FC236}">
                  <a16:creationId xmlns:a16="http://schemas.microsoft.com/office/drawing/2014/main" id="{BFBA5425-04FD-427C-A9F2-3D27AD02D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5556250"/>
              <a:ext cx="74613" cy="133350"/>
            </a:xfrm>
            <a:custGeom>
              <a:avLst/>
              <a:gdLst>
                <a:gd name="T0" fmla="*/ 0 w 78"/>
                <a:gd name="T1" fmla="*/ 0 h 139"/>
                <a:gd name="T2" fmla="*/ 0 w 78"/>
                <a:gd name="T3" fmla="*/ 0 h 139"/>
                <a:gd name="T4" fmla="*/ 78 w 78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39">
                  <a:moveTo>
                    <a:pt x="0" y="0"/>
                  </a:moveTo>
                  <a:lnTo>
                    <a:pt x="0" y="0"/>
                  </a:lnTo>
                  <a:lnTo>
                    <a:pt x="78" y="13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214">
              <a:extLst>
                <a:ext uri="{FF2B5EF4-FFF2-40B4-BE49-F238E27FC236}">
                  <a16:creationId xmlns:a16="http://schemas.microsoft.com/office/drawing/2014/main" id="{7E10DCA9-1F75-4148-9E72-E572693B0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75" y="5822950"/>
              <a:ext cx="74613" cy="131763"/>
            </a:xfrm>
            <a:custGeom>
              <a:avLst/>
              <a:gdLst>
                <a:gd name="T0" fmla="*/ 0 w 78"/>
                <a:gd name="T1" fmla="*/ 0 h 138"/>
                <a:gd name="T2" fmla="*/ 0 w 78"/>
                <a:gd name="T3" fmla="*/ 0 h 138"/>
                <a:gd name="T4" fmla="*/ 78 w 78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38">
                  <a:moveTo>
                    <a:pt x="0" y="0"/>
                  </a:moveTo>
                  <a:lnTo>
                    <a:pt x="0" y="0"/>
                  </a:lnTo>
                  <a:lnTo>
                    <a:pt x="78" y="13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215">
              <a:extLst>
                <a:ext uri="{FF2B5EF4-FFF2-40B4-BE49-F238E27FC236}">
                  <a16:creationId xmlns:a16="http://schemas.microsoft.com/office/drawing/2014/main" id="{C135E076-D2A1-48C0-9D5C-276A0290E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5757863"/>
              <a:ext cx="74613" cy="131763"/>
            </a:xfrm>
            <a:custGeom>
              <a:avLst/>
              <a:gdLst>
                <a:gd name="T0" fmla="*/ 0 w 78"/>
                <a:gd name="T1" fmla="*/ 0 h 138"/>
                <a:gd name="T2" fmla="*/ 0 w 78"/>
                <a:gd name="T3" fmla="*/ 0 h 138"/>
                <a:gd name="T4" fmla="*/ 78 w 78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38">
                  <a:moveTo>
                    <a:pt x="0" y="0"/>
                  </a:moveTo>
                  <a:lnTo>
                    <a:pt x="0" y="0"/>
                  </a:lnTo>
                  <a:lnTo>
                    <a:pt x="78" y="13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216">
              <a:extLst>
                <a:ext uri="{FF2B5EF4-FFF2-40B4-BE49-F238E27FC236}">
                  <a16:creationId xmlns:a16="http://schemas.microsoft.com/office/drawing/2014/main" id="{A322A83A-DE33-4AD9-874A-352D67B1C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6053138"/>
              <a:ext cx="46038" cy="66675"/>
            </a:xfrm>
            <a:custGeom>
              <a:avLst/>
              <a:gdLst>
                <a:gd name="T0" fmla="*/ 0 w 48"/>
                <a:gd name="T1" fmla="*/ 0 h 70"/>
                <a:gd name="T2" fmla="*/ 0 w 48"/>
                <a:gd name="T3" fmla="*/ 0 h 70"/>
                <a:gd name="T4" fmla="*/ 48 w 48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70">
                  <a:moveTo>
                    <a:pt x="0" y="0"/>
                  </a:moveTo>
                  <a:lnTo>
                    <a:pt x="0" y="0"/>
                  </a:lnTo>
                  <a:lnTo>
                    <a:pt x="48" y="7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217">
              <a:extLst>
                <a:ext uri="{FF2B5EF4-FFF2-40B4-BE49-F238E27FC236}">
                  <a16:creationId xmlns:a16="http://schemas.microsoft.com/office/drawing/2014/main" id="{CD983898-2F53-4D2D-B779-2CB5A95F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8" y="5981700"/>
              <a:ext cx="73025" cy="131763"/>
            </a:xfrm>
            <a:custGeom>
              <a:avLst/>
              <a:gdLst>
                <a:gd name="T0" fmla="*/ 0 w 77"/>
                <a:gd name="T1" fmla="*/ 0 h 138"/>
                <a:gd name="T2" fmla="*/ 0 w 77"/>
                <a:gd name="T3" fmla="*/ 0 h 138"/>
                <a:gd name="T4" fmla="*/ 77 w 77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38">
                  <a:moveTo>
                    <a:pt x="0" y="0"/>
                  </a:moveTo>
                  <a:lnTo>
                    <a:pt x="0" y="0"/>
                  </a:lnTo>
                  <a:lnTo>
                    <a:pt x="77" y="13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218">
              <a:extLst>
                <a:ext uri="{FF2B5EF4-FFF2-40B4-BE49-F238E27FC236}">
                  <a16:creationId xmlns:a16="http://schemas.microsoft.com/office/drawing/2014/main" id="{75C68178-5481-44DD-8502-5812C9ED3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4446588"/>
              <a:ext cx="1089025" cy="1131888"/>
            </a:xfrm>
            <a:custGeom>
              <a:avLst/>
              <a:gdLst>
                <a:gd name="T0" fmla="*/ 789 w 1142"/>
                <a:gd name="T1" fmla="*/ 181 h 1187"/>
                <a:gd name="T2" fmla="*/ 789 w 1142"/>
                <a:gd name="T3" fmla="*/ 181 h 1187"/>
                <a:gd name="T4" fmla="*/ 673 w 1142"/>
                <a:gd name="T5" fmla="*/ 4 h 1187"/>
                <a:gd name="T6" fmla="*/ 741 w 1142"/>
                <a:gd name="T7" fmla="*/ 531 h 1187"/>
                <a:gd name="T8" fmla="*/ 745 w 1142"/>
                <a:gd name="T9" fmla="*/ 623 h 1187"/>
                <a:gd name="T10" fmla="*/ 700 w 1142"/>
                <a:gd name="T11" fmla="*/ 521 h 1187"/>
                <a:gd name="T12" fmla="*/ 498 w 1142"/>
                <a:gd name="T13" fmla="*/ 0 h 1187"/>
                <a:gd name="T14" fmla="*/ 333 w 1142"/>
                <a:gd name="T15" fmla="*/ 623 h 1187"/>
                <a:gd name="T16" fmla="*/ 387 w 1142"/>
                <a:gd name="T17" fmla="*/ 45 h 1187"/>
                <a:gd name="T18" fmla="*/ 162 w 1142"/>
                <a:gd name="T19" fmla="*/ 577 h 1187"/>
                <a:gd name="T20" fmla="*/ 183 w 1142"/>
                <a:gd name="T21" fmla="*/ 1170 h 1187"/>
                <a:gd name="T22" fmla="*/ 448 w 1142"/>
                <a:gd name="T23" fmla="*/ 895 h 1187"/>
                <a:gd name="T24" fmla="*/ 731 w 1142"/>
                <a:gd name="T25" fmla="*/ 1070 h 1187"/>
                <a:gd name="T26" fmla="*/ 844 w 1142"/>
                <a:gd name="T27" fmla="*/ 1156 h 1187"/>
                <a:gd name="T28" fmla="*/ 789 w 1142"/>
                <a:gd name="T29" fmla="*/ 181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1187">
                  <a:moveTo>
                    <a:pt x="789" y="181"/>
                  </a:moveTo>
                  <a:lnTo>
                    <a:pt x="789" y="181"/>
                  </a:lnTo>
                  <a:lnTo>
                    <a:pt x="673" y="4"/>
                  </a:lnTo>
                  <a:cubicBezTo>
                    <a:pt x="673" y="68"/>
                    <a:pt x="741" y="531"/>
                    <a:pt x="741" y="531"/>
                  </a:cubicBezTo>
                  <a:cubicBezTo>
                    <a:pt x="741" y="531"/>
                    <a:pt x="748" y="613"/>
                    <a:pt x="745" y="623"/>
                  </a:cubicBezTo>
                  <a:cubicBezTo>
                    <a:pt x="741" y="609"/>
                    <a:pt x="704" y="535"/>
                    <a:pt x="700" y="521"/>
                  </a:cubicBezTo>
                  <a:cubicBezTo>
                    <a:pt x="617" y="247"/>
                    <a:pt x="498" y="0"/>
                    <a:pt x="498" y="0"/>
                  </a:cubicBezTo>
                  <a:cubicBezTo>
                    <a:pt x="498" y="0"/>
                    <a:pt x="434" y="331"/>
                    <a:pt x="333" y="623"/>
                  </a:cubicBezTo>
                  <a:cubicBezTo>
                    <a:pt x="312" y="514"/>
                    <a:pt x="387" y="45"/>
                    <a:pt x="387" y="45"/>
                  </a:cubicBezTo>
                  <a:cubicBezTo>
                    <a:pt x="387" y="45"/>
                    <a:pt x="325" y="176"/>
                    <a:pt x="162" y="577"/>
                  </a:cubicBezTo>
                  <a:cubicBezTo>
                    <a:pt x="0" y="978"/>
                    <a:pt x="183" y="1170"/>
                    <a:pt x="183" y="1170"/>
                  </a:cubicBezTo>
                  <a:cubicBezTo>
                    <a:pt x="235" y="1187"/>
                    <a:pt x="361" y="1024"/>
                    <a:pt x="448" y="895"/>
                  </a:cubicBezTo>
                  <a:cubicBezTo>
                    <a:pt x="517" y="1066"/>
                    <a:pt x="686" y="1066"/>
                    <a:pt x="731" y="1070"/>
                  </a:cubicBezTo>
                  <a:cubicBezTo>
                    <a:pt x="778" y="1160"/>
                    <a:pt x="844" y="1156"/>
                    <a:pt x="844" y="1156"/>
                  </a:cubicBezTo>
                  <a:cubicBezTo>
                    <a:pt x="844" y="1156"/>
                    <a:pt x="1142" y="980"/>
                    <a:pt x="789" y="181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219">
              <a:extLst>
                <a:ext uri="{FF2B5EF4-FFF2-40B4-BE49-F238E27FC236}">
                  <a16:creationId xmlns:a16="http://schemas.microsoft.com/office/drawing/2014/main" id="{3AB206F3-58B1-4FF2-867E-9083600C6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4446588"/>
              <a:ext cx="1089025" cy="1131888"/>
            </a:xfrm>
            <a:custGeom>
              <a:avLst/>
              <a:gdLst>
                <a:gd name="T0" fmla="*/ 789 w 1142"/>
                <a:gd name="T1" fmla="*/ 181 h 1187"/>
                <a:gd name="T2" fmla="*/ 789 w 1142"/>
                <a:gd name="T3" fmla="*/ 181 h 1187"/>
                <a:gd name="T4" fmla="*/ 673 w 1142"/>
                <a:gd name="T5" fmla="*/ 4 h 1187"/>
                <a:gd name="T6" fmla="*/ 741 w 1142"/>
                <a:gd name="T7" fmla="*/ 531 h 1187"/>
                <a:gd name="T8" fmla="*/ 745 w 1142"/>
                <a:gd name="T9" fmla="*/ 623 h 1187"/>
                <a:gd name="T10" fmla="*/ 700 w 1142"/>
                <a:gd name="T11" fmla="*/ 521 h 1187"/>
                <a:gd name="T12" fmla="*/ 498 w 1142"/>
                <a:gd name="T13" fmla="*/ 0 h 1187"/>
                <a:gd name="T14" fmla="*/ 333 w 1142"/>
                <a:gd name="T15" fmla="*/ 623 h 1187"/>
                <a:gd name="T16" fmla="*/ 387 w 1142"/>
                <a:gd name="T17" fmla="*/ 45 h 1187"/>
                <a:gd name="T18" fmla="*/ 162 w 1142"/>
                <a:gd name="T19" fmla="*/ 577 h 1187"/>
                <a:gd name="T20" fmla="*/ 183 w 1142"/>
                <a:gd name="T21" fmla="*/ 1170 h 1187"/>
                <a:gd name="T22" fmla="*/ 448 w 1142"/>
                <a:gd name="T23" fmla="*/ 895 h 1187"/>
                <a:gd name="T24" fmla="*/ 731 w 1142"/>
                <a:gd name="T25" fmla="*/ 1070 h 1187"/>
                <a:gd name="T26" fmla="*/ 844 w 1142"/>
                <a:gd name="T27" fmla="*/ 1156 h 1187"/>
                <a:gd name="T28" fmla="*/ 789 w 1142"/>
                <a:gd name="T29" fmla="*/ 181 h 1187"/>
                <a:gd name="T30" fmla="*/ 789 w 1142"/>
                <a:gd name="T31" fmla="*/ 181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2" h="1187">
                  <a:moveTo>
                    <a:pt x="789" y="181"/>
                  </a:moveTo>
                  <a:lnTo>
                    <a:pt x="789" y="181"/>
                  </a:lnTo>
                  <a:lnTo>
                    <a:pt x="673" y="4"/>
                  </a:lnTo>
                  <a:cubicBezTo>
                    <a:pt x="673" y="68"/>
                    <a:pt x="741" y="531"/>
                    <a:pt x="741" y="531"/>
                  </a:cubicBezTo>
                  <a:cubicBezTo>
                    <a:pt x="741" y="531"/>
                    <a:pt x="748" y="613"/>
                    <a:pt x="745" y="623"/>
                  </a:cubicBezTo>
                  <a:cubicBezTo>
                    <a:pt x="741" y="609"/>
                    <a:pt x="704" y="535"/>
                    <a:pt x="700" y="521"/>
                  </a:cubicBezTo>
                  <a:cubicBezTo>
                    <a:pt x="617" y="247"/>
                    <a:pt x="498" y="0"/>
                    <a:pt x="498" y="0"/>
                  </a:cubicBezTo>
                  <a:cubicBezTo>
                    <a:pt x="498" y="0"/>
                    <a:pt x="434" y="331"/>
                    <a:pt x="333" y="623"/>
                  </a:cubicBezTo>
                  <a:cubicBezTo>
                    <a:pt x="312" y="514"/>
                    <a:pt x="387" y="45"/>
                    <a:pt x="387" y="45"/>
                  </a:cubicBezTo>
                  <a:cubicBezTo>
                    <a:pt x="387" y="45"/>
                    <a:pt x="325" y="176"/>
                    <a:pt x="162" y="577"/>
                  </a:cubicBezTo>
                  <a:cubicBezTo>
                    <a:pt x="0" y="978"/>
                    <a:pt x="183" y="1170"/>
                    <a:pt x="183" y="1170"/>
                  </a:cubicBezTo>
                  <a:cubicBezTo>
                    <a:pt x="235" y="1187"/>
                    <a:pt x="361" y="1024"/>
                    <a:pt x="448" y="895"/>
                  </a:cubicBezTo>
                  <a:cubicBezTo>
                    <a:pt x="517" y="1066"/>
                    <a:pt x="686" y="1066"/>
                    <a:pt x="731" y="1070"/>
                  </a:cubicBezTo>
                  <a:cubicBezTo>
                    <a:pt x="778" y="1160"/>
                    <a:pt x="844" y="1156"/>
                    <a:pt x="844" y="1156"/>
                  </a:cubicBezTo>
                  <a:cubicBezTo>
                    <a:pt x="844" y="1156"/>
                    <a:pt x="1142" y="980"/>
                    <a:pt x="789" y="181"/>
                  </a:cubicBezTo>
                  <a:lnTo>
                    <a:pt x="789" y="18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220">
              <a:extLst>
                <a:ext uri="{FF2B5EF4-FFF2-40B4-BE49-F238E27FC236}">
                  <a16:creationId xmlns:a16="http://schemas.microsoft.com/office/drawing/2014/main" id="{BFD591F7-24CB-4792-9F4C-287D16B8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5345113"/>
              <a:ext cx="461963" cy="847725"/>
            </a:xfrm>
            <a:custGeom>
              <a:avLst/>
              <a:gdLst>
                <a:gd name="T0" fmla="*/ 485 w 485"/>
                <a:gd name="T1" fmla="*/ 67 h 888"/>
                <a:gd name="T2" fmla="*/ 485 w 485"/>
                <a:gd name="T3" fmla="*/ 67 h 888"/>
                <a:gd name="T4" fmla="*/ 192 w 485"/>
                <a:gd name="T5" fmla="*/ 888 h 888"/>
                <a:gd name="T6" fmla="*/ 0 w 485"/>
                <a:gd name="T7" fmla="*/ 820 h 888"/>
                <a:gd name="T8" fmla="*/ 293 w 485"/>
                <a:gd name="T9" fmla="*/ 0 h 888"/>
                <a:gd name="T10" fmla="*/ 485 w 485"/>
                <a:gd name="T11" fmla="*/ 67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" h="888">
                  <a:moveTo>
                    <a:pt x="485" y="67"/>
                  </a:moveTo>
                  <a:lnTo>
                    <a:pt x="485" y="67"/>
                  </a:lnTo>
                  <a:lnTo>
                    <a:pt x="192" y="888"/>
                  </a:lnTo>
                  <a:lnTo>
                    <a:pt x="0" y="820"/>
                  </a:lnTo>
                  <a:lnTo>
                    <a:pt x="293" y="0"/>
                  </a:lnTo>
                  <a:lnTo>
                    <a:pt x="485" y="67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221">
              <a:extLst>
                <a:ext uri="{FF2B5EF4-FFF2-40B4-BE49-F238E27FC236}">
                  <a16:creationId xmlns:a16="http://schemas.microsoft.com/office/drawing/2014/main" id="{4FEE9C34-E34F-4C4C-8DB1-75173E526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5345113"/>
              <a:ext cx="461963" cy="847725"/>
            </a:xfrm>
            <a:custGeom>
              <a:avLst/>
              <a:gdLst>
                <a:gd name="T0" fmla="*/ 485 w 485"/>
                <a:gd name="T1" fmla="*/ 67 h 888"/>
                <a:gd name="T2" fmla="*/ 485 w 485"/>
                <a:gd name="T3" fmla="*/ 67 h 888"/>
                <a:gd name="T4" fmla="*/ 192 w 485"/>
                <a:gd name="T5" fmla="*/ 888 h 888"/>
                <a:gd name="T6" fmla="*/ 0 w 485"/>
                <a:gd name="T7" fmla="*/ 820 h 888"/>
                <a:gd name="T8" fmla="*/ 293 w 485"/>
                <a:gd name="T9" fmla="*/ 0 h 888"/>
                <a:gd name="T10" fmla="*/ 485 w 485"/>
                <a:gd name="T11" fmla="*/ 67 h 888"/>
                <a:gd name="T12" fmla="*/ 485 w 485"/>
                <a:gd name="T13" fmla="*/ 67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888">
                  <a:moveTo>
                    <a:pt x="485" y="67"/>
                  </a:moveTo>
                  <a:lnTo>
                    <a:pt x="485" y="67"/>
                  </a:lnTo>
                  <a:lnTo>
                    <a:pt x="192" y="888"/>
                  </a:lnTo>
                  <a:lnTo>
                    <a:pt x="0" y="820"/>
                  </a:lnTo>
                  <a:lnTo>
                    <a:pt x="293" y="0"/>
                  </a:lnTo>
                  <a:lnTo>
                    <a:pt x="485" y="67"/>
                  </a:lnTo>
                  <a:lnTo>
                    <a:pt x="485" y="6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222">
              <a:extLst>
                <a:ext uri="{FF2B5EF4-FFF2-40B4-BE49-F238E27FC236}">
                  <a16:creationId xmlns:a16="http://schemas.microsoft.com/office/drawing/2014/main" id="{94AAFBAC-141A-4C75-A038-ACA887301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5305425"/>
              <a:ext cx="207963" cy="163513"/>
            </a:xfrm>
            <a:custGeom>
              <a:avLst/>
              <a:gdLst>
                <a:gd name="T0" fmla="*/ 85 w 218"/>
                <a:gd name="T1" fmla="*/ 154 h 172"/>
                <a:gd name="T2" fmla="*/ 85 w 218"/>
                <a:gd name="T3" fmla="*/ 154 h 172"/>
                <a:gd name="T4" fmla="*/ 13 w 218"/>
                <a:gd name="T5" fmla="*/ 52 h 172"/>
                <a:gd name="T6" fmla="*/ 133 w 218"/>
                <a:gd name="T7" fmla="*/ 19 h 172"/>
                <a:gd name="T8" fmla="*/ 205 w 218"/>
                <a:gd name="T9" fmla="*/ 120 h 172"/>
                <a:gd name="T10" fmla="*/ 85 w 218"/>
                <a:gd name="T11" fmla="*/ 1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72">
                  <a:moveTo>
                    <a:pt x="85" y="154"/>
                  </a:moveTo>
                  <a:lnTo>
                    <a:pt x="85" y="154"/>
                  </a:lnTo>
                  <a:cubicBezTo>
                    <a:pt x="32" y="135"/>
                    <a:pt x="0" y="90"/>
                    <a:pt x="13" y="52"/>
                  </a:cubicBezTo>
                  <a:cubicBezTo>
                    <a:pt x="27" y="15"/>
                    <a:pt x="80" y="0"/>
                    <a:pt x="133" y="19"/>
                  </a:cubicBezTo>
                  <a:cubicBezTo>
                    <a:pt x="186" y="37"/>
                    <a:pt x="218" y="83"/>
                    <a:pt x="205" y="120"/>
                  </a:cubicBezTo>
                  <a:cubicBezTo>
                    <a:pt x="192" y="157"/>
                    <a:pt x="138" y="172"/>
                    <a:pt x="85" y="154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223">
              <a:extLst>
                <a:ext uri="{FF2B5EF4-FFF2-40B4-BE49-F238E27FC236}">
                  <a16:creationId xmlns:a16="http://schemas.microsoft.com/office/drawing/2014/main" id="{31A4865E-EADE-4793-AE9C-CE475134D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5305425"/>
              <a:ext cx="207963" cy="163513"/>
            </a:xfrm>
            <a:custGeom>
              <a:avLst/>
              <a:gdLst>
                <a:gd name="T0" fmla="*/ 85 w 218"/>
                <a:gd name="T1" fmla="*/ 154 h 172"/>
                <a:gd name="T2" fmla="*/ 85 w 218"/>
                <a:gd name="T3" fmla="*/ 154 h 172"/>
                <a:gd name="T4" fmla="*/ 13 w 218"/>
                <a:gd name="T5" fmla="*/ 52 h 172"/>
                <a:gd name="T6" fmla="*/ 133 w 218"/>
                <a:gd name="T7" fmla="*/ 19 h 172"/>
                <a:gd name="T8" fmla="*/ 205 w 218"/>
                <a:gd name="T9" fmla="*/ 120 h 172"/>
                <a:gd name="T10" fmla="*/ 85 w 218"/>
                <a:gd name="T11" fmla="*/ 154 h 172"/>
                <a:gd name="T12" fmla="*/ 85 w 218"/>
                <a:gd name="T13" fmla="*/ 1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72">
                  <a:moveTo>
                    <a:pt x="85" y="154"/>
                  </a:moveTo>
                  <a:lnTo>
                    <a:pt x="85" y="154"/>
                  </a:lnTo>
                  <a:cubicBezTo>
                    <a:pt x="32" y="135"/>
                    <a:pt x="0" y="90"/>
                    <a:pt x="13" y="52"/>
                  </a:cubicBezTo>
                  <a:cubicBezTo>
                    <a:pt x="27" y="15"/>
                    <a:pt x="80" y="0"/>
                    <a:pt x="133" y="19"/>
                  </a:cubicBezTo>
                  <a:cubicBezTo>
                    <a:pt x="186" y="37"/>
                    <a:pt x="218" y="83"/>
                    <a:pt x="205" y="120"/>
                  </a:cubicBezTo>
                  <a:cubicBezTo>
                    <a:pt x="192" y="157"/>
                    <a:pt x="138" y="172"/>
                    <a:pt x="85" y="154"/>
                  </a:cubicBezTo>
                  <a:lnTo>
                    <a:pt x="85" y="15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224">
              <a:extLst>
                <a:ext uri="{FF2B5EF4-FFF2-40B4-BE49-F238E27FC236}">
                  <a16:creationId xmlns:a16="http://schemas.microsoft.com/office/drawing/2014/main" id="{1E347DB7-9A12-4816-AB2D-A677EC89A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5567363"/>
              <a:ext cx="50800" cy="141288"/>
            </a:xfrm>
            <a:custGeom>
              <a:avLst/>
              <a:gdLst>
                <a:gd name="T0" fmla="*/ 53 w 53"/>
                <a:gd name="T1" fmla="*/ 0 h 149"/>
                <a:gd name="T2" fmla="*/ 53 w 53"/>
                <a:gd name="T3" fmla="*/ 0 h 149"/>
                <a:gd name="T4" fmla="*/ 0 w 53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49">
                  <a:moveTo>
                    <a:pt x="53" y="0"/>
                  </a:moveTo>
                  <a:lnTo>
                    <a:pt x="53" y="0"/>
                  </a:lnTo>
                  <a:lnTo>
                    <a:pt x="0" y="14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225">
              <a:extLst>
                <a:ext uri="{FF2B5EF4-FFF2-40B4-BE49-F238E27FC236}">
                  <a16:creationId xmlns:a16="http://schemas.microsoft.com/office/drawing/2014/main" id="{B6746596-1F98-42F2-B0D1-C99D6EA0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5491163"/>
              <a:ext cx="50800" cy="142875"/>
            </a:xfrm>
            <a:custGeom>
              <a:avLst/>
              <a:gdLst>
                <a:gd name="T0" fmla="*/ 53 w 53"/>
                <a:gd name="T1" fmla="*/ 0 h 149"/>
                <a:gd name="T2" fmla="*/ 53 w 53"/>
                <a:gd name="T3" fmla="*/ 0 h 149"/>
                <a:gd name="T4" fmla="*/ 0 w 53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49">
                  <a:moveTo>
                    <a:pt x="53" y="0"/>
                  </a:moveTo>
                  <a:lnTo>
                    <a:pt x="53" y="0"/>
                  </a:lnTo>
                  <a:lnTo>
                    <a:pt x="0" y="14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226">
              <a:extLst>
                <a:ext uri="{FF2B5EF4-FFF2-40B4-BE49-F238E27FC236}">
                  <a16:creationId xmlns:a16="http://schemas.microsoft.com/office/drawing/2014/main" id="{6B219B98-CC8D-4C02-A367-89D73B54C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5856288"/>
              <a:ext cx="49213" cy="142875"/>
            </a:xfrm>
            <a:custGeom>
              <a:avLst/>
              <a:gdLst>
                <a:gd name="T0" fmla="*/ 53 w 53"/>
                <a:gd name="T1" fmla="*/ 0 h 149"/>
                <a:gd name="T2" fmla="*/ 53 w 53"/>
                <a:gd name="T3" fmla="*/ 0 h 149"/>
                <a:gd name="T4" fmla="*/ 0 w 53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49">
                  <a:moveTo>
                    <a:pt x="53" y="0"/>
                  </a:moveTo>
                  <a:lnTo>
                    <a:pt x="53" y="0"/>
                  </a:lnTo>
                  <a:lnTo>
                    <a:pt x="0" y="14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227">
              <a:extLst>
                <a:ext uri="{FF2B5EF4-FFF2-40B4-BE49-F238E27FC236}">
                  <a16:creationId xmlns:a16="http://schemas.microsoft.com/office/drawing/2014/main" id="{1BCF44C9-09CB-46BD-AA23-3FB76D738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5719763"/>
              <a:ext cx="50800" cy="142875"/>
            </a:xfrm>
            <a:custGeom>
              <a:avLst/>
              <a:gdLst>
                <a:gd name="T0" fmla="*/ 53 w 53"/>
                <a:gd name="T1" fmla="*/ 0 h 150"/>
                <a:gd name="T2" fmla="*/ 53 w 53"/>
                <a:gd name="T3" fmla="*/ 0 h 150"/>
                <a:gd name="T4" fmla="*/ 0 w 53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50">
                  <a:moveTo>
                    <a:pt x="53" y="0"/>
                  </a:moveTo>
                  <a:lnTo>
                    <a:pt x="53" y="0"/>
                  </a:lnTo>
                  <a:lnTo>
                    <a:pt x="0" y="15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228">
              <a:extLst>
                <a:ext uri="{FF2B5EF4-FFF2-40B4-BE49-F238E27FC236}">
                  <a16:creationId xmlns:a16="http://schemas.microsoft.com/office/drawing/2014/main" id="{FDB0D4E6-E958-42BB-8284-8CD99940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6099175"/>
              <a:ext cx="20638" cy="79375"/>
            </a:xfrm>
            <a:custGeom>
              <a:avLst/>
              <a:gdLst>
                <a:gd name="T0" fmla="*/ 22 w 22"/>
                <a:gd name="T1" fmla="*/ 0 h 83"/>
                <a:gd name="T2" fmla="*/ 22 w 22"/>
                <a:gd name="T3" fmla="*/ 0 h 83"/>
                <a:gd name="T4" fmla="*/ 0 w 2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83">
                  <a:moveTo>
                    <a:pt x="22" y="0"/>
                  </a:moveTo>
                  <a:lnTo>
                    <a:pt x="22" y="0"/>
                  </a:lnTo>
                  <a:lnTo>
                    <a:pt x="0" y="8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229">
              <a:extLst>
                <a:ext uri="{FF2B5EF4-FFF2-40B4-BE49-F238E27FC236}">
                  <a16:creationId xmlns:a16="http://schemas.microsoft.com/office/drawing/2014/main" id="{8FD3E1DC-3EE8-48B3-95F9-8CD8AD56C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5938838"/>
              <a:ext cx="50800" cy="142875"/>
            </a:xfrm>
            <a:custGeom>
              <a:avLst/>
              <a:gdLst>
                <a:gd name="T0" fmla="*/ 53 w 53"/>
                <a:gd name="T1" fmla="*/ 0 h 149"/>
                <a:gd name="T2" fmla="*/ 53 w 53"/>
                <a:gd name="T3" fmla="*/ 0 h 149"/>
                <a:gd name="T4" fmla="*/ 0 w 53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49">
                  <a:moveTo>
                    <a:pt x="53" y="0"/>
                  </a:moveTo>
                  <a:lnTo>
                    <a:pt x="53" y="0"/>
                  </a:lnTo>
                  <a:lnTo>
                    <a:pt x="0" y="14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230">
              <a:extLst>
                <a:ext uri="{FF2B5EF4-FFF2-40B4-BE49-F238E27FC236}">
                  <a16:creationId xmlns:a16="http://schemas.microsoft.com/office/drawing/2014/main" id="{6BC03690-3486-4BB2-8E33-820727AE6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5440363"/>
              <a:ext cx="242888" cy="720725"/>
            </a:xfrm>
            <a:custGeom>
              <a:avLst/>
              <a:gdLst>
                <a:gd name="T0" fmla="*/ 203 w 254"/>
                <a:gd name="T1" fmla="*/ 0 h 757"/>
                <a:gd name="T2" fmla="*/ 203 w 254"/>
                <a:gd name="T3" fmla="*/ 0 h 757"/>
                <a:gd name="T4" fmla="*/ 254 w 254"/>
                <a:gd name="T5" fmla="*/ 745 h 757"/>
                <a:gd name="T6" fmla="*/ 51 w 254"/>
                <a:gd name="T7" fmla="*/ 757 h 757"/>
                <a:gd name="T8" fmla="*/ 0 w 254"/>
                <a:gd name="T9" fmla="*/ 12 h 757"/>
                <a:gd name="T10" fmla="*/ 203 w 254"/>
                <a:gd name="T11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757">
                  <a:moveTo>
                    <a:pt x="203" y="0"/>
                  </a:moveTo>
                  <a:lnTo>
                    <a:pt x="203" y="0"/>
                  </a:lnTo>
                  <a:lnTo>
                    <a:pt x="254" y="745"/>
                  </a:lnTo>
                  <a:lnTo>
                    <a:pt x="51" y="757"/>
                  </a:lnTo>
                  <a:lnTo>
                    <a:pt x="0" y="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231">
              <a:extLst>
                <a:ext uri="{FF2B5EF4-FFF2-40B4-BE49-F238E27FC236}">
                  <a16:creationId xmlns:a16="http://schemas.microsoft.com/office/drawing/2014/main" id="{CD937C12-6D7A-4A4A-AB48-EE3FC9B84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5440363"/>
              <a:ext cx="242888" cy="720725"/>
            </a:xfrm>
            <a:custGeom>
              <a:avLst/>
              <a:gdLst>
                <a:gd name="T0" fmla="*/ 203 w 254"/>
                <a:gd name="T1" fmla="*/ 0 h 757"/>
                <a:gd name="T2" fmla="*/ 203 w 254"/>
                <a:gd name="T3" fmla="*/ 0 h 757"/>
                <a:gd name="T4" fmla="*/ 254 w 254"/>
                <a:gd name="T5" fmla="*/ 745 h 757"/>
                <a:gd name="T6" fmla="*/ 51 w 254"/>
                <a:gd name="T7" fmla="*/ 757 h 757"/>
                <a:gd name="T8" fmla="*/ 0 w 254"/>
                <a:gd name="T9" fmla="*/ 12 h 757"/>
                <a:gd name="T10" fmla="*/ 203 w 254"/>
                <a:gd name="T11" fmla="*/ 0 h 757"/>
                <a:gd name="T12" fmla="*/ 203 w 254"/>
                <a:gd name="T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757">
                  <a:moveTo>
                    <a:pt x="203" y="0"/>
                  </a:moveTo>
                  <a:lnTo>
                    <a:pt x="203" y="0"/>
                  </a:lnTo>
                  <a:lnTo>
                    <a:pt x="254" y="745"/>
                  </a:lnTo>
                  <a:lnTo>
                    <a:pt x="51" y="757"/>
                  </a:lnTo>
                  <a:lnTo>
                    <a:pt x="0" y="12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232">
              <a:extLst>
                <a:ext uri="{FF2B5EF4-FFF2-40B4-BE49-F238E27FC236}">
                  <a16:creationId xmlns:a16="http://schemas.microsoft.com/office/drawing/2014/main" id="{76A02EB5-74A0-40AD-B2BC-04C4F03B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5" y="5384800"/>
              <a:ext cx="198438" cy="142875"/>
            </a:xfrm>
            <a:custGeom>
              <a:avLst/>
              <a:gdLst>
                <a:gd name="T0" fmla="*/ 108 w 208"/>
                <a:gd name="T1" fmla="*/ 147 h 150"/>
                <a:gd name="T2" fmla="*/ 108 w 208"/>
                <a:gd name="T3" fmla="*/ 147 h 150"/>
                <a:gd name="T4" fmla="*/ 3 w 208"/>
                <a:gd name="T5" fmla="*/ 81 h 150"/>
                <a:gd name="T6" fmla="*/ 100 w 208"/>
                <a:gd name="T7" fmla="*/ 4 h 150"/>
                <a:gd name="T8" fmla="*/ 206 w 208"/>
                <a:gd name="T9" fmla="*/ 69 h 150"/>
                <a:gd name="T10" fmla="*/ 108 w 208"/>
                <a:gd name="T11" fmla="*/ 1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50">
                  <a:moveTo>
                    <a:pt x="108" y="147"/>
                  </a:moveTo>
                  <a:lnTo>
                    <a:pt x="108" y="147"/>
                  </a:lnTo>
                  <a:cubicBezTo>
                    <a:pt x="52" y="150"/>
                    <a:pt x="5" y="121"/>
                    <a:pt x="3" y="81"/>
                  </a:cubicBezTo>
                  <a:cubicBezTo>
                    <a:pt x="0" y="42"/>
                    <a:pt x="44" y="7"/>
                    <a:pt x="100" y="4"/>
                  </a:cubicBezTo>
                  <a:cubicBezTo>
                    <a:pt x="156" y="0"/>
                    <a:pt x="203" y="29"/>
                    <a:pt x="206" y="69"/>
                  </a:cubicBezTo>
                  <a:cubicBezTo>
                    <a:pt x="208" y="108"/>
                    <a:pt x="164" y="143"/>
                    <a:pt x="108" y="147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233">
              <a:extLst>
                <a:ext uri="{FF2B5EF4-FFF2-40B4-BE49-F238E27FC236}">
                  <a16:creationId xmlns:a16="http://schemas.microsoft.com/office/drawing/2014/main" id="{2A6FFA3D-D271-4CCC-9742-3675C293F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5" y="5384800"/>
              <a:ext cx="198438" cy="142875"/>
            </a:xfrm>
            <a:custGeom>
              <a:avLst/>
              <a:gdLst>
                <a:gd name="T0" fmla="*/ 108 w 208"/>
                <a:gd name="T1" fmla="*/ 147 h 150"/>
                <a:gd name="T2" fmla="*/ 108 w 208"/>
                <a:gd name="T3" fmla="*/ 147 h 150"/>
                <a:gd name="T4" fmla="*/ 3 w 208"/>
                <a:gd name="T5" fmla="*/ 81 h 150"/>
                <a:gd name="T6" fmla="*/ 100 w 208"/>
                <a:gd name="T7" fmla="*/ 4 h 150"/>
                <a:gd name="T8" fmla="*/ 206 w 208"/>
                <a:gd name="T9" fmla="*/ 69 h 150"/>
                <a:gd name="T10" fmla="*/ 108 w 208"/>
                <a:gd name="T11" fmla="*/ 147 h 150"/>
                <a:gd name="T12" fmla="*/ 108 w 208"/>
                <a:gd name="T13" fmla="*/ 1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0">
                  <a:moveTo>
                    <a:pt x="108" y="147"/>
                  </a:moveTo>
                  <a:lnTo>
                    <a:pt x="108" y="147"/>
                  </a:lnTo>
                  <a:cubicBezTo>
                    <a:pt x="52" y="150"/>
                    <a:pt x="5" y="121"/>
                    <a:pt x="3" y="81"/>
                  </a:cubicBezTo>
                  <a:cubicBezTo>
                    <a:pt x="0" y="42"/>
                    <a:pt x="44" y="7"/>
                    <a:pt x="100" y="4"/>
                  </a:cubicBezTo>
                  <a:cubicBezTo>
                    <a:pt x="156" y="0"/>
                    <a:pt x="203" y="29"/>
                    <a:pt x="206" y="69"/>
                  </a:cubicBezTo>
                  <a:cubicBezTo>
                    <a:pt x="208" y="108"/>
                    <a:pt x="164" y="143"/>
                    <a:pt x="108" y="147"/>
                  </a:cubicBezTo>
                  <a:lnTo>
                    <a:pt x="108" y="14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234">
              <a:extLst>
                <a:ext uri="{FF2B5EF4-FFF2-40B4-BE49-F238E27FC236}">
                  <a16:creationId xmlns:a16="http://schemas.microsoft.com/office/drawing/2014/main" id="{4DBF2C0A-606B-4D9C-B2F4-4D874C7F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5" y="5629275"/>
              <a:ext cx="9525" cy="150813"/>
            </a:xfrm>
            <a:custGeom>
              <a:avLst/>
              <a:gdLst>
                <a:gd name="T0" fmla="*/ 0 w 10"/>
                <a:gd name="T1" fmla="*/ 0 h 158"/>
                <a:gd name="T2" fmla="*/ 0 w 10"/>
                <a:gd name="T3" fmla="*/ 0 h 158"/>
                <a:gd name="T4" fmla="*/ 10 w 10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8">
                  <a:moveTo>
                    <a:pt x="0" y="0"/>
                  </a:moveTo>
                  <a:lnTo>
                    <a:pt x="0" y="0"/>
                  </a:lnTo>
                  <a:lnTo>
                    <a:pt x="10" y="15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235">
              <a:extLst>
                <a:ext uri="{FF2B5EF4-FFF2-40B4-BE49-F238E27FC236}">
                  <a16:creationId xmlns:a16="http://schemas.microsoft.com/office/drawing/2014/main" id="{2DC65334-39A3-4E58-97F8-D3D747E3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0" y="5581650"/>
              <a:ext cx="9525" cy="150813"/>
            </a:xfrm>
            <a:custGeom>
              <a:avLst/>
              <a:gdLst>
                <a:gd name="T0" fmla="*/ 0 w 9"/>
                <a:gd name="T1" fmla="*/ 0 h 158"/>
                <a:gd name="T2" fmla="*/ 0 w 9"/>
                <a:gd name="T3" fmla="*/ 0 h 158"/>
                <a:gd name="T4" fmla="*/ 9 w 9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8">
                  <a:moveTo>
                    <a:pt x="0" y="0"/>
                  </a:moveTo>
                  <a:lnTo>
                    <a:pt x="0" y="0"/>
                  </a:lnTo>
                  <a:lnTo>
                    <a:pt x="9" y="15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236">
              <a:extLst>
                <a:ext uri="{FF2B5EF4-FFF2-40B4-BE49-F238E27FC236}">
                  <a16:creationId xmlns:a16="http://schemas.microsoft.com/office/drawing/2014/main" id="{9A222F10-4DD9-47EA-A694-DC7B65AC4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5" y="5932488"/>
              <a:ext cx="9525" cy="150813"/>
            </a:xfrm>
            <a:custGeom>
              <a:avLst/>
              <a:gdLst>
                <a:gd name="T0" fmla="*/ 0 w 10"/>
                <a:gd name="T1" fmla="*/ 0 h 158"/>
                <a:gd name="T2" fmla="*/ 0 w 10"/>
                <a:gd name="T3" fmla="*/ 0 h 158"/>
                <a:gd name="T4" fmla="*/ 10 w 10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8">
                  <a:moveTo>
                    <a:pt x="0" y="0"/>
                  </a:moveTo>
                  <a:lnTo>
                    <a:pt x="0" y="0"/>
                  </a:lnTo>
                  <a:lnTo>
                    <a:pt x="10" y="15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237">
              <a:extLst>
                <a:ext uri="{FF2B5EF4-FFF2-40B4-BE49-F238E27FC236}">
                  <a16:creationId xmlns:a16="http://schemas.microsoft.com/office/drawing/2014/main" id="{8A604A04-90E3-483F-987D-8729BC55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819775"/>
              <a:ext cx="7938" cy="150813"/>
            </a:xfrm>
            <a:custGeom>
              <a:avLst/>
              <a:gdLst>
                <a:gd name="T0" fmla="*/ 0 w 9"/>
                <a:gd name="T1" fmla="*/ 0 h 158"/>
                <a:gd name="T2" fmla="*/ 0 w 9"/>
                <a:gd name="T3" fmla="*/ 0 h 158"/>
                <a:gd name="T4" fmla="*/ 9 w 9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8">
                  <a:moveTo>
                    <a:pt x="0" y="0"/>
                  </a:moveTo>
                  <a:lnTo>
                    <a:pt x="0" y="0"/>
                  </a:lnTo>
                  <a:lnTo>
                    <a:pt x="9" y="158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2320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Kommunikation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8AE85B3-B9EB-42A8-B04B-3E885B80C858}"/>
              </a:ext>
            </a:extLst>
          </p:cNvPr>
          <p:cNvGrpSpPr>
            <a:grpSpLocks noChangeAspect="1"/>
          </p:cNvGrpSpPr>
          <p:nvPr/>
        </p:nvGrpSpPr>
        <p:grpSpPr>
          <a:xfrm>
            <a:off x="1025426" y="1259557"/>
            <a:ext cx="3241675" cy="4570413"/>
            <a:chOff x="1492250" y="895350"/>
            <a:chExt cx="3241675" cy="457041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D4EA32-0205-418F-8869-82BC291CA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3155950"/>
              <a:ext cx="979488" cy="1063625"/>
            </a:xfrm>
            <a:custGeom>
              <a:avLst/>
              <a:gdLst>
                <a:gd name="T0" fmla="*/ 0 w 1028"/>
                <a:gd name="T1" fmla="*/ 1115 h 1115"/>
                <a:gd name="T2" fmla="*/ 0 w 1028"/>
                <a:gd name="T3" fmla="*/ 1115 h 1115"/>
                <a:gd name="T4" fmla="*/ 1028 w 1028"/>
                <a:gd name="T5" fmla="*/ 1115 h 1115"/>
                <a:gd name="T6" fmla="*/ 514 w 1028"/>
                <a:gd name="T7" fmla="*/ 19 h 1115"/>
                <a:gd name="T8" fmla="*/ 0 w 1028"/>
                <a:gd name="T9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115">
                  <a:moveTo>
                    <a:pt x="0" y="1115"/>
                  </a:moveTo>
                  <a:lnTo>
                    <a:pt x="0" y="1115"/>
                  </a:lnTo>
                  <a:lnTo>
                    <a:pt x="1028" y="1115"/>
                  </a:lnTo>
                  <a:cubicBezTo>
                    <a:pt x="1028" y="1115"/>
                    <a:pt x="1028" y="0"/>
                    <a:pt x="514" y="19"/>
                  </a:cubicBezTo>
                  <a:cubicBezTo>
                    <a:pt x="0" y="38"/>
                    <a:pt x="0" y="1115"/>
                    <a:pt x="0" y="111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651B89B-0AF0-408F-9853-E390BAAF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3155950"/>
              <a:ext cx="981075" cy="1063625"/>
            </a:xfrm>
            <a:custGeom>
              <a:avLst/>
              <a:gdLst>
                <a:gd name="T0" fmla="*/ 0 w 1028"/>
                <a:gd name="T1" fmla="*/ 1115 h 1115"/>
                <a:gd name="T2" fmla="*/ 0 w 1028"/>
                <a:gd name="T3" fmla="*/ 1115 h 1115"/>
                <a:gd name="T4" fmla="*/ 1028 w 1028"/>
                <a:gd name="T5" fmla="*/ 1115 h 1115"/>
                <a:gd name="T6" fmla="*/ 514 w 1028"/>
                <a:gd name="T7" fmla="*/ 19 h 1115"/>
                <a:gd name="T8" fmla="*/ 0 w 1028"/>
                <a:gd name="T9" fmla="*/ 1115 h 1115"/>
                <a:gd name="T10" fmla="*/ 0 w 1028"/>
                <a:gd name="T11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8" h="1115">
                  <a:moveTo>
                    <a:pt x="0" y="1115"/>
                  </a:moveTo>
                  <a:lnTo>
                    <a:pt x="0" y="1115"/>
                  </a:lnTo>
                  <a:lnTo>
                    <a:pt x="1028" y="1115"/>
                  </a:lnTo>
                  <a:cubicBezTo>
                    <a:pt x="1028" y="1115"/>
                    <a:pt x="1028" y="0"/>
                    <a:pt x="514" y="19"/>
                  </a:cubicBezTo>
                  <a:cubicBezTo>
                    <a:pt x="0" y="38"/>
                    <a:pt x="0" y="1115"/>
                    <a:pt x="0" y="1115"/>
                  </a:cubicBezTo>
                  <a:lnTo>
                    <a:pt x="0" y="111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D4A6A6B-D22D-4CEE-92F6-DE3B7BC8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2506663"/>
              <a:ext cx="657225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5" y="666"/>
                    <a:pt x="690" y="517"/>
                    <a:pt x="690" y="333"/>
                  </a:cubicBezTo>
                  <a:cubicBezTo>
                    <a:pt x="690" y="149"/>
                    <a:pt x="535" y="0"/>
                    <a:pt x="345" y="0"/>
                  </a:cubicBezTo>
                  <a:cubicBezTo>
                    <a:pt x="154" y="0"/>
                    <a:pt x="0" y="149"/>
                    <a:pt x="0" y="333"/>
                  </a:cubicBezTo>
                  <a:cubicBezTo>
                    <a:pt x="0" y="517"/>
                    <a:pt x="154" y="666"/>
                    <a:pt x="345" y="666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54C18B1-1001-49D5-9A39-C43CB018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2506663"/>
              <a:ext cx="657225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  <a:gd name="T12" fmla="*/ 345 w 690"/>
                <a:gd name="T1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5" y="666"/>
                    <a:pt x="690" y="517"/>
                    <a:pt x="690" y="333"/>
                  </a:cubicBezTo>
                  <a:cubicBezTo>
                    <a:pt x="690" y="149"/>
                    <a:pt x="535" y="0"/>
                    <a:pt x="345" y="0"/>
                  </a:cubicBezTo>
                  <a:cubicBezTo>
                    <a:pt x="154" y="0"/>
                    <a:pt x="0" y="149"/>
                    <a:pt x="0" y="333"/>
                  </a:cubicBezTo>
                  <a:cubicBezTo>
                    <a:pt x="0" y="517"/>
                    <a:pt x="154" y="666"/>
                    <a:pt x="345" y="666"/>
                  </a:cubicBezTo>
                  <a:lnTo>
                    <a:pt x="345" y="6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9375F53-8C34-421A-8D2C-6EAC712D3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0" y="2716213"/>
              <a:ext cx="217488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CF1A0E1-A11C-41DD-9057-8837027AB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0" y="2716213"/>
              <a:ext cx="217488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  <a:gd name="T12" fmla="*/ 114 w 228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lnTo>
                    <a:pt x="114" y="2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1735AD9-FF71-46CB-81C6-A91FED85F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2760663"/>
              <a:ext cx="117475" cy="123825"/>
            </a:xfrm>
            <a:custGeom>
              <a:avLst/>
              <a:gdLst>
                <a:gd name="T0" fmla="*/ 61 w 123"/>
                <a:gd name="T1" fmla="*/ 130 h 130"/>
                <a:gd name="T2" fmla="*/ 61 w 123"/>
                <a:gd name="T3" fmla="*/ 130 h 130"/>
                <a:gd name="T4" fmla="*/ 123 w 123"/>
                <a:gd name="T5" fmla="*/ 65 h 130"/>
                <a:gd name="T6" fmla="*/ 61 w 123"/>
                <a:gd name="T7" fmla="*/ 0 h 130"/>
                <a:gd name="T8" fmla="*/ 0 w 123"/>
                <a:gd name="T9" fmla="*/ 65 h 130"/>
                <a:gd name="T10" fmla="*/ 61 w 123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30">
                  <a:moveTo>
                    <a:pt x="61" y="130"/>
                  </a:moveTo>
                  <a:lnTo>
                    <a:pt x="61" y="130"/>
                  </a:lnTo>
                  <a:cubicBezTo>
                    <a:pt x="95" y="130"/>
                    <a:pt x="123" y="101"/>
                    <a:pt x="123" y="65"/>
                  </a:cubicBezTo>
                  <a:cubicBezTo>
                    <a:pt x="123" y="29"/>
                    <a:pt x="95" y="0"/>
                    <a:pt x="61" y="0"/>
                  </a:cubicBezTo>
                  <a:cubicBezTo>
                    <a:pt x="27" y="0"/>
                    <a:pt x="0" y="29"/>
                    <a:pt x="0" y="65"/>
                  </a:cubicBezTo>
                  <a:cubicBezTo>
                    <a:pt x="0" y="101"/>
                    <a:pt x="27" y="130"/>
                    <a:pt x="61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9920D39-4362-4258-BBB9-874F386F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3149600"/>
              <a:ext cx="977900" cy="1065213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3 w 1027"/>
                <a:gd name="T7" fmla="*/ 19 h 1115"/>
                <a:gd name="T8" fmla="*/ 0 w 1027"/>
                <a:gd name="T9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3" y="19"/>
                  </a:cubicBezTo>
                  <a:cubicBezTo>
                    <a:pt x="0" y="38"/>
                    <a:pt x="0" y="1115"/>
                    <a:pt x="0" y="1115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9012D0E-ED9E-4FA5-86EA-03A629C11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3149600"/>
              <a:ext cx="977900" cy="1065213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3 w 1027"/>
                <a:gd name="T7" fmla="*/ 19 h 1115"/>
                <a:gd name="T8" fmla="*/ 0 w 1027"/>
                <a:gd name="T9" fmla="*/ 1115 h 1115"/>
                <a:gd name="T10" fmla="*/ 0 w 1027"/>
                <a:gd name="T11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3" y="19"/>
                  </a:cubicBezTo>
                  <a:cubicBezTo>
                    <a:pt x="0" y="38"/>
                    <a:pt x="0" y="1115"/>
                    <a:pt x="0" y="1115"/>
                  </a:cubicBezTo>
                  <a:lnTo>
                    <a:pt x="0" y="111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80724A8-1DB3-4C6B-8B4C-6D5B2CBC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4402138"/>
              <a:ext cx="979488" cy="1063625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3 w 1027"/>
                <a:gd name="T7" fmla="*/ 19 h 1115"/>
                <a:gd name="T8" fmla="*/ 0 w 1027"/>
                <a:gd name="T9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3" y="19"/>
                  </a:cubicBezTo>
                  <a:cubicBezTo>
                    <a:pt x="0" y="38"/>
                    <a:pt x="0" y="1115"/>
                    <a:pt x="0" y="111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4CFDA56-AAB5-457B-B5BC-F70654CB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4402138"/>
              <a:ext cx="979488" cy="1063625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3 w 1027"/>
                <a:gd name="T7" fmla="*/ 19 h 1115"/>
                <a:gd name="T8" fmla="*/ 0 w 1027"/>
                <a:gd name="T9" fmla="*/ 1115 h 1115"/>
                <a:gd name="T10" fmla="*/ 0 w 1027"/>
                <a:gd name="T11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3" y="19"/>
                  </a:cubicBezTo>
                  <a:cubicBezTo>
                    <a:pt x="0" y="38"/>
                    <a:pt x="0" y="1115"/>
                    <a:pt x="0" y="1115"/>
                  </a:cubicBezTo>
                  <a:lnTo>
                    <a:pt x="0" y="111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DDEAB8F1-784A-43C7-A027-25C51CF9A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730625"/>
              <a:ext cx="657225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49"/>
                    <a:pt x="536" y="0"/>
                    <a:pt x="345" y="0"/>
                  </a:cubicBezTo>
                  <a:cubicBezTo>
                    <a:pt x="155" y="0"/>
                    <a:pt x="0" y="149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8814451-6BF0-4857-9F69-BA201CA8F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730625"/>
              <a:ext cx="657225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  <a:gd name="T12" fmla="*/ 345 w 690"/>
                <a:gd name="T1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49"/>
                    <a:pt x="536" y="0"/>
                    <a:pt x="345" y="0"/>
                  </a:cubicBezTo>
                  <a:cubicBezTo>
                    <a:pt x="155" y="0"/>
                    <a:pt x="0" y="149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lnTo>
                    <a:pt x="345" y="6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65FE527-DDC2-4F58-9ADE-205E4E7C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3932238"/>
              <a:ext cx="215900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18EFD78-41D0-4014-9E4B-32334D32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3932238"/>
              <a:ext cx="215900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  <a:gd name="T12" fmla="*/ 114 w 228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lnTo>
                    <a:pt x="114" y="2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E65D94BA-CCE6-4949-9029-6312249D8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968750"/>
              <a:ext cx="117475" cy="123825"/>
            </a:xfrm>
            <a:custGeom>
              <a:avLst/>
              <a:gdLst>
                <a:gd name="T0" fmla="*/ 61 w 123"/>
                <a:gd name="T1" fmla="*/ 131 h 131"/>
                <a:gd name="T2" fmla="*/ 61 w 123"/>
                <a:gd name="T3" fmla="*/ 131 h 131"/>
                <a:gd name="T4" fmla="*/ 123 w 123"/>
                <a:gd name="T5" fmla="*/ 66 h 131"/>
                <a:gd name="T6" fmla="*/ 61 w 123"/>
                <a:gd name="T7" fmla="*/ 0 h 131"/>
                <a:gd name="T8" fmla="*/ 0 w 123"/>
                <a:gd name="T9" fmla="*/ 66 h 131"/>
                <a:gd name="T10" fmla="*/ 61 w 123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31">
                  <a:moveTo>
                    <a:pt x="61" y="131"/>
                  </a:moveTo>
                  <a:lnTo>
                    <a:pt x="61" y="131"/>
                  </a:lnTo>
                  <a:cubicBezTo>
                    <a:pt x="95" y="131"/>
                    <a:pt x="123" y="102"/>
                    <a:pt x="123" y="66"/>
                  </a:cubicBezTo>
                  <a:cubicBezTo>
                    <a:pt x="123" y="29"/>
                    <a:pt x="95" y="0"/>
                    <a:pt x="61" y="0"/>
                  </a:cubicBezTo>
                  <a:cubicBezTo>
                    <a:pt x="27" y="0"/>
                    <a:pt x="0" y="29"/>
                    <a:pt x="0" y="66"/>
                  </a:cubicBezTo>
                  <a:cubicBezTo>
                    <a:pt x="0" y="102"/>
                    <a:pt x="27" y="131"/>
                    <a:pt x="61" y="1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4A70F91-580C-465C-B415-ECF7DCD0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968750"/>
              <a:ext cx="117475" cy="123825"/>
            </a:xfrm>
            <a:custGeom>
              <a:avLst/>
              <a:gdLst>
                <a:gd name="T0" fmla="*/ 61 w 123"/>
                <a:gd name="T1" fmla="*/ 131 h 131"/>
                <a:gd name="T2" fmla="*/ 61 w 123"/>
                <a:gd name="T3" fmla="*/ 131 h 131"/>
                <a:gd name="T4" fmla="*/ 123 w 123"/>
                <a:gd name="T5" fmla="*/ 66 h 131"/>
                <a:gd name="T6" fmla="*/ 61 w 123"/>
                <a:gd name="T7" fmla="*/ 0 h 131"/>
                <a:gd name="T8" fmla="*/ 0 w 123"/>
                <a:gd name="T9" fmla="*/ 66 h 131"/>
                <a:gd name="T10" fmla="*/ 61 w 123"/>
                <a:gd name="T11" fmla="*/ 131 h 131"/>
                <a:gd name="T12" fmla="*/ 61 w 123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1">
                  <a:moveTo>
                    <a:pt x="61" y="131"/>
                  </a:moveTo>
                  <a:lnTo>
                    <a:pt x="61" y="131"/>
                  </a:lnTo>
                  <a:cubicBezTo>
                    <a:pt x="95" y="131"/>
                    <a:pt x="123" y="102"/>
                    <a:pt x="123" y="66"/>
                  </a:cubicBezTo>
                  <a:cubicBezTo>
                    <a:pt x="123" y="29"/>
                    <a:pt x="95" y="0"/>
                    <a:pt x="61" y="0"/>
                  </a:cubicBezTo>
                  <a:cubicBezTo>
                    <a:pt x="27" y="0"/>
                    <a:pt x="0" y="29"/>
                    <a:pt x="0" y="66"/>
                  </a:cubicBezTo>
                  <a:cubicBezTo>
                    <a:pt x="0" y="102"/>
                    <a:pt x="27" y="131"/>
                    <a:pt x="61" y="131"/>
                  </a:cubicBezTo>
                  <a:lnTo>
                    <a:pt x="61" y="131"/>
                  </a:lnTo>
                  <a:close/>
                </a:path>
              </a:pathLst>
            </a:custGeom>
            <a:noFill/>
            <a:ln w="9525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EA79060-4966-45DC-A52D-4F8A8309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4125913"/>
              <a:ext cx="977900" cy="1063625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4 w 1027"/>
                <a:gd name="T7" fmla="*/ 19 h 1115"/>
                <a:gd name="T8" fmla="*/ 0 w 1027"/>
                <a:gd name="T9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4" y="19"/>
                  </a:cubicBezTo>
                  <a:cubicBezTo>
                    <a:pt x="0" y="38"/>
                    <a:pt x="0" y="1115"/>
                    <a:pt x="0" y="111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272E66F-B753-4D11-867E-CBB686E2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4125913"/>
              <a:ext cx="977900" cy="1063625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4 w 1027"/>
                <a:gd name="T7" fmla="*/ 19 h 1115"/>
                <a:gd name="T8" fmla="*/ 0 w 1027"/>
                <a:gd name="T9" fmla="*/ 1115 h 1115"/>
                <a:gd name="T10" fmla="*/ 0 w 1027"/>
                <a:gd name="T11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4" y="19"/>
                  </a:cubicBezTo>
                  <a:cubicBezTo>
                    <a:pt x="0" y="38"/>
                    <a:pt x="0" y="1115"/>
                    <a:pt x="0" y="1115"/>
                  </a:cubicBezTo>
                  <a:lnTo>
                    <a:pt x="0" y="111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470F0F46-52E0-40D8-81B6-3058605D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5" y="3476625"/>
              <a:ext cx="658813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50"/>
                    <a:pt x="536" y="0"/>
                    <a:pt x="345" y="0"/>
                  </a:cubicBezTo>
                  <a:cubicBezTo>
                    <a:pt x="155" y="0"/>
                    <a:pt x="0" y="150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36A42A3A-74B5-4FC0-BF91-D1C9CB86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5" y="3476625"/>
              <a:ext cx="658813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  <a:gd name="T12" fmla="*/ 345 w 690"/>
                <a:gd name="T1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50"/>
                    <a:pt x="536" y="0"/>
                    <a:pt x="345" y="0"/>
                  </a:cubicBezTo>
                  <a:cubicBezTo>
                    <a:pt x="155" y="0"/>
                    <a:pt x="0" y="150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lnTo>
                    <a:pt x="345" y="6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B4F52FEC-E385-4C08-BD02-7F4F19557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3686175"/>
              <a:ext cx="217488" cy="217488"/>
            </a:xfrm>
            <a:custGeom>
              <a:avLst/>
              <a:gdLst>
                <a:gd name="T0" fmla="*/ 114 w 227"/>
                <a:gd name="T1" fmla="*/ 227 h 227"/>
                <a:gd name="T2" fmla="*/ 114 w 227"/>
                <a:gd name="T3" fmla="*/ 227 h 227"/>
                <a:gd name="T4" fmla="*/ 227 w 227"/>
                <a:gd name="T5" fmla="*/ 113 h 227"/>
                <a:gd name="T6" fmla="*/ 114 w 227"/>
                <a:gd name="T7" fmla="*/ 0 h 227"/>
                <a:gd name="T8" fmla="*/ 0 w 227"/>
                <a:gd name="T9" fmla="*/ 113 h 227"/>
                <a:gd name="T10" fmla="*/ 114 w 227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27">
                  <a:moveTo>
                    <a:pt x="114" y="227"/>
                  </a:moveTo>
                  <a:lnTo>
                    <a:pt x="114" y="227"/>
                  </a:lnTo>
                  <a:cubicBezTo>
                    <a:pt x="176" y="227"/>
                    <a:pt x="227" y="176"/>
                    <a:pt x="227" y="113"/>
                  </a:cubicBezTo>
                  <a:cubicBezTo>
                    <a:pt x="227" y="51"/>
                    <a:pt x="176" y="0"/>
                    <a:pt x="114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0" y="176"/>
                    <a:pt x="51" y="227"/>
                    <a:pt x="114" y="22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8C0169C-30EC-49A8-B746-74C6DB3C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3686175"/>
              <a:ext cx="217488" cy="217488"/>
            </a:xfrm>
            <a:custGeom>
              <a:avLst/>
              <a:gdLst>
                <a:gd name="T0" fmla="*/ 114 w 227"/>
                <a:gd name="T1" fmla="*/ 227 h 227"/>
                <a:gd name="T2" fmla="*/ 114 w 227"/>
                <a:gd name="T3" fmla="*/ 227 h 227"/>
                <a:gd name="T4" fmla="*/ 227 w 227"/>
                <a:gd name="T5" fmla="*/ 113 h 227"/>
                <a:gd name="T6" fmla="*/ 114 w 227"/>
                <a:gd name="T7" fmla="*/ 0 h 227"/>
                <a:gd name="T8" fmla="*/ 0 w 227"/>
                <a:gd name="T9" fmla="*/ 113 h 227"/>
                <a:gd name="T10" fmla="*/ 114 w 227"/>
                <a:gd name="T11" fmla="*/ 227 h 227"/>
                <a:gd name="T12" fmla="*/ 114 w 227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27">
                  <a:moveTo>
                    <a:pt x="114" y="227"/>
                  </a:moveTo>
                  <a:lnTo>
                    <a:pt x="114" y="227"/>
                  </a:lnTo>
                  <a:cubicBezTo>
                    <a:pt x="176" y="227"/>
                    <a:pt x="227" y="176"/>
                    <a:pt x="227" y="113"/>
                  </a:cubicBezTo>
                  <a:cubicBezTo>
                    <a:pt x="227" y="51"/>
                    <a:pt x="176" y="0"/>
                    <a:pt x="114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0" y="176"/>
                    <a:pt x="51" y="227"/>
                    <a:pt x="114" y="227"/>
                  </a:cubicBezTo>
                  <a:lnTo>
                    <a:pt x="114" y="2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13E36F8-CA50-4B3C-9E96-0A22C8E5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3713163"/>
              <a:ext cx="117475" cy="123825"/>
            </a:xfrm>
            <a:custGeom>
              <a:avLst/>
              <a:gdLst>
                <a:gd name="T0" fmla="*/ 62 w 123"/>
                <a:gd name="T1" fmla="*/ 130 h 130"/>
                <a:gd name="T2" fmla="*/ 62 w 123"/>
                <a:gd name="T3" fmla="*/ 130 h 130"/>
                <a:gd name="T4" fmla="*/ 123 w 123"/>
                <a:gd name="T5" fmla="*/ 65 h 130"/>
                <a:gd name="T6" fmla="*/ 62 w 123"/>
                <a:gd name="T7" fmla="*/ 0 h 130"/>
                <a:gd name="T8" fmla="*/ 0 w 123"/>
                <a:gd name="T9" fmla="*/ 65 h 130"/>
                <a:gd name="T10" fmla="*/ 62 w 123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30">
                  <a:moveTo>
                    <a:pt x="62" y="130"/>
                  </a:moveTo>
                  <a:lnTo>
                    <a:pt x="62" y="130"/>
                  </a:lnTo>
                  <a:cubicBezTo>
                    <a:pt x="96" y="130"/>
                    <a:pt x="123" y="101"/>
                    <a:pt x="123" y="65"/>
                  </a:cubicBezTo>
                  <a:cubicBezTo>
                    <a:pt x="123" y="29"/>
                    <a:pt x="96" y="0"/>
                    <a:pt x="62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101"/>
                    <a:pt x="28" y="130"/>
                    <a:pt x="62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A1E99C2-796C-4687-9DA9-7D60B0F7F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3713163"/>
              <a:ext cx="117475" cy="123825"/>
            </a:xfrm>
            <a:custGeom>
              <a:avLst/>
              <a:gdLst>
                <a:gd name="T0" fmla="*/ 62 w 123"/>
                <a:gd name="T1" fmla="*/ 130 h 130"/>
                <a:gd name="T2" fmla="*/ 62 w 123"/>
                <a:gd name="T3" fmla="*/ 130 h 130"/>
                <a:gd name="T4" fmla="*/ 123 w 123"/>
                <a:gd name="T5" fmla="*/ 65 h 130"/>
                <a:gd name="T6" fmla="*/ 62 w 123"/>
                <a:gd name="T7" fmla="*/ 0 h 130"/>
                <a:gd name="T8" fmla="*/ 0 w 123"/>
                <a:gd name="T9" fmla="*/ 65 h 130"/>
                <a:gd name="T10" fmla="*/ 62 w 123"/>
                <a:gd name="T11" fmla="*/ 130 h 130"/>
                <a:gd name="T12" fmla="*/ 62 w 12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0">
                  <a:moveTo>
                    <a:pt x="62" y="130"/>
                  </a:moveTo>
                  <a:lnTo>
                    <a:pt x="62" y="130"/>
                  </a:lnTo>
                  <a:cubicBezTo>
                    <a:pt x="96" y="130"/>
                    <a:pt x="123" y="101"/>
                    <a:pt x="123" y="65"/>
                  </a:cubicBezTo>
                  <a:cubicBezTo>
                    <a:pt x="123" y="29"/>
                    <a:pt x="96" y="0"/>
                    <a:pt x="62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101"/>
                    <a:pt x="28" y="130"/>
                    <a:pt x="62" y="130"/>
                  </a:cubicBezTo>
                  <a:lnTo>
                    <a:pt x="62" y="130"/>
                  </a:lnTo>
                  <a:close/>
                </a:path>
              </a:pathLst>
            </a:custGeom>
            <a:noFill/>
            <a:ln w="158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7B670F4-2C4A-497B-AE85-6C02E228B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2487613"/>
              <a:ext cx="657225" cy="636588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49"/>
                    <a:pt x="536" y="0"/>
                    <a:pt x="345" y="0"/>
                  </a:cubicBezTo>
                  <a:cubicBezTo>
                    <a:pt x="155" y="0"/>
                    <a:pt x="0" y="149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6BA0F75B-5A8A-421B-9494-2781C9BB8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2487613"/>
              <a:ext cx="657225" cy="636588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  <a:gd name="T12" fmla="*/ 345 w 690"/>
                <a:gd name="T1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49"/>
                    <a:pt x="536" y="0"/>
                    <a:pt x="345" y="0"/>
                  </a:cubicBezTo>
                  <a:cubicBezTo>
                    <a:pt x="155" y="0"/>
                    <a:pt x="0" y="149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lnTo>
                    <a:pt x="345" y="6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DC74BC9-CBB5-49D0-B9F1-56E873973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2697163"/>
              <a:ext cx="217488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C1C42C-EA9D-46B2-B2AE-E7038676A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2697163"/>
              <a:ext cx="217488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  <a:gd name="T12" fmla="*/ 114 w 228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lnTo>
                    <a:pt x="114" y="2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0E9D9489-658E-48BC-9631-A6FB89AA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2741613"/>
              <a:ext cx="119063" cy="125413"/>
            </a:xfrm>
            <a:custGeom>
              <a:avLst/>
              <a:gdLst>
                <a:gd name="T0" fmla="*/ 62 w 124"/>
                <a:gd name="T1" fmla="*/ 130 h 130"/>
                <a:gd name="T2" fmla="*/ 62 w 124"/>
                <a:gd name="T3" fmla="*/ 130 h 130"/>
                <a:gd name="T4" fmla="*/ 124 w 124"/>
                <a:gd name="T5" fmla="*/ 65 h 130"/>
                <a:gd name="T6" fmla="*/ 62 w 124"/>
                <a:gd name="T7" fmla="*/ 0 h 130"/>
                <a:gd name="T8" fmla="*/ 0 w 124"/>
                <a:gd name="T9" fmla="*/ 65 h 130"/>
                <a:gd name="T10" fmla="*/ 62 w 124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0">
                  <a:moveTo>
                    <a:pt x="62" y="130"/>
                  </a:moveTo>
                  <a:lnTo>
                    <a:pt x="62" y="130"/>
                  </a:lnTo>
                  <a:cubicBezTo>
                    <a:pt x="96" y="130"/>
                    <a:pt x="124" y="101"/>
                    <a:pt x="124" y="65"/>
                  </a:cubicBezTo>
                  <a:cubicBezTo>
                    <a:pt x="124" y="29"/>
                    <a:pt x="96" y="0"/>
                    <a:pt x="62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101"/>
                    <a:pt x="28" y="130"/>
                    <a:pt x="62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AA32E3E-7790-4100-AC45-1280CE09A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2741613"/>
              <a:ext cx="119063" cy="125413"/>
            </a:xfrm>
            <a:custGeom>
              <a:avLst/>
              <a:gdLst>
                <a:gd name="T0" fmla="*/ 62 w 124"/>
                <a:gd name="T1" fmla="*/ 130 h 130"/>
                <a:gd name="T2" fmla="*/ 62 w 124"/>
                <a:gd name="T3" fmla="*/ 130 h 130"/>
                <a:gd name="T4" fmla="*/ 124 w 124"/>
                <a:gd name="T5" fmla="*/ 65 h 130"/>
                <a:gd name="T6" fmla="*/ 62 w 124"/>
                <a:gd name="T7" fmla="*/ 0 h 130"/>
                <a:gd name="T8" fmla="*/ 0 w 124"/>
                <a:gd name="T9" fmla="*/ 65 h 130"/>
                <a:gd name="T10" fmla="*/ 62 w 124"/>
                <a:gd name="T11" fmla="*/ 130 h 130"/>
                <a:gd name="T12" fmla="*/ 62 w 124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30">
                  <a:moveTo>
                    <a:pt x="62" y="130"/>
                  </a:moveTo>
                  <a:lnTo>
                    <a:pt x="62" y="130"/>
                  </a:lnTo>
                  <a:cubicBezTo>
                    <a:pt x="96" y="130"/>
                    <a:pt x="124" y="101"/>
                    <a:pt x="124" y="65"/>
                  </a:cubicBezTo>
                  <a:cubicBezTo>
                    <a:pt x="124" y="29"/>
                    <a:pt x="96" y="0"/>
                    <a:pt x="62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101"/>
                    <a:pt x="28" y="130"/>
                    <a:pt x="62" y="130"/>
                  </a:cubicBezTo>
                  <a:lnTo>
                    <a:pt x="62" y="130"/>
                  </a:lnTo>
                  <a:close/>
                </a:path>
              </a:pathLst>
            </a:custGeom>
            <a:noFill/>
            <a:ln w="158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CBC0067-BBE2-490D-A443-C97FE3C0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895350"/>
              <a:ext cx="3241675" cy="1549400"/>
            </a:xfrm>
            <a:custGeom>
              <a:avLst/>
              <a:gdLst>
                <a:gd name="T0" fmla="*/ 3403 w 3403"/>
                <a:gd name="T1" fmla="*/ 450 h 1622"/>
                <a:gd name="T2" fmla="*/ 3403 w 3403"/>
                <a:gd name="T3" fmla="*/ 450 h 1622"/>
                <a:gd name="T4" fmla="*/ 2909 w 3403"/>
                <a:gd name="T5" fmla="*/ 0 h 1622"/>
                <a:gd name="T6" fmla="*/ 2414 w 3403"/>
                <a:gd name="T7" fmla="*/ 450 h 1622"/>
                <a:gd name="T8" fmla="*/ 2424 w 3403"/>
                <a:gd name="T9" fmla="*/ 539 h 1622"/>
                <a:gd name="T10" fmla="*/ 2049 w 3403"/>
                <a:gd name="T11" fmla="*/ 381 h 1622"/>
                <a:gd name="T12" fmla="*/ 1638 w 3403"/>
                <a:gd name="T13" fmla="*/ 581 h 1622"/>
                <a:gd name="T14" fmla="*/ 1145 w 3403"/>
                <a:gd name="T15" fmla="*/ 148 h 1622"/>
                <a:gd name="T16" fmla="*/ 667 w 3403"/>
                <a:gd name="T17" fmla="*/ 486 h 1622"/>
                <a:gd name="T18" fmla="*/ 494 w 3403"/>
                <a:gd name="T19" fmla="*/ 457 h 1622"/>
                <a:gd name="T20" fmla="*/ 0 w 3403"/>
                <a:gd name="T21" fmla="*/ 907 h 1622"/>
                <a:gd name="T22" fmla="*/ 494 w 3403"/>
                <a:gd name="T23" fmla="*/ 1357 h 1622"/>
                <a:gd name="T24" fmla="*/ 683 w 3403"/>
                <a:gd name="T25" fmla="*/ 1322 h 1622"/>
                <a:gd name="T26" fmla="*/ 1061 w 3403"/>
                <a:gd name="T27" fmla="*/ 1364 h 1622"/>
                <a:gd name="T28" fmla="*/ 886 w 3403"/>
                <a:gd name="T29" fmla="*/ 1180 h 1622"/>
                <a:gd name="T30" fmla="*/ 972 w 3403"/>
                <a:gd name="T31" fmla="*/ 1019 h 1622"/>
                <a:gd name="T32" fmla="*/ 1145 w 3403"/>
                <a:gd name="T33" fmla="*/ 1048 h 1622"/>
                <a:gd name="T34" fmla="*/ 1208 w 3403"/>
                <a:gd name="T35" fmla="*/ 1045 h 1622"/>
                <a:gd name="T36" fmla="*/ 1272 w 3403"/>
                <a:gd name="T37" fmla="*/ 1301 h 1622"/>
                <a:gd name="T38" fmla="*/ 1371 w 3403"/>
                <a:gd name="T39" fmla="*/ 998 h 1622"/>
                <a:gd name="T40" fmla="*/ 1556 w 3403"/>
                <a:gd name="T41" fmla="*/ 848 h 1622"/>
                <a:gd name="T42" fmla="*/ 2049 w 3403"/>
                <a:gd name="T43" fmla="*/ 1281 h 1622"/>
                <a:gd name="T44" fmla="*/ 2231 w 3403"/>
                <a:gd name="T45" fmla="*/ 1250 h 1622"/>
                <a:gd name="T46" fmla="*/ 2291 w 3403"/>
                <a:gd name="T47" fmla="*/ 1622 h 1622"/>
                <a:gd name="T48" fmla="*/ 2393 w 3403"/>
                <a:gd name="T49" fmla="*/ 1154 h 1622"/>
                <a:gd name="T50" fmla="*/ 2543 w 3403"/>
                <a:gd name="T51" fmla="*/ 831 h 1622"/>
                <a:gd name="T52" fmla="*/ 2533 w 3403"/>
                <a:gd name="T53" fmla="*/ 743 h 1622"/>
                <a:gd name="T54" fmla="*/ 2909 w 3403"/>
                <a:gd name="T55" fmla="*/ 900 h 1622"/>
                <a:gd name="T56" fmla="*/ 3078 w 3403"/>
                <a:gd name="T57" fmla="*/ 873 h 1622"/>
                <a:gd name="T58" fmla="*/ 2952 w 3403"/>
                <a:gd name="T59" fmla="*/ 1112 h 1622"/>
                <a:gd name="T60" fmla="*/ 3313 w 3403"/>
                <a:gd name="T61" fmla="*/ 715 h 1622"/>
                <a:gd name="T62" fmla="*/ 3303 w 3403"/>
                <a:gd name="T63" fmla="*/ 720 h 1622"/>
                <a:gd name="T64" fmla="*/ 3403 w 3403"/>
                <a:gd name="T65" fmla="*/ 450 h 1622"/>
                <a:gd name="T66" fmla="*/ 3403 w 3403"/>
                <a:gd name="T67" fmla="*/ 450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03" h="1622">
                  <a:moveTo>
                    <a:pt x="3403" y="450"/>
                  </a:moveTo>
                  <a:lnTo>
                    <a:pt x="3403" y="450"/>
                  </a:lnTo>
                  <a:cubicBezTo>
                    <a:pt x="3403" y="202"/>
                    <a:pt x="3181" y="0"/>
                    <a:pt x="2909" y="0"/>
                  </a:cubicBezTo>
                  <a:cubicBezTo>
                    <a:pt x="2636" y="0"/>
                    <a:pt x="2414" y="202"/>
                    <a:pt x="2414" y="450"/>
                  </a:cubicBezTo>
                  <a:cubicBezTo>
                    <a:pt x="2414" y="481"/>
                    <a:pt x="2418" y="510"/>
                    <a:pt x="2424" y="539"/>
                  </a:cubicBezTo>
                  <a:cubicBezTo>
                    <a:pt x="2334" y="443"/>
                    <a:pt x="2199" y="381"/>
                    <a:pt x="2049" y="381"/>
                  </a:cubicBezTo>
                  <a:cubicBezTo>
                    <a:pt x="1878" y="381"/>
                    <a:pt x="1727" y="461"/>
                    <a:pt x="1638" y="581"/>
                  </a:cubicBezTo>
                  <a:cubicBezTo>
                    <a:pt x="1628" y="341"/>
                    <a:pt x="1412" y="148"/>
                    <a:pt x="1145" y="148"/>
                  </a:cubicBezTo>
                  <a:cubicBezTo>
                    <a:pt x="915" y="148"/>
                    <a:pt x="722" y="292"/>
                    <a:pt x="667" y="486"/>
                  </a:cubicBezTo>
                  <a:cubicBezTo>
                    <a:pt x="613" y="467"/>
                    <a:pt x="555" y="457"/>
                    <a:pt x="494" y="457"/>
                  </a:cubicBezTo>
                  <a:cubicBezTo>
                    <a:pt x="221" y="457"/>
                    <a:pt x="0" y="658"/>
                    <a:pt x="0" y="907"/>
                  </a:cubicBezTo>
                  <a:cubicBezTo>
                    <a:pt x="0" y="1155"/>
                    <a:pt x="221" y="1357"/>
                    <a:pt x="494" y="1357"/>
                  </a:cubicBezTo>
                  <a:cubicBezTo>
                    <a:pt x="561" y="1357"/>
                    <a:pt x="625" y="1344"/>
                    <a:pt x="683" y="1322"/>
                  </a:cubicBezTo>
                  <a:cubicBezTo>
                    <a:pt x="899" y="1457"/>
                    <a:pt x="1187" y="1364"/>
                    <a:pt x="1061" y="1364"/>
                  </a:cubicBezTo>
                  <a:cubicBezTo>
                    <a:pt x="954" y="1364"/>
                    <a:pt x="904" y="1240"/>
                    <a:pt x="886" y="1180"/>
                  </a:cubicBezTo>
                  <a:cubicBezTo>
                    <a:pt x="926" y="1133"/>
                    <a:pt x="955" y="1079"/>
                    <a:pt x="972" y="1019"/>
                  </a:cubicBezTo>
                  <a:cubicBezTo>
                    <a:pt x="1026" y="1038"/>
                    <a:pt x="1084" y="1048"/>
                    <a:pt x="1145" y="1048"/>
                  </a:cubicBezTo>
                  <a:cubicBezTo>
                    <a:pt x="1166" y="1048"/>
                    <a:pt x="1188" y="1047"/>
                    <a:pt x="1208" y="1045"/>
                  </a:cubicBezTo>
                  <a:lnTo>
                    <a:pt x="1272" y="1301"/>
                  </a:lnTo>
                  <a:lnTo>
                    <a:pt x="1371" y="998"/>
                  </a:lnTo>
                  <a:cubicBezTo>
                    <a:pt x="1446" y="963"/>
                    <a:pt x="1509" y="911"/>
                    <a:pt x="1556" y="848"/>
                  </a:cubicBezTo>
                  <a:cubicBezTo>
                    <a:pt x="1566" y="1089"/>
                    <a:pt x="1782" y="1281"/>
                    <a:pt x="2049" y="1281"/>
                  </a:cubicBezTo>
                  <a:cubicBezTo>
                    <a:pt x="2113" y="1281"/>
                    <a:pt x="2174" y="1270"/>
                    <a:pt x="2231" y="1250"/>
                  </a:cubicBezTo>
                  <a:lnTo>
                    <a:pt x="2291" y="1622"/>
                  </a:lnTo>
                  <a:lnTo>
                    <a:pt x="2393" y="1154"/>
                  </a:lnTo>
                  <a:cubicBezTo>
                    <a:pt x="2485" y="1072"/>
                    <a:pt x="2543" y="958"/>
                    <a:pt x="2543" y="831"/>
                  </a:cubicBezTo>
                  <a:cubicBezTo>
                    <a:pt x="2543" y="801"/>
                    <a:pt x="2540" y="771"/>
                    <a:pt x="2533" y="743"/>
                  </a:cubicBezTo>
                  <a:cubicBezTo>
                    <a:pt x="2624" y="839"/>
                    <a:pt x="2758" y="900"/>
                    <a:pt x="2909" y="900"/>
                  </a:cubicBezTo>
                  <a:cubicBezTo>
                    <a:pt x="2968" y="900"/>
                    <a:pt x="3025" y="890"/>
                    <a:pt x="3078" y="873"/>
                  </a:cubicBezTo>
                  <a:cubicBezTo>
                    <a:pt x="3083" y="929"/>
                    <a:pt x="3082" y="1062"/>
                    <a:pt x="2952" y="1112"/>
                  </a:cubicBezTo>
                  <a:cubicBezTo>
                    <a:pt x="2952" y="1112"/>
                    <a:pt x="3217" y="1074"/>
                    <a:pt x="3313" y="715"/>
                  </a:cubicBezTo>
                  <a:lnTo>
                    <a:pt x="3303" y="720"/>
                  </a:lnTo>
                  <a:cubicBezTo>
                    <a:pt x="3365" y="645"/>
                    <a:pt x="3403" y="552"/>
                    <a:pt x="3403" y="450"/>
                  </a:cubicBezTo>
                  <a:lnTo>
                    <a:pt x="3403" y="45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30B8D47-60E3-4AEB-82B2-C517CC4888BA}"/>
              </a:ext>
            </a:extLst>
          </p:cNvPr>
          <p:cNvGrpSpPr>
            <a:grpSpLocks noChangeAspect="1"/>
          </p:cNvGrpSpPr>
          <p:nvPr/>
        </p:nvGrpSpPr>
        <p:grpSpPr>
          <a:xfrm>
            <a:off x="5311676" y="864270"/>
            <a:ext cx="4930775" cy="3175000"/>
            <a:chOff x="5778500" y="500063"/>
            <a:chExt cx="4930775" cy="3175000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DB411CE-8A5F-47D5-93BE-15254045C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2609850"/>
              <a:ext cx="977900" cy="1065213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4 w 1027"/>
                <a:gd name="T7" fmla="*/ 19 h 1115"/>
                <a:gd name="T8" fmla="*/ 0 w 1027"/>
                <a:gd name="T9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4" y="19"/>
                  </a:cubicBezTo>
                  <a:cubicBezTo>
                    <a:pt x="0" y="37"/>
                    <a:pt x="0" y="1115"/>
                    <a:pt x="0" y="1115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64333BA-920A-4B11-B2CF-9E9D1DB26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2609850"/>
              <a:ext cx="977900" cy="1065213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4 w 1027"/>
                <a:gd name="T7" fmla="*/ 19 h 1115"/>
                <a:gd name="T8" fmla="*/ 0 w 1027"/>
                <a:gd name="T9" fmla="*/ 1115 h 1115"/>
                <a:gd name="T10" fmla="*/ 0 w 1027"/>
                <a:gd name="T11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4" y="19"/>
                  </a:cubicBezTo>
                  <a:cubicBezTo>
                    <a:pt x="0" y="37"/>
                    <a:pt x="0" y="1115"/>
                    <a:pt x="0" y="1115"/>
                  </a:cubicBezTo>
                  <a:lnTo>
                    <a:pt x="0" y="111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42BE9EEB-CA09-476D-9673-5DA635350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1960563"/>
              <a:ext cx="657225" cy="635000"/>
            </a:xfrm>
            <a:custGeom>
              <a:avLst/>
              <a:gdLst>
                <a:gd name="T0" fmla="*/ 345 w 689"/>
                <a:gd name="T1" fmla="*/ 666 h 666"/>
                <a:gd name="T2" fmla="*/ 345 w 689"/>
                <a:gd name="T3" fmla="*/ 666 h 666"/>
                <a:gd name="T4" fmla="*/ 689 w 689"/>
                <a:gd name="T5" fmla="*/ 333 h 666"/>
                <a:gd name="T6" fmla="*/ 345 w 689"/>
                <a:gd name="T7" fmla="*/ 0 h 666"/>
                <a:gd name="T8" fmla="*/ 0 w 689"/>
                <a:gd name="T9" fmla="*/ 333 h 666"/>
                <a:gd name="T10" fmla="*/ 345 w 689"/>
                <a:gd name="T11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666">
                  <a:moveTo>
                    <a:pt x="345" y="666"/>
                  </a:moveTo>
                  <a:lnTo>
                    <a:pt x="345" y="666"/>
                  </a:lnTo>
                  <a:cubicBezTo>
                    <a:pt x="535" y="666"/>
                    <a:pt x="689" y="517"/>
                    <a:pt x="689" y="333"/>
                  </a:cubicBezTo>
                  <a:cubicBezTo>
                    <a:pt x="689" y="149"/>
                    <a:pt x="535" y="0"/>
                    <a:pt x="345" y="0"/>
                  </a:cubicBezTo>
                  <a:cubicBezTo>
                    <a:pt x="154" y="0"/>
                    <a:pt x="0" y="149"/>
                    <a:pt x="0" y="333"/>
                  </a:cubicBezTo>
                  <a:cubicBezTo>
                    <a:pt x="0" y="517"/>
                    <a:pt x="154" y="666"/>
                    <a:pt x="345" y="666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A1549C7-B57E-40E1-9410-561EC9853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1960563"/>
              <a:ext cx="657225" cy="635000"/>
            </a:xfrm>
            <a:custGeom>
              <a:avLst/>
              <a:gdLst>
                <a:gd name="T0" fmla="*/ 345 w 689"/>
                <a:gd name="T1" fmla="*/ 666 h 666"/>
                <a:gd name="T2" fmla="*/ 345 w 689"/>
                <a:gd name="T3" fmla="*/ 666 h 666"/>
                <a:gd name="T4" fmla="*/ 689 w 689"/>
                <a:gd name="T5" fmla="*/ 333 h 666"/>
                <a:gd name="T6" fmla="*/ 345 w 689"/>
                <a:gd name="T7" fmla="*/ 0 h 666"/>
                <a:gd name="T8" fmla="*/ 0 w 689"/>
                <a:gd name="T9" fmla="*/ 333 h 666"/>
                <a:gd name="T10" fmla="*/ 345 w 689"/>
                <a:gd name="T11" fmla="*/ 666 h 666"/>
                <a:gd name="T12" fmla="*/ 345 w 689"/>
                <a:gd name="T1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666">
                  <a:moveTo>
                    <a:pt x="345" y="666"/>
                  </a:moveTo>
                  <a:lnTo>
                    <a:pt x="345" y="666"/>
                  </a:lnTo>
                  <a:cubicBezTo>
                    <a:pt x="535" y="666"/>
                    <a:pt x="689" y="517"/>
                    <a:pt x="689" y="333"/>
                  </a:cubicBezTo>
                  <a:cubicBezTo>
                    <a:pt x="689" y="149"/>
                    <a:pt x="535" y="0"/>
                    <a:pt x="345" y="0"/>
                  </a:cubicBezTo>
                  <a:cubicBezTo>
                    <a:pt x="154" y="0"/>
                    <a:pt x="0" y="149"/>
                    <a:pt x="0" y="333"/>
                  </a:cubicBezTo>
                  <a:cubicBezTo>
                    <a:pt x="0" y="517"/>
                    <a:pt x="154" y="666"/>
                    <a:pt x="345" y="666"/>
                  </a:cubicBezTo>
                  <a:lnTo>
                    <a:pt x="345" y="6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F356F72-EAA9-4112-963E-F5B9EB2E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475" y="2170113"/>
              <a:ext cx="217488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62BBCF70-03DC-4C5B-9421-A6E09C39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475" y="2170113"/>
              <a:ext cx="217488" cy="217488"/>
            </a:xfrm>
            <a:custGeom>
              <a:avLst/>
              <a:gdLst>
                <a:gd name="T0" fmla="*/ 114 w 228"/>
                <a:gd name="T1" fmla="*/ 228 h 228"/>
                <a:gd name="T2" fmla="*/ 114 w 228"/>
                <a:gd name="T3" fmla="*/ 228 h 228"/>
                <a:gd name="T4" fmla="*/ 228 w 228"/>
                <a:gd name="T5" fmla="*/ 114 h 228"/>
                <a:gd name="T6" fmla="*/ 114 w 228"/>
                <a:gd name="T7" fmla="*/ 0 h 228"/>
                <a:gd name="T8" fmla="*/ 0 w 228"/>
                <a:gd name="T9" fmla="*/ 114 h 228"/>
                <a:gd name="T10" fmla="*/ 114 w 228"/>
                <a:gd name="T11" fmla="*/ 228 h 228"/>
                <a:gd name="T12" fmla="*/ 114 w 228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lnTo>
                    <a:pt x="114" y="2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9D73EC4-DFB7-49F0-BBF0-E81321F5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63" y="2214563"/>
              <a:ext cx="117475" cy="125413"/>
            </a:xfrm>
            <a:custGeom>
              <a:avLst/>
              <a:gdLst>
                <a:gd name="T0" fmla="*/ 62 w 124"/>
                <a:gd name="T1" fmla="*/ 131 h 131"/>
                <a:gd name="T2" fmla="*/ 62 w 124"/>
                <a:gd name="T3" fmla="*/ 131 h 131"/>
                <a:gd name="T4" fmla="*/ 124 w 124"/>
                <a:gd name="T5" fmla="*/ 65 h 131"/>
                <a:gd name="T6" fmla="*/ 62 w 124"/>
                <a:gd name="T7" fmla="*/ 0 h 131"/>
                <a:gd name="T8" fmla="*/ 0 w 124"/>
                <a:gd name="T9" fmla="*/ 65 h 131"/>
                <a:gd name="T10" fmla="*/ 62 w 124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1">
                  <a:moveTo>
                    <a:pt x="62" y="131"/>
                  </a:moveTo>
                  <a:lnTo>
                    <a:pt x="62" y="131"/>
                  </a:lnTo>
                  <a:cubicBezTo>
                    <a:pt x="96" y="131"/>
                    <a:pt x="124" y="101"/>
                    <a:pt x="124" y="65"/>
                  </a:cubicBezTo>
                  <a:cubicBezTo>
                    <a:pt x="124" y="29"/>
                    <a:pt x="96" y="0"/>
                    <a:pt x="62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101"/>
                    <a:pt x="28" y="131"/>
                    <a:pt x="62" y="1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FD206414-26B6-4DAC-AA33-2237BE8D2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5" y="2609850"/>
              <a:ext cx="977900" cy="1065213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3 w 1027"/>
                <a:gd name="T7" fmla="*/ 19 h 1115"/>
                <a:gd name="T8" fmla="*/ 0 w 1027"/>
                <a:gd name="T9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3" y="19"/>
                  </a:cubicBezTo>
                  <a:cubicBezTo>
                    <a:pt x="0" y="37"/>
                    <a:pt x="0" y="1115"/>
                    <a:pt x="0" y="111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675F07D7-A81E-4638-8926-3A5F7E17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5" y="2609850"/>
              <a:ext cx="977900" cy="1065213"/>
            </a:xfrm>
            <a:custGeom>
              <a:avLst/>
              <a:gdLst>
                <a:gd name="T0" fmla="*/ 0 w 1027"/>
                <a:gd name="T1" fmla="*/ 1115 h 1115"/>
                <a:gd name="T2" fmla="*/ 0 w 1027"/>
                <a:gd name="T3" fmla="*/ 1115 h 1115"/>
                <a:gd name="T4" fmla="*/ 1027 w 1027"/>
                <a:gd name="T5" fmla="*/ 1115 h 1115"/>
                <a:gd name="T6" fmla="*/ 513 w 1027"/>
                <a:gd name="T7" fmla="*/ 19 h 1115"/>
                <a:gd name="T8" fmla="*/ 0 w 1027"/>
                <a:gd name="T9" fmla="*/ 1115 h 1115"/>
                <a:gd name="T10" fmla="*/ 0 w 1027"/>
                <a:gd name="T11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115">
                  <a:moveTo>
                    <a:pt x="0" y="1115"/>
                  </a:moveTo>
                  <a:lnTo>
                    <a:pt x="0" y="1115"/>
                  </a:lnTo>
                  <a:lnTo>
                    <a:pt x="1027" y="1115"/>
                  </a:lnTo>
                  <a:cubicBezTo>
                    <a:pt x="1027" y="1115"/>
                    <a:pt x="1027" y="0"/>
                    <a:pt x="513" y="19"/>
                  </a:cubicBezTo>
                  <a:cubicBezTo>
                    <a:pt x="0" y="37"/>
                    <a:pt x="0" y="1115"/>
                    <a:pt x="0" y="1115"/>
                  </a:cubicBezTo>
                  <a:lnTo>
                    <a:pt x="0" y="111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A394945-133B-4CF9-95B1-F66D5B12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1960563"/>
              <a:ext cx="657225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49"/>
                    <a:pt x="536" y="0"/>
                    <a:pt x="345" y="0"/>
                  </a:cubicBezTo>
                  <a:cubicBezTo>
                    <a:pt x="155" y="0"/>
                    <a:pt x="0" y="149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8725BD8-9725-4CBF-B661-458713D1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1960563"/>
              <a:ext cx="657225" cy="635000"/>
            </a:xfrm>
            <a:custGeom>
              <a:avLst/>
              <a:gdLst>
                <a:gd name="T0" fmla="*/ 345 w 690"/>
                <a:gd name="T1" fmla="*/ 666 h 666"/>
                <a:gd name="T2" fmla="*/ 345 w 690"/>
                <a:gd name="T3" fmla="*/ 666 h 666"/>
                <a:gd name="T4" fmla="*/ 690 w 690"/>
                <a:gd name="T5" fmla="*/ 333 h 666"/>
                <a:gd name="T6" fmla="*/ 345 w 690"/>
                <a:gd name="T7" fmla="*/ 0 h 666"/>
                <a:gd name="T8" fmla="*/ 0 w 690"/>
                <a:gd name="T9" fmla="*/ 333 h 666"/>
                <a:gd name="T10" fmla="*/ 345 w 690"/>
                <a:gd name="T11" fmla="*/ 666 h 666"/>
                <a:gd name="T12" fmla="*/ 345 w 690"/>
                <a:gd name="T1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66">
                  <a:moveTo>
                    <a:pt x="345" y="666"/>
                  </a:moveTo>
                  <a:lnTo>
                    <a:pt x="345" y="666"/>
                  </a:lnTo>
                  <a:cubicBezTo>
                    <a:pt x="536" y="666"/>
                    <a:pt x="690" y="517"/>
                    <a:pt x="690" y="333"/>
                  </a:cubicBezTo>
                  <a:cubicBezTo>
                    <a:pt x="690" y="149"/>
                    <a:pt x="536" y="0"/>
                    <a:pt x="345" y="0"/>
                  </a:cubicBezTo>
                  <a:cubicBezTo>
                    <a:pt x="155" y="0"/>
                    <a:pt x="0" y="149"/>
                    <a:pt x="0" y="333"/>
                  </a:cubicBezTo>
                  <a:cubicBezTo>
                    <a:pt x="0" y="517"/>
                    <a:pt x="155" y="666"/>
                    <a:pt x="345" y="666"/>
                  </a:cubicBezTo>
                  <a:lnTo>
                    <a:pt x="345" y="6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942AA9C5-F579-44CF-AFDA-4622941F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5" y="2097088"/>
              <a:ext cx="217488" cy="217488"/>
            </a:xfrm>
            <a:custGeom>
              <a:avLst/>
              <a:gdLst>
                <a:gd name="T0" fmla="*/ 114 w 228"/>
                <a:gd name="T1" fmla="*/ 227 h 227"/>
                <a:gd name="T2" fmla="*/ 114 w 228"/>
                <a:gd name="T3" fmla="*/ 227 h 227"/>
                <a:gd name="T4" fmla="*/ 228 w 228"/>
                <a:gd name="T5" fmla="*/ 114 h 227"/>
                <a:gd name="T6" fmla="*/ 114 w 228"/>
                <a:gd name="T7" fmla="*/ 0 h 227"/>
                <a:gd name="T8" fmla="*/ 0 w 228"/>
                <a:gd name="T9" fmla="*/ 114 h 227"/>
                <a:gd name="T10" fmla="*/ 114 w 228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7">
                  <a:moveTo>
                    <a:pt x="114" y="227"/>
                  </a:moveTo>
                  <a:lnTo>
                    <a:pt x="114" y="227"/>
                  </a:lnTo>
                  <a:cubicBezTo>
                    <a:pt x="177" y="227"/>
                    <a:pt x="228" y="176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6"/>
                    <a:pt x="51" y="227"/>
                    <a:pt x="114" y="22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5751CE6C-F94C-43E1-A75F-8924E09F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5" y="2097088"/>
              <a:ext cx="217488" cy="217488"/>
            </a:xfrm>
            <a:custGeom>
              <a:avLst/>
              <a:gdLst>
                <a:gd name="T0" fmla="*/ 114 w 228"/>
                <a:gd name="T1" fmla="*/ 227 h 227"/>
                <a:gd name="T2" fmla="*/ 114 w 228"/>
                <a:gd name="T3" fmla="*/ 227 h 227"/>
                <a:gd name="T4" fmla="*/ 228 w 228"/>
                <a:gd name="T5" fmla="*/ 114 h 227"/>
                <a:gd name="T6" fmla="*/ 114 w 228"/>
                <a:gd name="T7" fmla="*/ 0 h 227"/>
                <a:gd name="T8" fmla="*/ 0 w 228"/>
                <a:gd name="T9" fmla="*/ 114 h 227"/>
                <a:gd name="T10" fmla="*/ 114 w 228"/>
                <a:gd name="T11" fmla="*/ 227 h 227"/>
                <a:gd name="T12" fmla="*/ 114 w 228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7">
                  <a:moveTo>
                    <a:pt x="114" y="227"/>
                  </a:moveTo>
                  <a:lnTo>
                    <a:pt x="114" y="227"/>
                  </a:lnTo>
                  <a:cubicBezTo>
                    <a:pt x="177" y="227"/>
                    <a:pt x="228" y="176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176"/>
                    <a:pt x="51" y="227"/>
                    <a:pt x="114" y="227"/>
                  </a:cubicBezTo>
                  <a:lnTo>
                    <a:pt x="114" y="2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89C9484-1841-4588-925F-AD025BD2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663" y="2141538"/>
              <a:ext cx="117475" cy="125413"/>
            </a:xfrm>
            <a:custGeom>
              <a:avLst/>
              <a:gdLst>
                <a:gd name="T0" fmla="*/ 62 w 124"/>
                <a:gd name="T1" fmla="*/ 131 h 131"/>
                <a:gd name="T2" fmla="*/ 62 w 124"/>
                <a:gd name="T3" fmla="*/ 131 h 131"/>
                <a:gd name="T4" fmla="*/ 124 w 124"/>
                <a:gd name="T5" fmla="*/ 66 h 131"/>
                <a:gd name="T6" fmla="*/ 62 w 124"/>
                <a:gd name="T7" fmla="*/ 0 h 131"/>
                <a:gd name="T8" fmla="*/ 0 w 124"/>
                <a:gd name="T9" fmla="*/ 66 h 131"/>
                <a:gd name="T10" fmla="*/ 62 w 124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1">
                  <a:moveTo>
                    <a:pt x="62" y="131"/>
                  </a:moveTo>
                  <a:lnTo>
                    <a:pt x="62" y="131"/>
                  </a:lnTo>
                  <a:cubicBezTo>
                    <a:pt x="96" y="131"/>
                    <a:pt x="124" y="102"/>
                    <a:pt x="124" y="66"/>
                  </a:cubicBezTo>
                  <a:cubicBezTo>
                    <a:pt x="124" y="30"/>
                    <a:pt x="96" y="0"/>
                    <a:pt x="62" y="0"/>
                  </a:cubicBezTo>
                  <a:cubicBezTo>
                    <a:pt x="28" y="0"/>
                    <a:pt x="0" y="30"/>
                    <a:pt x="0" y="66"/>
                  </a:cubicBezTo>
                  <a:cubicBezTo>
                    <a:pt x="0" y="102"/>
                    <a:pt x="28" y="131"/>
                    <a:pt x="62" y="1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139D89B2-2C76-4727-922F-157F78EF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1022350"/>
              <a:ext cx="1930400" cy="1398588"/>
            </a:xfrm>
            <a:custGeom>
              <a:avLst/>
              <a:gdLst>
                <a:gd name="T0" fmla="*/ 1013 w 2026"/>
                <a:gd name="T1" fmla="*/ 1466 h 1466"/>
                <a:gd name="T2" fmla="*/ 1013 w 2026"/>
                <a:gd name="T3" fmla="*/ 1466 h 1466"/>
                <a:gd name="T4" fmla="*/ 2026 w 2026"/>
                <a:gd name="T5" fmla="*/ 733 h 1466"/>
                <a:gd name="T6" fmla="*/ 1660 w 2026"/>
                <a:gd name="T7" fmla="*/ 170 h 1466"/>
                <a:gd name="T8" fmla="*/ 1013 w 2026"/>
                <a:gd name="T9" fmla="*/ 0 h 1466"/>
                <a:gd name="T10" fmla="*/ 0 w 2026"/>
                <a:gd name="T11" fmla="*/ 733 h 1466"/>
                <a:gd name="T12" fmla="*/ 1013 w 2026"/>
                <a:gd name="T13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6" h="1466">
                  <a:moveTo>
                    <a:pt x="1013" y="1466"/>
                  </a:moveTo>
                  <a:lnTo>
                    <a:pt x="1013" y="1466"/>
                  </a:lnTo>
                  <a:cubicBezTo>
                    <a:pt x="1573" y="1466"/>
                    <a:pt x="2026" y="1138"/>
                    <a:pt x="2026" y="733"/>
                  </a:cubicBezTo>
                  <a:cubicBezTo>
                    <a:pt x="2026" y="507"/>
                    <a:pt x="1884" y="304"/>
                    <a:pt x="1660" y="170"/>
                  </a:cubicBezTo>
                  <a:cubicBezTo>
                    <a:pt x="1485" y="64"/>
                    <a:pt x="1259" y="0"/>
                    <a:pt x="1013" y="0"/>
                  </a:cubicBezTo>
                  <a:cubicBezTo>
                    <a:pt x="453" y="0"/>
                    <a:pt x="0" y="329"/>
                    <a:pt x="0" y="733"/>
                  </a:cubicBezTo>
                  <a:cubicBezTo>
                    <a:pt x="0" y="1138"/>
                    <a:pt x="453" y="1466"/>
                    <a:pt x="1013" y="1466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BA364E26-D20A-44A4-83CE-CE1B2C77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1022350"/>
              <a:ext cx="1930400" cy="1398588"/>
            </a:xfrm>
            <a:custGeom>
              <a:avLst/>
              <a:gdLst>
                <a:gd name="T0" fmla="*/ 1013 w 2026"/>
                <a:gd name="T1" fmla="*/ 1466 h 1466"/>
                <a:gd name="T2" fmla="*/ 1013 w 2026"/>
                <a:gd name="T3" fmla="*/ 1466 h 1466"/>
                <a:gd name="T4" fmla="*/ 2026 w 2026"/>
                <a:gd name="T5" fmla="*/ 733 h 1466"/>
                <a:gd name="T6" fmla="*/ 1660 w 2026"/>
                <a:gd name="T7" fmla="*/ 170 h 1466"/>
                <a:gd name="T8" fmla="*/ 1013 w 2026"/>
                <a:gd name="T9" fmla="*/ 0 h 1466"/>
                <a:gd name="T10" fmla="*/ 0 w 2026"/>
                <a:gd name="T11" fmla="*/ 733 h 1466"/>
                <a:gd name="T12" fmla="*/ 1013 w 2026"/>
                <a:gd name="T13" fmla="*/ 1466 h 1466"/>
                <a:gd name="T14" fmla="*/ 1013 w 2026"/>
                <a:gd name="T15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6" h="1466">
                  <a:moveTo>
                    <a:pt x="1013" y="1466"/>
                  </a:moveTo>
                  <a:lnTo>
                    <a:pt x="1013" y="1466"/>
                  </a:lnTo>
                  <a:cubicBezTo>
                    <a:pt x="1573" y="1466"/>
                    <a:pt x="2026" y="1138"/>
                    <a:pt x="2026" y="733"/>
                  </a:cubicBezTo>
                  <a:cubicBezTo>
                    <a:pt x="2026" y="507"/>
                    <a:pt x="1884" y="304"/>
                    <a:pt x="1660" y="170"/>
                  </a:cubicBezTo>
                  <a:cubicBezTo>
                    <a:pt x="1485" y="64"/>
                    <a:pt x="1259" y="0"/>
                    <a:pt x="1013" y="0"/>
                  </a:cubicBezTo>
                  <a:cubicBezTo>
                    <a:pt x="453" y="0"/>
                    <a:pt x="0" y="329"/>
                    <a:pt x="0" y="733"/>
                  </a:cubicBezTo>
                  <a:cubicBezTo>
                    <a:pt x="0" y="1138"/>
                    <a:pt x="453" y="1466"/>
                    <a:pt x="1013" y="1466"/>
                  </a:cubicBezTo>
                  <a:lnTo>
                    <a:pt x="1013" y="146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693584F8-0676-4425-9D74-7E1852E71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0" y="1374775"/>
              <a:ext cx="798513" cy="698500"/>
            </a:xfrm>
            <a:custGeom>
              <a:avLst/>
              <a:gdLst>
                <a:gd name="T0" fmla="*/ 86 w 838"/>
                <a:gd name="T1" fmla="*/ 0 h 733"/>
                <a:gd name="T2" fmla="*/ 86 w 838"/>
                <a:gd name="T3" fmla="*/ 0 h 733"/>
                <a:gd name="T4" fmla="*/ 838 w 838"/>
                <a:gd name="T5" fmla="*/ 733 h 733"/>
                <a:gd name="T6" fmla="*/ 0 w 838"/>
                <a:gd name="T7" fmla="*/ 70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8" h="733">
                  <a:moveTo>
                    <a:pt x="86" y="0"/>
                  </a:moveTo>
                  <a:lnTo>
                    <a:pt x="86" y="0"/>
                  </a:lnTo>
                  <a:lnTo>
                    <a:pt x="838" y="733"/>
                  </a:lnTo>
                  <a:lnTo>
                    <a:pt x="0" y="702"/>
                  </a:lnTo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3411FA55-1C9A-474D-A67F-32AA9441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0" y="1374775"/>
              <a:ext cx="798513" cy="698500"/>
            </a:xfrm>
            <a:custGeom>
              <a:avLst/>
              <a:gdLst>
                <a:gd name="T0" fmla="*/ 86 w 838"/>
                <a:gd name="T1" fmla="*/ 0 h 733"/>
                <a:gd name="T2" fmla="*/ 86 w 838"/>
                <a:gd name="T3" fmla="*/ 0 h 733"/>
                <a:gd name="T4" fmla="*/ 838 w 838"/>
                <a:gd name="T5" fmla="*/ 733 h 733"/>
                <a:gd name="T6" fmla="*/ 0 w 838"/>
                <a:gd name="T7" fmla="*/ 70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8" h="733">
                  <a:moveTo>
                    <a:pt x="86" y="0"/>
                  </a:moveTo>
                  <a:lnTo>
                    <a:pt x="86" y="0"/>
                  </a:lnTo>
                  <a:lnTo>
                    <a:pt x="838" y="733"/>
                  </a:lnTo>
                  <a:lnTo>
                    <a:pt x="0" y="70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BB28403-17C7-4204-AB0F-2857EC55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5" y="500063"/>
              <a:ext cx="1697038" cy="1212850"/>
            </a:xfrm>
            <a:custGeom>
              <a:avLst/>
              <a:gdLst>
                <a:gd name="T0" fmla="*/ 890 w 1781"/>
                <a:gd name="T1" fmla="*/ 1271 h 1271"/>
                <a:gd name="T2" fmla="*/ 890 w 1781"/>
                <a:gd name="T3" fmla="*/ 1271 h 1271"/>
                <a:gd name="T4" fmla="*/ 1781 w 1781"/>
                <a:gd name="T5" fmla="*/ 635 h 1271"/>
                <a:gd name="T6" fmla="*/ 1459 w 1781"/>
                <a:gd name="T7" fmla="*/ 146 h 1271"/>
                <a:gd name="T8" fmla="*/ 890 w 1781"/>
                <a:gd name="T9" fmla="*/ 0 h 1271"/>
                <a:gd name="T10" fmla="*/ 0 w 1781"/>
                <a:gd name="T11" fmla="*/ 635 h 1271"/>
                <a:gd name="T12" fmla="*/ 890 w 1781"/>
                <a:gd name="T13" fmla="*/ 12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1" h="1271">
                  <a:moveTo>
                    <a:pt x="890" y="1271"/>
                  </a:moveTo>
                  <a:lnTo>
                    <a:pt x="890" y="1271"/>
                  </a:lnTo>
                  <a:cubicBezTo>
                    <a:pt x="1382" y="1271"/>
                    <a:pt x="1781" y="986"/>
                    <a:pt x="1781" y="635"/>
                  </a:cubicBezTo>
                  <a:cubicBezTo>
                    <a:pt x="1781" y="439"/>
                    <a:pt x="1656" y="263"/>
                    <a:pt x="1459" y="146"/>
                  </a:cubicBezTo>
                  <a:cubicBezTo>
                    <a:pt x="1305" y="55"/>
                    <a:pt x="1107" y="0"/>
                    <a:pt x="890" y="0"/>
                  </a:cubicBezTo>
                  <a:cubicBezTo>
                    <a:pt x="399" y="0"/>
                    <a:pt x="0" y="284"/>
                    <a:pt x="0" y="635"/>
                  </a:cubicBezTo>
                  <a:cubicBezTo>
                    <a:pt x="0" y="986"/>
                    <a:pt x="399" y="1271"/>
                    <a:pt x="890" y="1271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D8CEF777-8A98-459E-845F-EC8E0945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5" y="500063"/>
              <a:ext cx="1697038" cy="1212850"/>
            </a:xfrm>
            <a:custGeom>
              <a:avLst/>
              <a:gdLst>
                <a:gd name="T0" fmla="*/ 890 w 1781"/>
                <a:gd name="T1" fmla="*/ 1271 h 1271"/>
                <a:gd name="T2" fmla="*/ 890 w 1781"/>
                <a:gd name="T3" fmla="*/ 1271 h 1271"/>
                <a:gd name="T4" fmla="*/ 1781 w 1781"/>
                <a:gd name="T5" fmla="*/ 635 h 1271"/>
                <a:gd name="T6" fmla="*/ 1459 w 1781"/>
                <a:gd name="T7" fmla="*/ 146 h 1271"/>
                <a:gd name="T8" fmla="*/ 890 w 1781"/>
                <a:gd name="T9" fmla="*/ 0 h 1271"/>
                <a:gd name="T10" fmla="*/ 0 w 1781"/>
                <a:gd name="T11" fmla="*/ 635 h 1271"/>
                <a:gd name="T12" fmla="*/ 890 w 1781"/>
                <a:gd name="T13" fmla="*/ 1271 h 1271"/>
                <a:gd name="T14" fmla="*/ 890 w 1781"/>
                <a:gd name="T15" fmla="*/ 12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1" h="1271">
                  <a:moveTo>
                    <a:pt x="890" y="1271"/>
                  </a:moveTo>
                  <a:lnTo>
                    <a:pt x="890" y="1271"/>
                  </a:lnTo>
                  <a:cubicBezTo>
                    <a:pt x="1382" y="1271"/>
                    <a:pt x="1781" y="986"/>
                    <a:pt x="1781" y="635"/>
                  </a:cubicBezTo>
                  <a:cubicBezTo>
                    <a:pt x="1781" y="439"/>
                    <a:pt x="1656" y="263"/>
                    <a:pt x="1459" y="146"/>
                  </a:cubicBezTo>
                  <a:cubicBezTo>
                    <a:pt x="1305" y="55"/>
                    <a:pt x="1107" y="0"/>
                    <a:pt x="890" y="0"/>
                  </a:cubicBezTo>
                  <a:cubicBezTo>
                    <a:pt x="399" y="0"/>
                    <a:pt x="0" y="284"/>
                    <a:pt x="0" y="635"/>
                  </a:cubicBezTo>
                  <a:cubicBezTo>
                    <a:pt x="0" y="986"/>
                    <a:pt x="399" y="1271"/>
                    <a:pt x="890" y="1271"/>
                  </a:cubicBezTo>
                  <a:lnTo>
                    <a:pt x="890" y="127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98170A59-90ED-4879-8404-DAD9FF447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0" y="1214438"/>
              <a:ext cx="539750" cy="649288"/>
            </a:xfrm>
            <a:custGeom>
              <a:avLst/>
              <a:gdLst>
                <a:gd name="T0" fmla="*/ 340 w 567"/>
                <a:gd name="T1" fmla="*/ 0 h 680"/>
                <a:gd name="T2" fmla="*/ 340 w 567"/>
                <a:gd name="T3" fmla="*/ 0 h 680"/>
                <a:gd name="T4" fmla="*/ 567 w 567"/>
                <a:gd name="T5" fmla="*/ 680 h 680"/>
                <a:gd name="T6" fmla="*/ 0 w 567"/>
                <a:gd name="T7" fmla="*/ 32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680">
                  <a:moveTo>
                    <a:pt x="340" y="0"/>
                  </a:moveTo>
                  <a:lnTo>
                    <a:pt x="340" y="0"/>
                  </a:lnTo>
                  <a:lnTo>
                    <a:pt x="567" y="680"/>
                  </a:lnTo>
                  <a:lnTo>
                    <a:pt x="0" y="321"/>
                  </a:lnTo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C1457849-FE22-4EBC-A5CB-DCB0FEA5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0" y="1214438"/>
              <a:ext cx="539750" cy="649288"/>
            </a:xfrm>
            <a:custGeom>
              <a:avLst/>
              <a:gdLst>
                <a:gd name="T0" fmla="*/ 340 w 567"/>
                <a:gd name="T1" fmla="*/ 0 h 680"/>
                <a:gd name="T2" fmla="*/ 340 w 567"/>
                <a:gd name="T3" fmla="*/ 0 h 680"/>
                <a:gd name="T4" fmla="*/ 567 w 567"/>
                <a:gd name="T5" fmla="*/ 680 h 680"/>
                <a:gd name="T6" fmla="*/ 0 w 567"/>
                <a:gd name="T7" fmla="*/ 32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680">
                  <a:moveTo>
                    <a:pt x="340" y="0"/>
                  </a:moveTo>
                  <a:lnTo>
                    <a:pt x="340" y="0"/>
                  </a:lnTo>
                  <a:lnTo>
                    <a:pt x="567" y="680"/>
                  </a:lnTo>
                  <a:lnTo>
                    <a:pt x="0" y="32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2D411EE0-D801-4EA4-A646-5F2AC536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225" y="1949450"/>
              <a:ext cx="71438" cy="69850"/>
            </a:xfrm>
            <a:custGeom>
              <a:avLst/>
              <a:gdLst>
                <a:gd name="T0" fmla="*/ 0 w 75"/>
                <a:gd name="T1" fmla="*/ 74 h 74"/>
                <a:gd name="T2" fmla="*/ 0 w 75"/>
                <a:gd name="T3" fmla="*/ 74 h 74"/>
                <a:gd name="T4" fmla="*/ 75 w 75"/>
                <a:gd name="T5" fmla="*/ 74 h 74"/>
                <a:gd name="T6" fmla="*/ 75 w 75"/>
                <a:gd name="T7" fmla="*/ 0 h 74"/>
                <a:gd name="T8" fmla="*/ 0 w 75"/>
                <a:gd name="T9" fmla="*/ 0 h 74"/>
                <a:gd name="T10" fmla="*/ 0 w 75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0" y="74"/>
                  </a:moveTo>
                  <a:lnTo>
                    <a:pt x="0" y="74"/>
                  </a:lnTo>
                  <a:lnTo>
                    <a:pt x="75" y="7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6EF0876-CB5D-4D0C-AE57-C01C5006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775" y="1949450"/>
              <a:ext cx="73025" cy="69850"/>
            </a:xfrm>
            <a:custGeom>
              <a:avLst/>
              <a:gdLst>
                <a:gd name="T0" fmla="*/ 0 w 75"/>
                <a:gd name="T1" fmla="*/ 74 h 74"/>
                <a:gd name="T2" fmla="*/ 0 w 75"/>
                <a:gd name="T3" fmla="*/ 74 h 74"/>
                <a:gd name="T4" fmla="*/ 75 w 75"/>
                <a:gd name="T5" fmla="*/ 74 h 74"/>
                <a:gd name="T6" fmla="*/ 75 w 75"/>
                <a:gd name="T7" fmla="*/ 0 h 74"/>
                <a:gd name="T8" fmla="*/ 0 w 75"/>
                <a:gd name="T9" fmla="*/ 0 h 74"/>
                <a:gd name="T10" fmla="*/ 0 w 75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0" y="74"/>
                  </a:moveTo>
                  <a:lnTo>
                    <a:pt x="0" y="74"/>
                  </a:lnTo>
                  <a:lnTo>
                    <a:pt x="75" y="7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FFDF159B-9DA6-4A97-9664-18FFFBB7C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263" y="1949450"/>
              <a:ext cx="71438" cy="69850"/>
            </a:xfrm>
            <a:custGeom>
              <a:avLst/>
              <a:gdLst>
                <a:gd name="T0" fmla="*/ 0 w 75"/>
                <a:gd name="T1" fmla="*/ 74 h 74"/>
                <a:gd name="T2" fmla="*/ 0 w 75"/>
                <a:gd name="T3" fmla="*/ 74 h 74"/>
                <a:gd name="T4" fmla="*/ 75 w 75"/>
                <a:gd name="T5" fmla="*/ 74 h 74"/>
                <a:gd name="T6" fmla="*/ 75 w 75"/>
                <a:gd name="T7" fmla="*/ 0 h 74"/>
                <a:gd name="T8" fmla="*/ 0 w 75"/>
                <a:gd name="T9" fmla="*/ 0 h 74"/>
                <a:gd name="T10" fmla="*/ 0 w 75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0" y="74"/>
                  </a:moveTo>
                  <a:lnTo>
                    <a:pt x="0" y="74"/>
                  </a:lnTo>
                  <a:lnTo>
                    <a:pt x="75" y="7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532BE4BB-43B0-4611-9D73-B5976DB7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0438" y="854075"/>
              <a:ext cx="71438" cy="71438"/>
            </a:xfrm>
            <a:custGeom>
              <a:avLst/>
              <a:gdLst>
                <a:gd name="T0" fmla="*/ 0 w 75"/>
                <a:gd name="T1" fmla="*/ 75 h 75"/>
                <a:gd name="T2" fmla="*/ 0 w 75"/>
                <a:gd name="T3" fmla="*/ 75 h 75"/>
                <a:gd name="T4" fmla="*/ 75 w 75"/>
                <a:gd name="T5" fmla="*/ 75 h 75"/>
                <a:gd name="T6" fmla="*/ 75 w 75"/>
                <a:gd name="T7" fmla="*/ 0 h 75"/>
                <a:gd name="T8" fmla="*/ 0 w 75"/>
                <a:gd name="T9" fmla="*/ 0 h 75"/>
                <a:gd name="T10" fmla="*/ 0 w 75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5">
                  <a:moveTo>
                    <a:pt x="0" y="75"/>
                  </a:moveTo>
                  <a:lnTo>
                    <a:pt x="0" y="75"/>
                  </a:lnTo>
                  <a:lnTo>
                    <a:pt x="75" y="75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8A2EC56-4EED-47C9-A2EF-56605CEF9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0438" y="1069975"/>
              <a:ext cx="71438" cy="71438"/>
            </a:xfrm>
            <a:custGeom>
              <a:avLst/>
              <a:gdLst>
                <a:gd name="T0" fmla="*/ 0 w 75"/>
                <a:gd name="T1" fmla="*/ 74 h 74"/>
                <a:gd name="T2" fmla="*/ 0 w 75"/>
                <a:gd name="T3" fmla="*/ 74 h 74"/>
                <a:gd name="T4" fmla="*/ 75 w 75"/>
                <a:gd name="T5" fmla="*/ 74 h 74"/>
                <a:gd name="T6" fmla="*/ 75 w 75"/>
                <a:gd name="T7" fmla="*/ 0 h 74"/>
                <a:gd name="T8" fmla="*/ 0 w 75"/>
                <a:gd name="T9" fmla="*/ 0 h 74"/>
                <a:gd name="T10" fmla="*/ 0 w 75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0" y="74"/>
                  </a:moveTo>
                  <a:lnTo>
                    <a:pt x="0" y="74"/>
                  </a:lnTo>
                  <a:lnTo>
                    <a:pt x="75" y="7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A5B3DFAC-45F3-4A24-8313-8CFD85480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888" y="790575"/>
              <a:ext cx="234950" cy="422275"/>
            </a:xfrm>
            <a:custGeom>
              <a:avLst/>
              <a:gdLst>
                <a:gd name="T0" fmla="*/ 0 w 247"/>
                <a:gd name="T1" fmla="*/ 0 h 442"/>
                <a:gd name="T2" fmla="*/ 0 w 247"/>
                <a:gd name="T3" fmla="*/ 0 h 442"/>
                <a:gd name="T4" fmla="*/ 39 w 247"/>
                <a:gd name="T5" fmla="*/ 0 h 442"/>
                <a:gd name="T6" fmla="*/ 43 w 247"/>
                <a:gd name="T7" fmla="*/ 442 h 442"/>
                <a:gd name="T8" fmla="*/ 5 w 247"/>
                <a:gd name="T9" fmla="*/ 442 h 442"/>
                <a:gd name="T10" fmla="*/ 0 w 247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442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39" y="0"/>
                    <a:pt x="247" y="204"/>
                    <a:pt x="43" y="442"/>
                  </a:cubicBezTo>
                  <a:lnTo>
                    <a:pt x="5" y="442"/>
                  </a:lnTo>
                  <a:cubicBezTo>
                    <a:pt x="5" y="442"/>
                    <a:pt x="225" y="23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E79CB87-205A-4701-8086-F32F0352A773}"/>
              </a:ext>
            </a:extLst>
          </p:cNvPr>
          <p:cNvGrpSpPr>
            <a:grpSpLocks noChangeAspect="1"/>
          </p:cNvGrpSpPr>
          <p:nvPr/>
        </p:nvGrpSpPr>
        <p:grpSpPr>
          <a:xfrm>
            <a:off x="5113239" y="4977482"/>
            <a:ext cx="5070475" cy="1736725"/>
            <a:chOff x="5580063" y="4613275"/>
            <a:chExt cx="5070475" cy="1736725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5B2B188-5B4F-4958-A281-AC996039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613275"/>
              <a:ext cx="930275" cy="733425"/>
            </a:xfrm>
            <a:custGeom>
              <a:avLst/>
              <a:gdLst>
                <a:gd name="T0" fmla="*/ 0 w 976"/>
                <a:gd name="T1" fmla="*/ 284 h 769"/>
                <a:gd name="T2" fmla="*/ 0 w 976"/>
                <a:gd name="T3" fmla="*/ 284 h 769"/>
                <a:gd name="T4" fmla="*/ 0 w 976"/>
                <a:gd name="T5" fmla="*/ 0 h 769"/>
                <a:gd name="T6" fmla="*/ 315 w 976"/>
                <a:gd name="T7" fmla="*/ 0 h 769"/>
                <a:gd name="T8" fmla="*/ 460 w 976"/>
                <a:gd name="T9" fmla="*/ 186 h 769"/>
                <a:gd name="T10" fmla="*/ 514 w 976"/>
                <a:gd name="T11" fmla="*/ 186 h 769"/>
                <a:gd name="T12" fmla="*/ 659 w 976"/>
                <a:gd name="T13" fmla="*/ 0 h 769"/>
                <a:gd name="T14" fmla="*/ 974 w 976"/>
                <a:gd name="T15" fmla="*/ 0 h 769"/>
                <a:gd name="T16" fmla="*/ 976 w 976"/>
                <a:gd name="T17" fmla="*/ 284 h 769"/>
                <a:gd name="T18" fmla="*/ 489 w 976"/>
                <a:gd name="T19" fmla="*/ 769 h 769"/>
                <a:gd name="T20" fmla="*/ 0 w 976"/>
                <a:gd name="T21" fmla="*/ 28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6" h="769">
                  <a:moveTo>
                    <a:pt x="0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460" y="186"/>
                  </a:lnTo>
                  <a:lnTo>
                    <a:pt x="514" y="186"/>
                  </a:lnTo>
                  <a:lnTo>
                    <a:pt x="659" y="0"/>
                  </a:lnTo>
                  <a:lnTo>
                    <a:pt x="974" y="0"/>
                  </a:lnTo>
                  <a:lnTo>
                    <a:pt x="976" y="284"/>
                  </a:lnTo>
                  <a:lnTo>
                    <a:pt x="489" y="769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0F02EE0-7E6D-488B-9A62-BC5AC19A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613275"/>
              <a:ext cx="930275" cy="733425"/>
            </a:xfrm>
            <a:custGeom>
              <a:avLst/>
              <a:gdLst>
                <a:gd name="T0" fmla="*/ 0 w 976"/>
                <a:gd name="T1" fmla="*/ 284 h 769"/>
                <a:gd name="T2" fmla="*/ 0 w 976"/>
                <a:gd name="T3" fmla="*/ 284 h 769"/>
                <a:gd name="T4" fmla="*/ 0 w 976"/>
                <a:gd name="T5" fmla="*/ 0 h 769"/>
                <a:gd name="T6" fmla="*/ 315 w 976"/>
                <a:gd name="T7" fmla="*/ 0 h 769"/>
                <a:gd name="T8" fmla="*/ 460 w 976"/>
                <a:gd name="T9" fmla="*/ 186 h 769"/>
                <a:gd name="T10" fmla="*/ 514 w 976"/>
                <a:gd name="T11" fmla="*/ 186 h 769"/>
                <a:gd name="T12" fmla="*/ 659 w 976"/>
                <a:gd name="T13" fmla="*/ 0 h 769"/>
                <a:gd name="T14" fmla="*/ 974 w 976"/>
                <a:gd name="T15" fmla="*/ 0 h 769"/>
                <a:gd name="T16" fmla="*/ 976 w 976"/>
                <a:gd name="T17" fmla="*/ 284 h 769"/>
                <a:gd name="T18" fmla="*/ 489 w 976"/>
                <a:gd name="T19" fmla="*/ 769 h 769"/>
                <a:gd name="T20" fmla="*/ 0 w 976"/>
                <a:gd name="T21" fmla="*/ 284 h 769"/>
                <a:gd name="T22" fmla="*/ 0 w 976"/>
                <a:gd name="T23" fmla="*/ 28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6" h="769">
                  <a:moveTo>
                    <a:pt x="0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460" y="186"/>
                  </a:lnTo>
                  <a:lnTo>
                    <a:pt x="514" y="186"/>
                  </a:lnTo>
                  <a:lnTo>
                    <a:pt x="659" y="0"/>
                  </a:lnTo>
                  <a:lnTo>
                    <a:pt x="974" y="0"/>
                  </a:lnTo>
                  <a:lnTo>
                    <a:pt x="976" y="284"/>
                  </a:lnTo>
                  <a:lnTo>
                    <a:pt x="489" y="769"/>
                  </a:lnTo>
                  <a:lnTo>
                    <a:pt x="0" y="284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2334E19-DACC-432F-81AD-B589AA10E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5791200"/>
              <a:ext cx="1806575" cy="558800"/>
            </a:xfrm>
            <a:custGeom>
              <a:avLst/>
              <a:gdLst>
                <a:gd name="T0" fmla="*/ 0 w 1895"/>
                <a:gd name="T1" fmla="*/ 7 h 586"/>
                <a:gd name="T2" fmla="*/ 0 w 1895"/>
                <a:gd name="T3" fmla="*/ 7 h 586"/>
                <a:gd name="T4" fmla="*/ 0 w 1895"/>
                <a:gd name="T5" fmla="*/ 586 h 586"/>
                <a:gd name="T6" fmla="*/ 1895 w 1895"/>
                <a:gd name="T7" fmla="*/ 586 h 586"/>
                <a:gd name="T8" fmla="*/ 1880 w 1895"/>
                <a:gd name="T9" fmla="*/ 0 h 586"/>
                <a:gd name="T10" fmla="*/ 0 w 1895"/>
                <a:gd name="T11" fmla="*/ 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5" h="586">
                  <a:moveTo>
                    <a:pt x="0" y="7"/>
                  </a:moveTo>
                  <a:lnTo>
                    <a:pt x="0" y="7"/>
                  </a:lnTo>
                  <a:lnTo>
                    <a:pt x="0" y="586"/>
                  </a:lnTo>
                  <a:lnTo>
                    <a:pt x="1895" y="586"/>
                  </a:lnTo>
                  <a:lnTo>
                    <a:pt x="188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EFDF7F3-3BD2-4E4F-A249-42212BA2B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5791200"/>
              <a:ext cx="1806575" cy="558800"/>
            </a:xfrm>
            <a:custGeom>
              <a:avLst/>
              <a:gdLst>
                <a:gd name="T0" fmla="*/ 1880 w 1895"/>
                <a:gd name="T1" fmla="*/ 0 h 586"/>
                <a:gd name="T2" fmla="*/ 1880 w 1895"/>
                <a:gd name="T3" fmla="*/ 0 h 586"/>
                <a:gd name="T4" fmla="*/ 0 w 1895"/>
                <a:gd name="T5" fmla="*/ 7 h 586"/>
                <a:gd name="T6" fmla="*/ 0 w 1895"/>
                <a:gd name="T7" fmla="*/ 586 h 586"/>
                <a:gd name="T8" fmla="*/ 1895 w 1895"/>
                <a:gd name="T9" fmla="*/ 586 h 586"/>
                <a:gd name="T10" fmla="*/ 1880 w 1895"/>
                <a:gd name="T11" fmla="*/ 0 h 586"/>
                <a:gd name="T12" fmla="*/ 1880 w 1895"/>
                <a:gd name="T1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5" h="586">
                  <a:moveTo>
                    <a:pt x="1880" y="0"/>
                  </a:moveTo>
                  <a:lnTo>
                    <a:pt x="1880" y="0"/>
                  </a:lnTo>
                  <a:lnTo>
                    <a:pt x="0" y="7"/>
                  </a:lnTo>
                  <a:lnTo>
                    <a:pt x="0" y="586"/>
                  </a:lnTo>
                  <a:lnTo>
                    <a:pt x="1895" y="586"/>
                  </a:lnTo>
                  <a:lnTo>
                    <a:pt x="1880" y="0"/>
                  </a:lnTo>
                  <a:lnTo>
                    <a:pt x="188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Line 69">
              <a:extLst>
                <a:ext uri="{FF2B5EF4-FFF2-40B4-BE49-F238E27FC236}">
                  <a16:creationId xmlns:a16="http://schemas.microsoft.com/office/drawing/2014/main" id="{AAFDD3BA-7A8D-4801-BDBC-8E01DA24B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9613" y="6224588"/>
              <a:ext cx="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18748E0-EA54-4876-915D-2F982D9D6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5797550"/>
              <a:ext cx="1049338" cy="550863"/>
            </a:xfrm>
            <a:custGeom>
              <a:avLst/>
              <a:gdLst>
                <a:gd name="T0" fmla="*/ 1102 w 1102"/>
                <a:gd name="T1" fmla="*/ 0 h 577"/>
                <a:gd name="T2" fmla="*/ 1102 w 1102"/>
                <a:gd name="T3" fmla="*/ 0 h 577"/>
                <a:gd name="T4" fmla="*/ 143 w 1102"/>
                <a:gd name="T5" fmla="*/ 0 h 577"/>
                <a:gd name="T6" fmla="*/ 143 w 1102"/>
                <a:gd name="T7" fmla="*/ 141 h 577"/>
                <a:gd name="T8" fmla="*/ 143 w 1102"/>
                <a:gd name="T9" fmla="*/ 294 h 577"/>
                <a:gd name="T10" fmla="*/ 143 w 1102"/>
                <a:gd name="T11" fmla="*/ 445 h 577"/>
                <a:gd name="T12" fmla="*/ 143 w 1102"/>
                <a:gd name="T13" fmla="*/ 577 h 577"/>
                <a:gd name="T14" fmla="*/ 1097 w 1102"/>
                <a:gd name="T15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577">
                  <a:moveTo>
                    <a:pt x="1102" y="0"/>
                  </a:moveTo>
                  <a:lnTo>
                    <a:pt x="1102" y="0"/>
                  </a:lnTo>
                  <a:lnTo>
                    <a:pt x="143" y="0"/>
                  </a:lnTo>
                  <a:cubicBezTo>
                    <a:pt x="143" y="0"/>
                    <a:pt x="5" y="59"/>
                    <a:pt x="143" y="141"/>
                  </a:cubicBezTo>
                  <a:cubicBezTo>
                    <a:pt x="143" y="141"/>
                    <a:pt x="0" y="227"/>
                    <a:pt x="143" y="294"/>
                  </a:cubicBezTo>
                  <a:cubicBezTo>
                    <a:pt x="143" y="294"/>
                    <a:pt x="10" y="366"/>
                    <a:pt x="143" y="445"/>
                  </a:cubicBezTo>
                  <a:cubicBezTo>
                    <a:pt x="143" y="445"/>
                    <a:pt x="17" y="506"/>
                    <a:pt x="143" y="577"/>
                  </a:cubicBezTo>
                  <a:lnTo>
                    <a:pt x="1097" y="576"/>
                  </a:lnTo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7FF1699-22D9-4EE0-A645-EB63AAA27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5797550"/>
              <a:ext cx="1049338" cy="550863"/>
            </a:xfrm>
            <a:custGeom>
              <a:avLst/>
              <a:gdLst>
                <a:gd name="T0" fmla="*/ 1102 w 1102"/>
                <a:gd name="T1" fmla="*/ 0 h 577"/>
                <a:gd name="T2" fmla="*/ 1102 w 1102"/>
                <a:gd name="T3" fmla="*/ 0 h 577"/>
                <a:gd name="T4" fmla="*/ 143 w 1102"/>
                <a:gd name="T5" fmla="*/ 0 h 577"/>
                <a:gd name="T6" fmla="*/ 143 w 1102"/>
                <a:gd name="T7" fmla="*/ 141 h 577"/>
                <a:gd name="T8" fmla="*/ 143 w 1102"/>
                <a:gd name="T9" fmla="*/ 294 h 577"/>
                <a:gd name="T10" fmla="*/ 143 w 1102"/>
                <a:gd name="T11" fmla="*/ 445 h 577"/>
                <a:gd name="T12" fmla="*/ 143 w 1102"/>
                <a:gd name="T13" fmla="*/ 577 h 577"/>
                <a:gd name="T14" fmla="*/ 1097 w 1102"/>
                <a:gd name="T15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577">
                  <a:moveTo>
                    <a:pt x="1102" y="0"/>
                  </a:moveTo>
                  <a:lnTo>
                    <a:pt x="1102" y="0"/>
                  </a:lnTo>
                  <a:lnTo>
                    <a:pt x="143" y="0"/>
                  </a:lnTo>
                  <a:cubicBezTo>
                    <a:pt x="143" y="0"/>
                    <a:pt x="5" y="59"/>
                    <a:pt x="143" y="141"/>
                  </a:cubicBezTo>
                  <a:cubicBezTo>
                    <a:pt x="143" y="141"/>
                    <a:pt x="0" y="227"/>
                    <a:pt x="143" y="294"/>
                  </a:cubicBezTo>
                  <a:cubicBezTo>
                    <a:pt x="143" y="294"/>
                    <a:pt x="10" y="366"/>
                    <a:pt x="143" y="445"/>
                  </a:cubicBezTo>
                  <a:cubicBezTo>
                    <a:pt x="143" y="445"/>
                    <a:pt x="17" y="506"/>
                    <a:pt x="143" y="577"/>
                  </a:cubicBezTo>
                  <a:lnTo>
                    <a:pt x="1097" y="57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62B6689-4DB5-473E-B20E-98796F728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6221413"/>
              <a:ext cx="341313" cy="0"/>
            </a:xfrm>
            <a:custGeom>
              <a:avLst/>
              <a:gdLst>
                <a:gd name="T0" fmla="*/ 0 w 357"/>
                <a:gd name="T1" fmla="*/ 0 w 357"/>
                <a:gd name="T2" fmla="*/ 357 w 3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7">
                  <a:moveTo>
                    <a:pt x="0" y="0"/>
                  </a:moveTo>
                  <a:lnTo>
                    <a:pt x="0" y="0"/>
                  </a:lnTo>
                  <a:lnTo>
                    <a:pt x="357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E3B245CC-9BAE-4D6B-851A-A24F0E1AA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6080125"/>
              <a:ext cx="304800" cy="0"/>
            </a:xfrm>
            <a:custGeom>
              <a:avLst/>
              <a:gdLst>
                <a:gd name="T0" fmla="*/ 0 w 319"/>
                <a:gd name="T1" fmla="*/ 0 w 319"/>
                <a:gd name="T2" fmla="*/ 319 w 3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9">
                  <a:moveTo>
                    <a:pt x="0" y="0"/>
                  </a:moveTo>
                  <a:lnTo>
                    <a:pt x="0" y="0"/>
                  </a:lnTo>
                  <a:lnTo>
                    <a:pt x="319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59C50AE-762F-421C-83BE-B497FA60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5932488"/>
              <a:ext cx="269875" cy="0"/>
            </a:xfrm>
            <a:custGeom>
              <a:avLst/>
              <a:gdLst>
                <a:gd name="T0" fmla="*/ 0 w 283"/>
                <a:gd name="T1" fmla="*/ 0 w 283"/>
                <a:gd name="T2" fmla="*/ 283 w 2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3">
                  <a:moveTo>
                    <a:pt x="0" y="0"/>
                  </a:moveTo>
                  <a:lnTo>
                    <a:pt x="0" y="0"/>
                  </a:lnTo>
                  <a:lnTo>
                    <a:pt x="283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147C83B-92AD-4DCB-8949-B771643B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5791200"/>
              <a:ext cx="1806575" cy="558800"/>
            </a:xfrm>
            <a:custGeom>
              <a:avLst/>
              <a:gdLst>
                <a:gd name="T0" fmla="*/ 0 w 1896"/>
                <a:gd name="T1" fmla="*/ 586 h 586"/>
                <a:gd name="T2" fmla="*/ 0 w 1896"/>
                <a:gd name="T3" fmla="*/ 586 h 586"/>
                <a:gd name="T4" fmla="*/ 1896 w 1896"/>
                <a:gd name="T5" fmla="*/ 586 h 586"/>
                <a:gd name="T6" fmla="*/ 1896 w 1896"/>
                <a:gd name="T7" fmla="*/ 7 h 586"/>
                <a:gd name="T8" fmla="*/ 15 w 1896"/>
                <a:gd name="T9" fmla="*/ 0 h 586"/>
                <a:gd name="T10" fmla="*/ 0 w 1896"/>
                <a:gd name="T11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6" h="586">
                  <a:moveTo>
                    <a:pt x="0" y="586"/>
                  </a:moveTo>
                  <a:lnTo>
                    <a:pt x="0" y="586"/>
                  </a:lnTo>
                  <a:lnTo>
                    <a:pt x="1896" y="586"/>
                  </a:lnTo>
                  <a:lnTo>
                    <a:pt x="1896" y="7"/>
                  </a:lnTo>
                  <a:lnTo>
                    <a:pt x="15" y="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61F7E4-8D43-483C-AE48-C38D9959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5791200"/>
              <a:ext cx="1806575" cy="558800"/>
            </a:xfrm>
            <a:custGeom>
              <a:avLst/>
              <a:gdLst>
                <a:gd name="T0" fmla="*/ 15 w 1896"/>
                <a:gd name="T1" fmla="*/ 0 h 586"/>
                <a:gd name="T2" fmla="*/ 15 w 1896"/>
                <a:gd name="T3" fmla="*/ 0 h 586"/>
                <a:gd name="T4" fmla="*/ 1896 w 1896"/>
                <a:gd name="T5" fmla="*/ 7 h 586"/>
                <a:gd name="T6" fmla="*/ 1896 w 1896"/>
                <a:gd name="T7" fmla="*/ 586 h 586"/>
                <a:gd name="T8" fmla="*/ 0 w 1896"/>
                <a:gd name="T9" fmla="*/ 586 h 586"/>
                <a:gd name="T10" fmla="*/ 15 w 1896"/>
                <a:gd name="T11" fmla="*/ 0 h 586"/>
                <a:gd name="T12" fmla="*/ 15 w 1896"/>
                <a:gd name="T1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6" h="586">
                  <a:moveTo>
                    <a:pt x="15" y="0"/>
                  </a:moveTo>
                  <a:lnTo>
                    <a:pt x="15" y="0"/>
                  </a:lnTo>
                  <a:lnTo>
                    <a:pt x="1896" y="7"/>
                  </a:lnTo>
                  <a:lnTo>
                    <a:pt x="1896" y="586"/>
                  </a:lnTo>
                  <a:lnTo>
                    <a:pt x="0" y="58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Line 77">
              <a:extLst>
                <a:ext uri="{FF2B5EF4-FFF2-40B4-BE49-F238E27FC236}">
                  <a16:creationId xmlns:a16="http://schemas.microsoft.com/office/drawing/2014/main" id="{6C4E8BDF-940A-45B8-932B-F546EE493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0988" y="6224588"/>
              <a:ext cx="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C06EDEE-14F3-4859-8372-E867BF298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8" y="5797550"/>
              <a:ext cx="1050925" cy="550863"/>
            </a:xfrm>
            <a:custGeom>
              <a:avLst/>
              <a:gdLst>
                <a:gd name="T0" fmla="*/ 0 w 1102"/>
                <a:gd name="T1" fmla="*/ 0 h 577"/>
                <a:gd name="T2" fmla="*/ 0 w 1102"/>
                <a:gd name="T3" fmla="*/ 0 h 577"/>
                <a:gd name="T4" fmla="*/ 959 w 1102"/>
                <a:gd name="T5" fmla="*/ 0 h 577"/>
                <a:gd name="T6" fmla="*/ 959 w 1102"/>
                <a:gd name="T7" fmla="*/ 141 h 577"/>
                <a:gd name="T8" fmla="*/ 959 w 1102"/>
                <a:gd name="T9" fmla="*/ 294 h 577"/>
                <a:gd name="T10" fmla="*/ 959 w 1102"/>
                <a:gd name="T11" fmla="*/ 445 h 577"/>
                <a:gd name="T12" fmla="*/ 958 w 1102"/>
                <a:gd name="T13" fmla="*/ 577 h 577"/>
                <a:gd name="T14" fmla="*/ 5 w 1102"/>
                <a:gd name="T15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577">
                  <a:moveTo>
                    <a:pt x="0" y="0"/>
                  </a:moveTo>
                  <a:lnTo>
                    <a:pt x="0" y="0"/>
                  </a:lnTo>
                  <a:lnTo>
                    <a:pt x="959" y="0"/>
                  </a:lnTo>
                  <a:cubicBezTo>
                    <a:pt x="959" y="0"/>
                    <a:pt x="1097" y="59"/>
                    <a:pt x="959" y="141"/>
                  </a:cubicBezTo>
                  <a:cubicBezTo>
                    <a:pt x="959" y="141"/>
                    <a:pt x="1102" y="227"/>
                    <a:pt x="959" y="294"/>
                  </a:cubicBezTo>
                  <a:cubicBezTo>
                    <a:pt x="959" y="294"/>
                    <a:pt x="1092" y="366"/>
                    <a:pt x="959" y="445"/>
                  </a:cubicBezTo>
                  <a:cubicBezTo>
                    <a:pt x="959" y="445"/>
                    <a:pt x="1084" y="506"/>
                    <a:pt x="958" y="577"/>
                  </a:cubicBezTo>
                  <a:lnTo>
                    <a:pt x="5" y="576"/>
                  </a:lnTo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4AD3C52-FC35-4A20-A309-BBB47804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8" y="5797550"/>
              <a:ext cx="1050925" cy="550863"/>
            </a:xfrm>
            <a:custGeom>
              <a:avLst/>
              <a:gdLst>
                <a:gd name="T0" fmla="*/ 0 w 1102"/>
                <a:gd name="T1" fmla="*/ 0 h 577"/>
                <a:gd name="T2" fmla="*/ 0 w 1102"/>
                <a:gd name="T3" fmla="*/ 0 h 577"/>
                <a:gd name="T4" fmla="*/ 959 w 1102"/>
                <a:gd name="T5" fmla="*/ 0 h 577"/>
                <a:gd name="T6" fmla="*/ 959 w 1102"/>
                <a:gd name="T7" fmla="*/ 141 h 577"/>
                <a:gd name="T8" fmla="*/ 959 w 1102"/>
                <a:gd name="T9" fmla="*/ 294 h 577"/>
                <a:gd name="T10" fmla="*/ 959 w 1102"/>
                <a:gd name="T11" fmla="*/ 445 h 577"/>
                <a:gd name="T12" fmla="*/ 958 w 1102"/>
                <a:gd name="T13" fmla="*/ 577 h 577"/>
                <a:gd name="T14" fmla="*/ 5 w 1102"/>
                <a:gd name="T15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577">
                  <a:moveTo>
                    <a:pt x="0" y="0"/>
                  </a:moveTo>
                  <a:lnTo>
                    <a:pt x="0" y="0"/>
                  </a:lnTo>
                  <a:lnTo>
                    <a:pt x="959" y="0"/>
                  </a:lnTo>
                  <a:cubicBezTo>
                    <a:pt x="959" y="0"/>
                    <a:pt x="1097" y="59"/>
                    <a:pt x="959" y="141"/>
                  </a:cubicBezTo>
                  <a:cubicBezTo>
                    <a:pt x="959" y="141"/>
                    <a:pt x="1102" y="227"/>
                    <a:pt x="959" y="294"/>
                  </a:cubicBezTo>
                  <a:cubicBezTo>
                    <a:pt x="959" y="294"/>
                    <a:pt x="1092" y="366"/>
                    <a:pt x="959" y="445"/>
                  </a:cubicBezTo>
                  <a:cubicBezTo>
                    <a:pt x="959" y="445"/>
                    <a:pt x="1084" y="506"/>
                    <a:pt x="958" y="577"/>
                  </a:cubicBezTo>
                  <a:lnTo>
                    <a:pt x="5" y="57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F5CF30B-EC22-4EC9-8F10-32D8FE5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6221413"/>
              <a:ext cx="379413" cy="0"/>
            </a:xfrm>
            <a:custGeom>
              <a:avLst/>
              <a:gdLst>
                <a:gd name="T0" fmla="*/ 398 w 398"/>
                <a:gd name="T1" fmla="*/ 398 w 398"/>
                <a:gd name="T2" fmla="*/ 0 w 39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8">
                  <a:moveTo>
                    <a:pt x="398" y="0"/>
                  </a:moveTo>
                  <a:lnTo>
                    <a:pt x="39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BA324F1-7C7A-4313-874D-DDC670A1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6080125"/>
              <a:ext cx="379413" cy="0"/>
            </a:xfrm>
            <a:custGeom>
              <a:avLst/>
              <a:gdLst>
                <a:gd name="T0" fmla="*/ 398 w 398"/>
                <a:gd name="T1" fmla="*/ 398 w 398"/>
                <a:gd name="T2" fmla="*/ 0 w 39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8">
                  <a:moveTo>
                    <a:pt x="398" y="0"/>
                  </a:moveTo>
                  <a:lnTo>
                    <a:pt x="39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E210E1B-DE52-4F6D-BB95-E1381923E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5932488"/>
              <a:ext cx="379413" cy="0"/>
            </a:xfrm>
            <a:custGeom>
              <a:avLst/>
              <a:gdLst>
                <a:gd name="T0" fmla="*/ 398 w 398"/>
                <a:gd name="T1" fmla="*/ 398 w 398"/>
                <a:gd name="T2" fmla="*/ 0 w 39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8">
                  <a:moveTo>
                    <a:pt x="398" y="0"/>
                  </a:moveTo>
                  <a:lnTo>
                    <a:pt x="39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738FDD-B4CB-4198-930E-7CACAF0C9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4757738"/>
              <a:ext cx="1420813" cy="1422400"/>
            </a:xfrm>
            <a:custGeom>
              <a:avLst/>
              <a:gdLst>
                <a:gd name="T0" fmla="*/ 603 w 1490"/>
                <a:gd name="T1" fmla="*/ 1412 h 1490"/>
                <a:gd name="T2" fmla="*/ 603 w 1490"/>
                <a:gd name="T3" fmla="*/ 1412 h 1490"/>
                <a:gd name="T4" fmla="*/ 78 w 1490"/>
                <a:gd name="T5" fmla="*/ 603 h 1490"/>
                <a:gd name="T6" fmla="*/ 887 w 1490"/>
                <a:gd name="T7" fmla="*/ 78 h 1490"/>
                <a:gd name="T8" fmla="*/ 1412 w 1490"/>
                <a:gd name="T9" fmla="*/ 887 h 1490"/>
                <a:gd name="T10" fmla="*/ 603 w 1490"/>
                <a:gd name="T11" fmla="*/ 1412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0" h="1490">
                  <a:moveTo>
                    <a:pt x="603" y="1412"/>
                  </a:moveTo>
                  <a:lnTo>
                    <a:pt x="603" y="1412"/>
                  </a:lnTo>
                  <a:cubicBezTo>
                    <a:pt x="235" y="1334"/>
                    <a:pt x="0" y="972"/>
                    <a:pt x="78" y="603"/>
                  </a:cubicBezTo>
                  <a:cubicBezTo>
                    <a:pt x="156" y="235"/>
                    <a:pt x="518" y="0"/>
                    <a:pt x="887" y="78"/>
                  </a:cubicBezTo>
                  <a:cubicBezTo>
                    <a:pt x="1255" y="157"/>
                    <a:pt x="1490" y="519"/>
                    <a:pt x="1412" y="887"/>
                  </a:cubicBezTo>
                  <a:cubicBezTo>
                    <a:pt x="1334" y="1255"/>
                    <a:pt x="972" y="1490"/>
                    <a:pt x="603" y="1412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DCFE0BE-5898-41A2-8B35-0ED6D13EA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4757738"/>
              <a:ext cx="1420813" cy="1422400"/>
            </a:xfrm>
            <a:custGeom>
              <a:avLst/>
              <a:gdLst>
                <a:gd name="T0" fmla="*/ 603 w 1490"/>
                <a:gd name="T1" fmla="*/ 1412 h 1490"/>
                <a:gd name="T2" fmla="*/ 603 w 1490"/>
                <a:gd name="T3" fmla="*/ 1412 h 1490"/>
                <a:gd name="T4" fmla="*/ 78 w 1490"/>
                <a:gd name="T5" fmla="*/ 603 h 1490"/>
                <a:gd name="T6" fmla="*/ 887 w 1490"/>
                <a:gd name="T7" fmla="*/ 78 h 1490"/>
                <a:gd name="T8" fmla="*/ 1412 w 1490"/>
                <a:gd name="T9" fmla="*/ 887 h 1490"/>
                <a:gd name="T10" fmla="*/ 603 w 1490"/>
                <a:gd name="T11" fmla="*/ 1412 h 1490"/>
                <a:gd name="T12" fmla="*/ 603 w 1490"/>
                <a:gd name="T13" fmla="*/ 1412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1490">
                  <a:moveTo>
                    <a:pt x="603" y="1412"/>
                  </a:moveTo>
                  <a:lnTo>
                    <a:pt x="603" y="1412"/>
                  </a:lnTo>
                  <a:cubicBezTo>
                    <a:pt x="235" y="1334"/>
                    <a:pt x="0" y="972"/>
                    <a:pt x="78" y="603"/>
                  </a:cubicBezTo>
                  <a:cubicBezTo>
                    <a:pt x="156" y="235"/>
                    <a:pt x="518" y="0"/>
                    <a:pt x="887" y="78"/>
                  </a:cubicBezTo>
                  <a:cubicBezTo>
                    <a:pt x="1255" y="157"/>
                    <a:pt x="1490" y="519"/>
                    <a:pt x="1412" y="887"/>
                  </a:cubicBezTo>
                  <a:cubicBezTo>
                    <a:pt x="1334" y="1255"/>
                    <a:pt x="972" y="1490"/>
                    <a:pt x="603" y="1412"/>
                  </a:cubicBezTo>
                  <a:lnTo>
                    <a:pt x="603" y="141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DC397BD-59F5-43A4-ADF1-5234E4994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191125"/>
              <a:ext cx="382588" cy="382588"/>
            </a:xfrm>
            <a:custGeom>
              <a:avLst/>
              <a:gdLst>
                <a:gd name="T0" fmla="*/ 162 w 400"/>
                <a:gd name="T1" fmla="*/ 379 h 400"/>
                <a:gd name="T2" fmla="*/ 162 w 400"/>
                <a:gd name="T3" fmla="*/ 379 h 400"/>
                <a:gd name="T4" fmla="*/ 379 w 400"/>
                <a:gd name="T5" fmla="*/ 238 h 400"/>
                <a:gd name="T6" fmla="*/ 238 w 400"/>
                <a:gd name="T7" fmla="*/ 21 h 400"/>
                <a:gd name="T8" fmla="*/ 21 w 400"/>
                <a:gd name="T9" fmla="*/ 162 h 400"/>
                <a:gd name="T10" fmla="*/ 162 w 400"/>
                <a:gd name="T11" fmla="*/ 3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0">
                  <a:moveTo>
                    <a:pt x="162" y="379"/>
                  </a:moveTo>
                  <a:lnTo>
                    <a:pt x="162" y="379"/>
                  </a:lnTo>
                  <a:cubicBezTo>
                    <a:pt x="260" y="400"/>
                    <a:pt x="358" y="337"/>
                    <a:pt x="379" y="238"/>
                  </a:cubicBezTo>
                  <a:cubicBezTo>
                    <a:pt x="400" y="139"/>
                    <a:pt x="336" y="42"/>
                    <a:pt x="238" y="21"/>
                  </a:cubicBezTo>
                  <a:cubicBezTo>
                    <a:pt x="139" y="0"/>
                    <a:pt x="42" y="63"/>
                    <a:pt x="21" y="162"/>
                  </a:cubicBezTo>
                  <a:cubicBezTo>
                    <a:pt x="0" y="261"/>
                    <a:pt x="63" y="358"/>
                    <a:pt x="162" y="37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9CE65FC-04B2-4E4F-BC66-E126A0CF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191125"/>
              <a:ext cx="382588" cy="382588"/>
            </a:xfrm>
            <a:custGeom>
              <a:avLst/>
              <a:gdLst>
                <a:gd name="T0" fmla="*/ 162 w 400"/>
                <a:gd name="T1" fmla="*/ 379 h 400"/>
                <a:gd name="T2" fmla="*/ 162 w 400"/>
                <a:gd name="T3" fmla="*/ 379 h 400"/>
                <a:gd name="T4" fmla="*/ 379 w 400"/>
                <a:gd name="T5" fmla="*/ 238 h 400"/>
                <a:gd name="T6" fmla="*/ 238 w 400"/>
                <a:gd name="T7" fmla="*/ 21 h 400"/>
                <a:gd name="T8" fmla="*/ 21 w 400"/>
                <a:gd name="T9" fmla="*/ 162 h 400"/>
                <a:gd name="T10" fmla="*/ 162 w 400"/>
                <a:gd name="T11" fmla="*/ 379 h 400"/>
                <a:gd name="T12" fmla="*/ 162 w 400"/>
                <a:gd name="T13" fmla="*/ 3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400">
                  <a:moveTo>
                    <a:pt x="162" y="379"/>
                  </a:moveTo>
                  <a:lnTo>
                    <a:pt x="162" y="379"/>
                  </a:lnTo>
                  <a:cubicBezTo>
                    <a:pt x="260" y="400"/>
                    <a:pt x="358" y="337"/>
                    <a:pt x="379" y="238"/>
                  </a:cubicBezTo>
                  <a:cubicBezTo>
                    <a:pt x="400" y="139"/>
                    <a:pt x="336" y="42"/>
                    <a:pt x="238" y="21"/>
                  </a:cubicBezTo>
                  <a:cubicBezTo>
                    <a:pt x="139" y="0"/>
                    <a:pt x="42" y="63"/>
                    <a:pt x="21" y="162"/>
                  </a:cubicBezTo>
                  <a:cubicBezTo>
                    <a:pt x="0" y="261"/>
                    <a:pt x="63" y="358"/>
                    <a:pt x="162" y="379"/>
                  </a:cubicBezTo>
                  <a:lnTo>
                    <a:pt x="162" y="37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CCBEB6C-073D-4BC0-ABFF-8B846C13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5297488"/>
              <a:ext cx="192088" cy="190500"/>
            </a:xfrm>
            <a:custGeom>
              <a:avLst/>
              <a:gdLst>
                <a:gd name="T0" fmla="*/ 81 w 200"/>
                <a:gd name="T1" fmla="*/ 189 h 199"/>
                <a:gd name="T2" fmla="*/ 81 w 200"/>
                <a:gd name="T3" fmla="*/ 189 h 199"/>
                <a:gd name="T4" fmla="*/ 190 w 200"/>
                <a:gd name="T5" fmla="*/ 118 h 199"/>
                <a:gd name="T6" fmla="*/ 119 w 200"/>
                <a:gd name="T7" fmla="*/ 10 h 199"/>
                <a:gd name="T8" fmla="*/ 11 w 200"/>
                <a:gd name="T9" fmla="*/ 80 h 199"/>
                <a:gd name="T10" fmla="*/ 81 w 200"/>
                <a:gd name="T11" fmla="*/ 18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99">
                  <a:moveTo>
                    <a:pt x="81" y="189"/>
                  </a:moveTo>
                  <a:lnTo>
                    <a:pt x="81" y="189"/>
                  </a:lnTo>
                  <a:cubicBezTo>
                    <a:pt x="131" y="199"/>
                    <a:pt x="179" y="168"/>
                    <a:pt x="190" y="118"/>
                  </a:cubicBezTo>
                  <a:cubicBezTo>
                    <a:pt x="200" y="69"/>
                    <a:pt x="169" y="21"/>
                    <a:pt x="119" y="10"/>
                  </a:cubicBezTo>
                  <a:cubicBezTo>
                    <a:pt x="70" y="0"/>
                    <a:pt x="21" y="31"/>
                    <a:pt x="11" y="80"/>
                  </a:cubicBezTo>
                  <a:cubicBezTo>
                    <a:pt x="0" y="130"/>
                    <a:pt x="32" y="178"/>
                    <a:pt x="81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DC3EE58-EDF3-4BF8-BC6E-047219EE7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5103813"/>
              <a:ext cx="381000" cy="382588"/>
            </a:xfrm>
            <a:custGeom>
              <a:avLst/>
              <a:gdLst>
                <a:gd name="T0" fmla="*/ 162 w 400"/>
                <a:gd name="T1" fmla="*/ 379 h 400"/>
                <a:gd name="T2" fmla="*/ 162 w 400"/>
                <a:gd name="T3" fmla="*/ 379 h 400"/>
                <a:gd name="T4" fmla="*/ 379 w 400"/>
                <a:gd name="T5" fmla="*/ 238 h 400"/>
                <a:gd name="T6" fmla="*/ 238 w 400"/>
                <a:gd name="T7" fmla="*/ 21 h 400"/>
                <a:gd name="T8" fmla="*/ 21 w 400"/>
                <a:gd name="T9" fmla="*/ 162 h 400"/>
                <a:gd name="T10" fmla="*/ 162 w 400"/>
                <a:gd name="T11" fmla="*/ 3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0">
                  <a:moveTo>
                    <a:pt x="162" y="379"/>
                  </a:moveTo>
                  <a:lnTo>
                    <a:pt x="162" y="379"/>
                  </a:lnTo>
                  <a:cubicBezTo>
                    <a:pt x="261" y="400"/>
                    <a:pt x="358" y="337"/>
                    <a:pt x="379" y="238"/>
                  </a:cubicBezTo>
                  <a:cubicBezTo>
                    <a:pt x="400" y="140"/>
                    <a:pt x="337" y="42"/>
                    <a:pt x="238" y="21"/>
                  </a:cubicBezTo>
                  <a:cubicBezTo>
                    <a:pt x="139" y="0"/>
                    <a:pt x="42" y="63"/>
                    <a:pt x="21" y="162"/>
                  </a:cubicBezTo>
                  <a:cubicBezTo>
                    <a:pt x="0" y="261"/>
                    <a:pt x="63" y="358"/>
                    <a:pt x="162" y="37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AF362EB-1A6D-4C0F-BB8D-B9D33275B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5103813"/>
              <a:ext cx="381000" cy="382588"/>
            </a:xfrm>
            <a:custGeom>
              <a:avLst/>
              <a:gdLst>
                <a:gd name="T0" fmla="*/ 162 w 400"/>
                <a:gd name="T1" fmla="*/ 379 h 400"/>
                <a:gd name="T2" fmla="*/ 162 w 400"/>
                <a:gd name="T3" fmla="*/ 379 h 400"/>
                <a:gd name="T4" fmla="*/ 379 w 400"/>
                <a:gd name="T5" fmla="*/ 238 h 400"/>
                <a:gd name="T6" fmla="*/ 238 w 400"/>
                <a:gd name="T7" fmla="*/ 21 h 400"/>
                <a:gd name="T8" fmla="*/ 21 w 400"/>
                <a:gd name="T9" fmla="*/ 162 h 400"/>
                <a:gd name="T10" fmla="*/ 162 w 400"/>
                <a:gd name="T11" fmla="*/ 379 h 400"/>
                <a:gd name="T12" fmla="*/ 162 w 400"/>
                <a:gd name="T13" fmla="*/ 3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400">
                  <a:moveTo>
                    <a:pt x="162" y="379"/>
                  </a:moveTo>
                  <a:lnTo>
                    <a:pt x="162" y="379"/>
                  </a:lnTo>
                  <a:cubicBezTo>
                    <a:pt x="261" y="400"/>
                    <a:pt x="358" y="337"/>
                    <a:pt x="379" y="238"/>
                  </a:cubicBezTo>
                  <a:cubicBezTo>
                    <a:pt x="400" y="140"/>
                    <a:pt x="337" y="42"/>
                    <a:pt x="238" y="21"/>
                  </a:cubicBezTo>
                  <a:cubicBezTo>
                    <a:pt x="139" y="0"/>
                    <a:pt x="42" y="63"/>
                    <a:pt x="21" y="162"/>
                  </a:cubicBezTo>
                  <a:cubicBezTo>
                    <a:pt x="0" y="261"/>
                    <a:pt x="63" y="358"/>
                    <a:pt x="162" y="379"/>
                  </a:cubicBezTo>
                  <a:lnTo>
                    <a:pt x="162" y="37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2E6C7AB-69A2-4BC3-A910-4D68202E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5210175"/>
              <a:ext cx="190500" cy="190500"/>
            </a:xfrm>
            <a:custGeom>
              <a:avLst/>
              <a:gdLst>
                <a:gd name="T0" fmla="*/ 81 w 200"/>
                <a:gd name="T1" fmla="*/ 190 h 200"/>
                <a:gd name="T2" fmla="*/ 81 w 200"/>
                <a:gd name="T3" fmla="*/ 190 h 200"/>
                <a:gd name="T4" fmla="*/ 189 w 200"/>
                <a:gd name="T5" fmla="*/ 119 h 200"/>
                <a:gd name="T6" fmla="*/ 119 w 200"/>
                <a:gd name="T7" fmla="*/ 11 h 200"/>
                <a:gd name="T8" fmla="*/ 10 w 200"/>
                <a:gd name="T9" fmla="*/ 81 h 200"/>
                <a:gd name="T10" fmla="*/ 81 w 200"/>
                <a:gd name="T11" fmla="*/ 19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81" y="190"/>
                  </a:moveTo>
                  <a:lnTo>
                    <a:pt x="81" y="190"/>
                  </a:lnTo>
                  <a:cubicBezTo>
                    <a:pt x="130" y="200"/>
                    <a:pt x="179" y="169"/>
                    <a:pt x="189" y="119"/>
                  </a:cubicBezTo>
                  <a:cubicBezTo>
                    <a:pt x="200" y="70"/>
                    <a:pt x="168" y="21"/>
                    <a:pt x="119" y="11"/>
                  </a:cubicBezTo>
                  <a:cubicBezTo>
                    <a:pt x="69" y="0"/>
                    <a:pt x="21" y="32"/>
                    <a:pt x="10" y="81"/>
                  </a:cubicBezTo>
                  <a:cubicBezTo>
                    <a:pt x="0" y="131"/>
                    <a:pt x="31" y="179"/>
                    <a:pt x="81" y="1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FF97A2C-68D9-4360-8EEF-250819A09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5630863"/>
              <a:ext cx="306388" cy="163513"/>
            </a:xfrm>
            <a:custGeom>
              <a:avLst/>
              <a:gdLst>
                <a:gd name="T0" fmla="*/ 0 w 322"/>
                <a:gd name="T1" fmla="*/ 0 h 171"/>
                <a:gd name="T2" fmla="*/ 0 w 322"/>
                <a:gd name="T3" fmla="*/ 0 h 171"/>
                <a:gd name="T4" fmla="*/ 130 w 322"/>
                <a:gd name="T5" fmla="*/ 171 h 171"/>
                <a:gd name="T6" fmla="*/ 322 w 322"/>
                <a:gd name="T7" fmla="*/ 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171">
                  <a:moveTo>
                    <a:pt x="0" y="0"/>
                  </a:moveTo>
                  <a:lnTo>
                    <a:pt x="0" y="0"/>
                  </a:lnTo>
                  <a:lnTo>
                    <a:pt x="130" y="171"/>
                  </a:lnTo>
                  <a:lnTo>
                    <a:pt x="322" y="6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D60B310-C899-4A6F-8BA1-2A8781BF1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4770438"/>
              <a:ext cx="1395413" cy="1398588"/>
            </a:xfrm>
            <a:custGeom>
              <a:avLst/>
              <a:gdLst>
                <a:gd name="T0" fmla="*/ 839 w 1465"/>
                <a:gd name="T1" fmla="*/ 1406 h 1464"/>
                <a:gd name="T2" fmla="*/ 839 w 1465"/>
                <a:gd name="T3" fmla="*/ 1406 h 1464"/>
                <a:gd name="T4" fmla="*/ 1406 w 1465"/>
                <a:gd name="T5" fmla="*/ 625 h 1464"/>
                <a:gd name="T6" fmla="*/ 626 w 1465"/>
                <a:gd name="T7" fmla="*/ 59 h 1464"/>
                <a:gd name="T8" fmla="*/ 59 w 1465"/>
                <a:gd name="T9" fmla="*/ 839 h 1464"/>
                <a:gd name="T10" fmla="*/ 839 w 1465"/>
                <a:gd name="T11" fmla="*/ 1406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5" h="1464">
                  <a:moveTo>
                    <a:pt x="839" y="1406"/>
                  </a:moveTo>
                  <a:lnTo>
                    <a:pt x="839" y="1406"/>
                  </a:lnTo>
                  <a:cubicBezTo>
                    <a:pt x="1211" y="1347"/>
                    <a:pt x="1465" y="997"/>
                    <a:pt x="1406" y="625"/>
                  </a:cubicBezTo>
                  <a:cubicBezTo>
                    <a:pt x="1347" y="254"/>
                    <a:pt x="998" y="0"/>
                    <a:pt x="626" y="59"/>
                  </a:cubicBezTo>
                  <a:cubicBezTo>
                    <a:pt x="254" y="118"/>
                    <a:pt x="0" y="467"/>
                    <a:pt x="59" y="839"/>
                  </a:cubicBezTo>
                  <a:cubicBezTo>
                    <a:pt x="118" y="1211"/>
                    <a:pt x="467" y="1464"/>
                    <a:pt x="839" y="1406"/>
                  </a:cubicBezTo>
                  <a:close/>
                </a:path>
              </a:pathLst>
            </a:custGeom>
            <a:solidFill>
              <a:srgbClr val="F9C1D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EAA93602-F03C-42CA-864A-AE55182CC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4770438"/>
              <a:ext cx="1395413" cy="1398588"/>
            </a:xfrm>
            <a:custGeom>
              <a:avLst/>
              <a:gdLst>
                <a:gd name="T0" fmla="*/ 839 w 1465"/>
                <a:gd name="T1" fmla="*/ 1406 h 1464"/>
                <a:gd name="T2" fmla="*/ 839 w 1465"/>
                <a:gd name="T3" fmla="*/ 1406 h 1464"/>
                <a:gd name="T4" fmla="*/ 1406 w 1465"/>
                <a:gd name="T5" fmla="*/ 625 h 1464"/>
                <a:gd name="T6" fmla="*/ 626 w 1465"/>
                <a:gd name="T7" fmla="*/ 59 h 1464"/>
                <a:gd name="T8" fmla="*/ 59 w 1465"/>
                <a:gd name="T9" fmla="*/ 839 h 1464"/>
                <a:gd name="T10" fmla="*/ 839 w 1465"/>
                <a:gd name="T11" fmla="*/ 1406 h 1464"/>
                <a:gd name="T12" fmla="*/ 839 w 1465"/>
                <a:gd name="T13" fmla="*/ 1406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464">
                  <a:moveTo>
                    <a:pt x="839" y="1406"/>
                  </a:moveTo>
                  <a:lnTo>
                    <a:pt x="839" y="1406"/>
                  </a:lnTo>
                  <a:cubicBezTo>
                    <a:pt x="1211" y="1347"/>
                    <a:pt x="1465" y="997"/>
                    <a:pt x="1406" y="625"/>
                  </a:cubicBezTo>
                  <a:cubicBezTo>
                    <a:pt x="1347" y="254"/>
                    <a:pt x="998" y="0"/>
                    <a:pt x="626" y="59"/>
                  </a:cubicBezTo>
                  <a:cubicBezTo>
                    <a:pt x="254" y="118"/>
                    <a:pt x="0" y="467"/>
                    <a:pt x="59" y="839"/>
                  </a:cubicBezTo>
                  <a:cubicBezTo>
                    <a:pt x="118" y="1211"/>
                    <a:pt x="467" y="1464"/>
                    <a:pt x="839" y="1406"/>
                  </a:cubicBezTo>
                  <a:lnTo>
                    <a:pt x="839" y="140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4D99597-5442-41BE-8EE9-AC7771F2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5180013"/>
              <a:ext cx="374650" cy="374650"/>
            </a:xfrm>
            <a:custGeom>
              <a:avLst/>
              <a:gdLst>
                <a:gd name="T0" fmla="*/ 225 w 393"/>
                <a:gd name="T1" fmla="*/ 377 h 393"/>
                <a:gd name="T2" fmla="*/ 225 w 393"/>
                <a:gd name="T3" fmla="*/ 377 h 393"/>
                <a:gd name="T4" fmla="*/ 15 w 393"/>
                <a:gd name="T5" fmla="*/ 225 h 393"/>
                <a:gd name="T6" fmla="*/ 167 w 393"/>
                <a:gd name="T7" fmla="*/ 15 h 393"/>
                <a:gd name="T8" fmla="*/ 377 w 393"/>
                <a:gd name="T9" fmla="*/ 168 h 393"/>
                <a:gd name="T10" fmla="*/ 225 w 393"/>
                <a:gd name="T11" fmla="*/ 37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3" h="393">
                  <a:moveTo>
                    <a:pt x="225" y="377"/>
                  </a:moveTo>
                  <a:lnTo>
                    <a:pt x="225" y="377"/>
                  </a:lnTo>
                  <a:cubicBezTo>
                    <a:pt x="125" y="393"/>
                    <a:pt x="31" y="325"/>
                    <a:pt x="15" y="225"/>
                  </a:cubicBezTo>
                  <a:cubicBezTo>
                    <a:pt x="0" y="125"/>
                    <a:pt x="68" y="31"/>
                    <a:pt x="167" y="15"/>
                  </a:cubicBezTo>
                  <a:cubicBezTo>
                    <a:pt x="267" y="0"/>
                    <a:pt x="361" y="68"/>
                    <a:pt x="377" y="168"/>
                  </a:cubicBezTo>
                  <a:cubicBezTo>
                    <a:pt x="393" y="267"/>
                    <a:pt x="325" y="361"/>
                    <a:pt x="225" y="37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D55E63B-13DC-479D-9C22-C455D3F45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5180013"/>
              <a:ext cx="374650" cy="374650"/>
            </a:xfrm>
            <a:custGeom>
              <a:avLst/>
              <a:gdLst>
                <a:gd name="T0" fmla="*/ 225 w 393"/>
                <a:gd name="T1" fmla="*/ 377 h 393"/>
                <a:gd name="T2" fmla="*/ 225 w 393"/>
                <a:gd name="T3" fmla="*/ 377 h 393"/>
                <a:gd name="T4" fmla="*/ 15 w 393"/>
                <a:gd name="T5" fmla="*/ 225 h 393"/>
                <a:gd name="T6" fmla="*/ 167 w 393"/>
                <a:gd name="T7" fmla="*/ 15 h 393"/>
                <a:gd name="T8" fmla="*/ 377 w 393"/>
                <a:gd name="T9" fmla="*/ 168 h 393"/>
                <a:gd name="T10" fmla="*/ 225 w 393"/>
                <a:gd name="T11" fmla="*/ 377 h 393"/>
                <a:gd name="T12" fmla="*/ 225 w 393"/>
                <a:gd name="T13" fmla="*/ 37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393">
                  <a:moveTo>
                    <a:pt x="225" y="377"/>
                  </a:moveTo>
                  <a:lnTo>
                    <a:pt x="225" y="377"/>
                  </a:lnTo>
                  <a:cubicBezTo>
                    <a:pt x="125" y="393"/>
                    <a:pt x="31" y="325"/>
                    <a:pt x="15" y="225"/>
                  </a:cubicBezTo>
                  <a:cubicBezTo>
                    <a:pt x="0" y="125"/>
                    <a:pt x="68" y="31"/>
                    <a:pt x="167" y="15"/>
                  </a:cubicBezTo>
                  <a:cubicBezTo>
                    <a:pt x="267" y="0"/>
                    <a:pt x="361" y="68"/>
                    <a:pt x="377" y="168"/>
                  </a:cubicBezTo>
                  <a:cubicBezTo>
                    <a:pt x="393" y="267"/>
                    <a:pt x="325" y="361"/>
                    <a:pt x="225" y="377"/>
                  </a:cubicBezTo>
                  <a:lnTo>
                    <a:pt x="225" y="37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7ED1ECA-FE37-49BE-878D-6219103C1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0175" y="5280025"/>
              <a:ext cx="187325" cy="188913"/>
            </a:xfrm>
            <a:custGeom>
              <a:avLst/>
              <a:gdLst>
                <a:gd name="T0" fmla="*/ 112 w 196"/>
                <a:gd name="T1" fmla="*/ 189 h 197"/>
                <a:gd name="T2" fmla="*/ 112 w 196"/>
                <a:gd name="T3" fmla="*/ 189 h 197"/>
                <a:gd name="T4" fmla="*/ 8 w 196"/>
                <a:gd name="T5" fmla="*/ 113 h 197"/>
                <a:gd name="T6" fmla="*/ 84 w 196"/>
                <a:gd name="T7" fmla="*/ 8 h 197"/>
                <a:gd name="T8" fmla="*/ 188 w 196"/>
                <a:gd name="T9" fmla="*/ 84 h 197"/>
                <a:gd name="T10" fmla="*/ 112 w 196"/>
                <a:gd name="T11" fmla="*/ 18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7">
                  <a:moveTo>
                    <a:pt x="112" y="189"/>
                  </a:moveTo>
                  <a:lnTo>
                    <a:pt x="112" y="189"/>
                  </a:lnTo>
                  <a:cubicBezTo>
                    <a:pt x="62" y="197"/>
                    <a:pt x="16" y="162"/>
                    <a:pt x="8" y="113"/>
                  </a:cubicBezTo>
                  <a:cubicBezTo>
                    <a:pt x="0" y="63"/>
                    <a:pt x="34" y="16"/>
                    <a:pt x="84" y="8"/>
                  </a:cubicBezTo>
                  <a:cubicBezTo>
                    <a:pt x="134" y="0"/>
                    <a:pt x="180" y="34"/>
                    <a:pt x="188" y="84"/>
                  </a:cubicBezTo>
                  <a:cubicBezTo>
                    <a:pt x="196" y="134"/>
                    <a:pt x="162" y="181"/>
                    <a:pt x="112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FC3AC70-10FD-415A-B877-C09CB146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5" y="5113338"/>
              <a:ext cx="374650" cy="374650"/>
            </a:xfrm>
            <a:custGeom>
              <a:avLst/>
              <a:gdLst>
                <a:gd name="T0" fmla="*/ 225 w 393"/>
                <a:gd name="T1" fmla="*/ 377 h 393"/>
                <a:gd name="T2" fmla="*/ 225 w 393"/>
                <a:gd name="T3" fmla="*/ 377 h 393"/>
                <a:gd name="T4" fmla="*/ 16 w 393"/>
                <a:gd name="T5" fmla="*/ 225 h 393"/>
                <a:gd name="T6" fmla="*/ 168 w 393"/>
                <a:gd name="T7" fmla="*/ 16 h 393"/>
                <a:gd name="T8" fmla="*/ 378 w 393"/>
                <a:gd name="T9" fmla="*/ 168 h 393"/>
                <a:gd name="T10" fmla="*/ 225 w 393"/>
                <a:gd name="T11" fmla="*/ 37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3" h="393">
                  <a:moveTo>
                    <a:pt x="225" y="377"/>
                  </a:moveTo>
                  <a:lnTo>
                    <a:pt x="225" y="377"/>
                  </a:lnTo>
                  <a:cubicBezTo>
                    <a:pt x="126" y="393"/>
                    <a:pt x="32" y="325"/>
                    <a:pt x="16" y="225"/>
                  </a:cubicBezTo>
                  <a:cubicBezTo>
                    <a:pt x="0" y="125"/>
                    <a:pt x="68" y="32"/>
                    <a:pt x="168" y="16"/>
                  </a:cubicBezTo>
                  <a:cubicBezTo>
                    <a:pt x="268" y="0"/>
                    <a:pt x="362" y="68"/>
                    <a:pt x="378" y="168"/>
                  </a:cubicBezTo>
                  <a:cubicBezTo>
                    <a:pt x="393" y="268"/>
                    <a:pt x="325" y="361"/>
                    <a:pt x="225" y="37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E40B7B9-52BB-4802-B3A8-0FDC35A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5" y="5113338"/>
              <a:ext cx="374650" cy="374650"/>
            </a:xfrm>
            <a:custGeom>
              <a:avLst/>
              <a:gdLst>
                <a:gd name="T0" fmla="*/ 225 w 393"/>
                <a:gd name="T1" fmla="*/ 377 h 393"/>
                <a:gd name="T2" fmla="*/ 225 w 393"/>
                <a:gd name="T3" fmla="*/ 377 h 393"/>
                <a:gd name="T4" fmla="*/ 16 w 393"/>
                <a:gd name="T5" fmla="*/ 225 h 393"/>
                <a:gd name="T6" fmla="*/ 168 w 393"/>
                <a:gd name="T7" fmla="*/ 16 h 393"/>
                <a:gd name="T8" fmla="*/ 378 w 393"/>
                <a:gd name="T9" fmla="*/ 168 h 393"/>
                <a:gd name="T10" fmla="*/ 225 w 393"/>
                <a:gd name="T11" fmla="*/ 377 h 393"/>
                <a:gd name="T12" fmla="*/ 225 w 393"/>
                <a:gd name="T13" fmla="*/ 37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393">
                  <a:moveTo>
                    <a:pt x="225" y="377"/>
                  </a:moveTo>
                  <a:lnTo>
                    <a:pt x="225" y="377"/>
                  </a:lnTo>
                  <a:cubicBezTo>
                    <a:pt x="126" y="393"/>
                    <a:pt x="32" y="325"/>
                    <a:pt x="16" y="225"/>
                  </a:cubicBezTo>
                  <a:cubicBezTo>
                    <a:pt x="0" y="125"/>
                    <a:pt x="68" y="32"/>
                    <a:pt x="168" y="16"/>
                  </a:cubicBezTo>
                  <a:cubicBezTo>
                    <a:pt x="268" y="0"/>
                    <a:pt x="362" y="68"/>
                    <a:pt x="378" y="168"/>
                  </a:cubicBezTo>
                  <a:cubicBezTo>
                    <a:pt x="393" y="268"/>
                    <a:pt x="325" y="361"/>
                    <a:pt x="225" y="377"/>
                  </a:cubicBezTo>
                  <a:lnTo>
                    <a:pt x="225" y="37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2ED9594-5241-4224-92A8-C66ECA04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5214938"/>
              <a:ext cx="188913" cy="187325"/>
            </a:xfrm>
            <a:custGeom>
              <a:avLst/>
              <a:gdLst>
                <a:gd name="T0" fmla="*/ 113 w 197"/>
                <a:gd name="T1" fmla="*/ 189 h 197"/>
                <a:gd name="T2" fmla="*/ 113 w 197"/>
                <a:gd name="T3" fmla="*/ 189 h 197"/>
                <a:gd name="T4" fmla="*/ 8 w 197"/>
                <a:gd name="T5" fmla="*/ 113 h 197"/>
                <a:gd name="T6" fmla="*/ 84 w 197"/>
                <a:gd name="T7" fmla="*/ 8 h 197"/>
                <a:gd name="T8" fmla="*/ 189 w 197"/>
                <a:gd name="T9" fmla="*/ 84 h 197"/>
                <a:gd name="T10" fmla="*/ 113 w 197"/>
                <a:gd name="T11" fmla="*/ 18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97">
                  <a:moveTo>
                    <a:pt x="113" y="189"/>
                  </a:moveTo>
                  <a:lnTo>
                    <a:pt x="113" y="189"/>
                  </a:lnTo>
                  <a:cubicBezTo>
                    <a:pt x="63" y="197"/>
                    <a:pt x="16" y="163"/>
                    <a:pt x="8" y="113"/>
                  </a:cubicBezTo>
                  <a:cubicBezTo>
                    <a:pt x="0" y="63"/>
                    <a:pt x="35" y="16"/>
                    <a:pt x="84" y="8"/>
                  </a:cubicBezTo>
                  <a:cubicBezTo>
                    <a:pt x="134" y="0"/>
                    <a:pt x="181" y="34"/>
                    <a:pt x="189" y="84"/>
                  </a:cubicBezTo>
                  <a:cubicBezTo>
                    <a:pt x="197" y="134"/>
                    <a:pt x="163" y="181"/>
                    <a:pt x="113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A9D81E2-02FF-4750-96D7-1EB2046A6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0363" y="5637213"/>
              <a:ext cx="309563" cy="155575"/>
            </a:xfrm>
            <a:custGeom>
              <a:avLst/>
              <a:gdLst>
                <a:gd name="T0" fmla="*/ 325 w 325"/>
                <a:gd name="T1" fmla="*/ 0 h 164"/>
                <a:gd name="T2" fmla="*/ 325 w 325"/>
                <a:gd name="T3" fmla="*/ 0 h 164"/>
                <a:gd name="T4" fmla="*/ 185 w 325"/>
                <a:gd name="T5" fmla="*/ 164 h 164"/>
                <a:gd name="T6" fmla="*/ 0 w 325"/>
                <a:gd name="T7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64">
                  <a:moveTo>
                    <a:pt x="325" y="0"/>
                  </a:moveTo>
                  <a:lnTo>
                    <a:pt x="325" y="0"/>
                  </a:lnTo>
                  <a:lnTo>
                    <a:pt x="185" y="164"/>
                  </a:lnTo>
                  <a:lnTo>
                    <a:pt x="0" y="5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0811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Jahreszeiten/Frühling und Sommer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7234656-AF30-4A6F-890D-0CB9FF62F465}"/>
              </a:ext>
            </a:extLst>
          </p:cNvPr>
          <p:cNvGrpSpPr>
            <a:grpSpLocks noChangeAspect="1"/>
          </p:cNvGrpSpPr>
          <p:nvPr/>
        </p:nvGrpSpPr>
        <p:grpSpPr>
          <a:xfrm>
            <a:off x="4193778" y="1570037"/>
            <a:ext cx="2559050" cy="2209800"/>
            <a:chOff x="4956176" y="1150938"/>
            <a:chExt cx="2559050" cy="220980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EDC0D2-1BD4-4321-BE0C-9363F006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3801" y="2244725"/>
              <a:ext cx="2489200" cy="1116013"/>
            </a:xfrm>
            <a:custGeom>
              <a:avLst/>
              <a:gdLst>
                <a:gd name="T0" fmla="*/ 2607 w 2607"/>
                <a:gd name="T1" fmla="*/ 585 h 1169"/>
                <a:gd name="T2" fmla="*/ 2607 w 2607"/>
                <a:gd name="T3" fmla="*/ 585 h 1169"/>
                <a:gd name="T4" fmla="*/ 1303 w 2607"/>
                <a:gd name="T5" fmla="*/ 0 h 1169"/>
                <a:gd name="T6" fmla="*/ 0 w 2607"/>
                <a:gd name="T7" fmla="*/ 585 h 1169"/>
                <a:gd name="T8" fmla="*/ 1303 w 2607"/>
                <a:gd name="T9" fmla="*/ 1169 h 1169"/>
                <a:gd name="T10" fmla="*/ 2607 w 2607"/>
                <a:gd name="T11" fmla="*/ 585 h 1169"/>
                <a:gd name="T12" fmla="*/ 2022 w 2607"/>
                <a:gd name="T13" fmla="*/ 427 h 1169"/>
                <a:gd name="T14" fmla="*/ 2022 w 2607"/>
                <a:gd name="T15" fmla="*/ 427 h 1169"/>
                <a:gd name="T16" fmla="*/ 1303 w 2607"/>
                <a:gd name="T17" fmla="*/ 583 h 1169"/>
                <a:gd name="T18" fmla="*/ 585 w 2607"/>
                <a:gd name="T19" fmla="*/ 427 h 1169"/>
                <a:gd name="T20" fmla="*/ 1303 w 2607"/>
                <a:gd name="T21" fmla="*/ 271 h 1169"/>
                <a:gd name="T22" fmla="*/ 2022 w 2607"/>
                <a:gd name="T23" fmla="*/ 427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7" h="1169">
                  <a:moveTo>
                    <a:pt x="2607" y="585"/>
                  </a:moveTo>
                  <a:lnTo>
                    <a:pt x="2607" y="585"/>
                  </a:lnTo>
                  <a:cubicBezTo>
                    <a:pt x="2607" y="262"/>
                    <a:pt x="2023" y="0"/>
                    <a:pt x="1303" y="0"/>
                  </a:cubicBezTo>
                  <a:cubicBezTo>
                    <a:pt x="583" y="0"/>
                    <a:pt x="0" y="262"/>
                    <a:pt x="0" y="585"/>
                  </a:cubicBezTo>
                  <a:cubicBezTo>
                    <a:pt x="0" y="907"/>
                    <a:pt x="583" y="1169"/>
                    <a:pt x="1303" y="1169"/>
                  </a:cubicBezTo>
                  <a:cubicBezTo>
                    <a:pt x="2023" y="1169"/>
                    <a:pt x="2607" y="907"/>
                    <a:pt x="2607" y="585"/>
                  </a:cubicBezTo>
                  <a:close/>
                  <a:moveTo>
                    <a:pt x="2022" y="427"/>
                  </a:moveTo>
                  <a:lnTo>
                    <a:pt x="2022" y="427"/>
                  </a:lnTo>
                  <a:cubicBezTo>
                    <a:pt x="2022" y="513"/>
                    <a:pt x="1700" y="583"/>
                    <a:pt x="1303" y="583"/>
                  </a:cubicBezTo>
                  <a:cubicBezTo>
                    <a:pt x="906" y="583"/>
                    <a:pt x="585" y="513"/>
                    <a:pt x="585" y="427"/>
                  </a:cubicBezTo>
                  <a:cubicBezTo>
                    <a:pt x="585" y="341"/>
                    <a:pt x="906" y="271"/>
                    <a:pt x="1303" y="271"/>
                  </a:cubicBezTo>
                  <a:cubicBezTo>
                    <a:pt x="1700" y="271"/>
                    <a:pt x="2022" y="341"/>
                    <a:pt x="2022" y="427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BBCBCE1-7A55-4704-A53A-3AAFC9EA7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3801" y="2244725"/>
              <a:ext cx="2487613" cy="1116013"/>
            </a:xfrm>
            <a:custGeom>
              <a:avLst/>
              <a:gdLst>
                <a:gd name="T0" fmla="*/ 2607 w 2607"/>
                <a:gd name="T1" fmla="*/ 585 h 1169"/>
                <a:gd name="T2" fmla="*/ 2607 w 2607"/>
                <a:gd name="T3" fmla="*/ 585 h 1169"/>
                <a:gd name="T4" fmla="*/ 1303 w 2607"/>
                <a:gd name="T5" fmla="*/ 0 h 1169"/>
                <a:gd name="T6" fmla="*/ 0 w 2607"/>
                <a:gd name="T7" fmla="*/ 585 h 1169"/>
                <a:gd name="T8" fmla="*/ 1303 w 2607"/>
                <a:gd name="T9" fmla="*/ 1169 h 1169"/>
                <a:gd name="T10" fmla="*/ 2607 w 2607"/>
                <a:gd name="T11" fmla="*/ 585 h 1169"/>
                <a:gd name="T12" fmla="*/ 2607 w 2607"/>
                <a:gd name="T13" fmla="*/ 585 h 1169"/>
                <a:gd name="T14" fmla="*/ 2022 w 2607"/>
                <a:gd name="T15" fmla="*/ 427 h 1169"/>
                <a:gd name="T16" fmla="*/ 2022 w 2607"/>
                <a:gd name="T17" fmla="*/ 427 h 1169"/>
                <a:gd name="T18" fmla="*/ 1303 w 2607"/>
                <a:gd name="T19" fmla="*/ 583 h 1169"/>
                <a:gd name="T20" fmla="*/ 585 w 2607"/>
                <a:gd name="T21" fmla="*/ 427 h 1169"/>
                <a:gd name="T22" fmla="*/ 1303 w 2607"/>
                <a:gd name="T23" fmla="*/ 271 h 1169"/>
                <a:gd name="T24" fmla="*/ 2022 w 2607"/>
                <a:gd name="T25" fmla="*/ 427 h 1169"/>
                <a:gd name="T26" fmla="*/ 2022 w 2607"/>
                <a:gd name="T27" fmla="*/ 427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7" h="1169">
                  <a:moveTo>
                    <a:pt x="2607" y="585"/>
                  </a:moveTo>
                  <a:lnTo>
                    <a:pt x="2607" y="585"/>
                  </a:lnTo>
                  <a:cubicBezTo>
                    <a:pt x="2607" y="262"/>
                    <a:pt x="2023" y="0"/>
                    <a:pt x="1303" y="0"/>
                  </a:cubicBezTo>
                  <a:cubicBezTo>
                    <a:pt x="583" y="0"/>
                    <a:pt x="0" y="262"/>
                    <a:pt x="0" y="585"/>
                  </a:cubicBezTo>
                  <a:cubicBezTo>
                    <a:pt x="0" y="907"/>
                    <a:pt x="583" y="1169"/>
                    <a:pt x="1303" y="1169"/>
                  </a:cubicBezTo>
                  <a:cubicBezTo>
                    <a:pt x="2023" y="1169"/>
                    <a:pt x="2607" y="907"/>
                    <a:pt x="2607" y="585"/>
                  </a:cubicBezTo>
                  <a:lnTo>
                    <a:pt x="2607" y="585"/>
                  </a:lnTo>
                  <a:close/>
                  <a:moveTo>
                    <a:pt x="2022" y="427"/>
                  </a:moveTo>
                  <a:lnTo>
                    <a:pt x="2022" y="427"/>
                  </a:lnTo>
                  <a:cubicBezTo>
                    <a:pt x="2022" y="513"/>
                    <a:pt x="1700" y="583"/>
                    <a:pt x="1303" y="583"/>
                  </a:cubicBezTo>
                  <a:cubicBezTo>
                    <a:pt x="906" y="583"/>
                    <a:pt x="585" y="513"/>
                    <a:pt x="585" y="427"/>
                  </a:cubicBezTo>
                  <a:cubicBezTo>
                    <a:pt x="585" y="341"/>
                    <a:pt x="906" y="271"/>
                    <a:pt x="1303" y="271"/>
                  </a:cubicBezTo>
                  <a:cubicBezTo>
                    <a:pt x="1700" y="271"/>
                    <a:pt x="2022" y="341"/>
                    <a:pt x="2022" y="427"/>
                  </a:cubicBezTo>
                  <a:lnTo>
                    <a:pt x="2022" y="42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71F02FD-DA1F-4D2D-8DA0-3DDE7B4CC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2733675"/>
              <a:ext cx="684213" cy="604838"/>
            </a:xfrm>
            <a:custGeom>
              <a:avLst/>
              <a:gdLst>
                <a:gd name="T0" fmla="*/ 0 w 718"/>
                <a:gd name="T1" fmla="*/ 52 h 634"/>
                <a:gd name="T2" fmla="*/ 0 w 718"/>
                <a:gd name="T3" fmla="*/ 52 h 634"/>
                <a:gd name="T4" fmla="*/ 69 w 718"/>
                <a:gd name="T5" fmla="*/ 634 h 634"/>
                <a:gd name="T6" fmla="*/ 556 w 718"/>
                <a:gd name="T7" fmla="*/ 520 h 634"/>
                <a:gd name="T8" fmla="*/ 327 w 718"/>
                <a:gd name="T9" fmla="*/ 0 h 634"/>
                <a:gd name="T10" fmla="*/ 0 w 718"/>
                <a:gd name="T11" fmla="*/ 5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8" h="634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297" y="340"/>
                    <a:pt x="69" y="634"/>
                  </a:cubicBezTo>
                  <a:cubicBezTo>
                    <a:pt x="69" y="634"/>
                    <a:pt x="363" y="598"/>
                    <a:pt x="556" y="520"/>
                  </a:cubicBezTo>
                  <a:cubicBezTo>
                    <a:pt x="556" y="520"/>
                    <a:pt x="718" y="114"/>
                    <a:pt x="327" y="0"/>
                  </a:cubicBezTo>
                  <a:cubicBezTo>
                    <a:pt x="327" y="0"/>
                    <a:pt x="267" y="28"/>
                    <a:pt x="0" y="5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3A51994-0533-4788-A1E7-F5CF4D77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2733675"/>
              <a:ext cx="684213" cy="604838"/>
            </a:xfrm>
            <a:custGeom>
              <a:avLst/>
              <a:gdLst>
                <a:gd name="T0" fmla="*/ 0 w 718"/>
                <a:gd name="T1" fmla="*/ 52 h 634"/>
                <a:gd name="T2" fmla="*/ 0 w 718"/>
                <a:gd name="T3" fmla="*/ 52 h 634"/>
                <a:gd name="T4" fmla="*/ 69 w 718"/>
                <a:gd name="T5" fmla="*/ 634 h 634"/>
                <a:gd name="T6" fmla="*/ 556 w 718"/>
                <a:gd name="T7" fmla="*/ 520 h 634"/>
                <a:gd name="T8" fmla="*/ 327 w 718"/>
                <a:gd name="T9" fmla="*/ 0 h 634"/>
                <a:gd name="T10" fmla="*/ 0 w 718"/>
                <a:gd name="T11" fmla="*/ 52 h 634"/>
                <a:gd name="T12" fmla="*/ 0 w 718"/>
                <a:gd name="T13" fmla="*/ 5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8" h="634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297" y="340"/>
                    <a:pt x="69" y="634"/>
                  </a:cubicBezTo>
                  <a:cubicBezTo>
                    <a:pt x="69" y="634"/>
                    <a:pt x="363" y="598"/>
                    <a:pt x="556" y="520"/>
                  </a:cubicBezTo>
                  <a:cubicBezTo>
                    <a:pt x="556" y="520"/>
                    <a:pt x="718" y="114"/>
                    <a:pt x="327" y="0"/>
                  </a:cubicBezTo>
                  <a:cubicBezTo>
                    <a:pt x="327" y="0"/>
                    <a:pt x="267" y="28"/>
                    <a:pt x="0" y="52"/>
                  </a:cubicBezTo>
                  <a:lnTo>
                    <a:pt x="0" y="5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0CC338A-9C91-466B-94A1-8DD68EF5D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613" y="2733675"/>
              <a:ext cx="685800" cy="604838"/>
            </a:xfrm>
            <a:custGeom>
              <a:avLst/>
              <a:gdLst>
                <a:gd name="T0" fmla="*/ 718 w 718"/>
                <a:gd name="T1" fmla="*/ 52 h 634"/>
                <a:gd name="T2" fmla="*/ 718 w 718"/>
                <a:gd name="T3" fmla="*/ 52 h 634"/>
                <a:gd name="T4" fmla="*/ 648 w 718"/>
                <a:gd name="T5" fmla="*/ 634 h 634"/>
                <a:gd name="T6" fmla="*/ 162 w 718"/>
                <a:gd name="T7" fmla="*/ 520 h 634"/>
                <a:gd name="T8" fmla="*/ 390 w 718"/>
                <a:gd name="T9" fmla="*/ 0 h 634"/>
                <a:gd name="T10" fmla="*/ 718 w 718"/>
                <a:gd name="T11" fmla="*/ 5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8" h="634">
                  <a:moveTo>
                    <a:pt x="718" y="52"/>
                  </a:moveTo>
                  <a:lnTo>
                    <a:pt x="718" y="52"/>
                  </a:lnTo>
                  <a:cubicBezTo>
                    <a:pt x="718" y="52"/>
                    <a:pt x="420" y="340"/>
                    <a:pt x="648" y="634"/>
                  </a:cubicBezTo>
                  <a:cubicBezTo>
                    <a:pt x="648" y="634"/>
                    <a:pt x="354" y="598"/>
                    <a:pt x="162" y="520"/>
                  </a:cubicBezTo>
                  <a:cubicBezTo>
                    <a:pt x="162" y="520"/>
                    <a:pt x="0" y="114"/>
                    <a:pt x="390" y="0"/>
                  </a:cubicBezTo>
                  <a:cubicBezTo>
                    <a:pt x="390" y="0"/>
                    <a:pt x="450" y="28"/>
                    <a:pt x="718" y="5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90C4901-7B64-46DE-9508-0890C2E9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613" y="2733675"/>
              <a:ext cx="685800" cy="604838"/>
            </a:xfrm>
            <a:custGeom>
              <a:avLst/>
              <a:gdLst>
                <a:gd name="T0" fmla="*/ 718 w 718"/>
                <a:gd name="T1" fmla="*/ 52 h 634"/>
                <a:gd name="T2" fmla="*/ 718 w 718"/>
                <a:gd name="T3" fmla="*/ 52 h 634"/>
                <a:gd name="T4" fmla="*/ 648 w 718"/>
                <a:gd name="T5" fmla="*/ 634 h 634"/>
                <a:gd name="T6" fmla="*/ 162 w 718"/>
                <a:gd name="T7" fmla="*/ 520 h 634"/>
                <a:gd name="T8" fmla="*/ 390 w 718"/>
                <a:gd name="T9" fmla="*/ 0 h 634"/>
                <a:gd name="T10" fmla="*/ 718 w 718"/>
                <a:gd name="T11" fmla="*/ 52 h 634"/>
                <a:gd name="T12" fmla="*/ 718 w 718"/>
                <a:gd name="T13" fmla="*/ 5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8" h="634">
                  <a:moveTo>
                    <a:pt x="718" y="52"/>
                  </a:moveTo>
                  <a:lnTo>
                    <a:pt x="718" y="52"/>
                  </a:lnTo>
                  <a:cubicBezTo>
                    <a:pt x="718" y="52"/>
                    <a:pt x="420" y="340"/>
                    <a:pt x="648" y="634"/>
                  </a:cubicBezTo>
                  <a:cubicBezTo>
                    <a:pt x="648" y="634"/>
                    <a:pt x="354" y="598"/>
                    <a:pt x="162" y="520"/>
                  </a:cubicBezTo>
                  <a:cubicBezTo>
                    <a:pt x="162" y="520"/>
                    <a:pt x="0" y="114"/>
                    <a:pt x="390" y="0"/>
                  </a:cubicBezTo>
                  <a:cubicBezTo>
                    <a:pt x="390" y="0"/>
                    <a:pt x="450" y="28"/>
                    <a:pt x="718" y="52"/>
                  </a:cubicBezTo>
                  <a:lnTo>
                    <a:pt x="718" y="5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2C2787D-7354-4123-97B8-2ACD8F603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2316163"/>
              <a:ext cx="550863" cy="269875"/>
            </a:xfrm>
            <a:custGeom>
              <a:avLst/>
              <a:gdLst>
                <a:gd name="T0" fmla="*/ 224 w 577"/>
                <a:gd name="T1" fmla="*/ 282 h 282"/>
                <a:gd name="T2" fmla="*/ 224 w 577"/>
                <a:gd name="T3" fmla="*/ 282 h 282"/>
                <a:gd name="T4" fmla="*/ 577 w 577"/>
                <a:gd name="T5" fmla="*/ 135 h 282"/>
                <a:gd name="T6" fmla="*/ 215 w 577"/>
                <a:gd name="T7" fmla="*/ 0 h 282"/>
                <a:gd name="T8" fmla="*/ 6 w 577"/>
                <a:gd name="T9" fmla="*/ 231 h 282"/>
                <a:gd name="T10" fmla="*/ 224 w 577"/>
                <a:gd name="T11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282">
                  <a:moveTo>
                    <a:pt x="224" y="282"/>
                  </a:moveTo>
                  <a:lnTo>
                    <a:pt x="224" y="282"/>
                  </a:lnTo>
                  <a:cubicBezTo>
                    <a:pt x="224" y="282"/>
                    <a:pt x="229" y="39"/>
                    <a:pt x="577" y="135"/>
                  </a:cubicBezTo>
                  <a:cubicBezTo>
                    <a:pt x="577" y="135"/>
                    <a:pt x="418" y="39"/>
                    <a:pt x="215" y="0"/>
                  </a:cubicBezTo>
                  <a:cubicBezTo>
                    <a:pt x="215" y="0"/>
                    <a:pt x="0" y="27"/>
                    <a:pt x="6" y="231"/>
                  </a:cubicBezTo>
                  <a:cubicBezTo>
                    <a:pt x="6" y="231"/>
                    <a:pt x="74" y="222"/>
                    <a:pt x="224" y="28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C2A7051-1A90-4EE5-B50B-431C45333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2316163"/>
              <a:ext cx="550863" cy="269875"/>
            </a:xfrm>
            <a:custGeom>
              <a:avLst/>
              <a:gdLst>
                <a:gd name="T0" fmla="*/ 224 w 577"/>
                <a:gd name="T1" fmla="*/ 282 h 282"/>
                <a:gd name="T2" fmla="*/ 224 w 577"/>
                <a:gd name="T3" fmla="*/ 282 h 282"/>
                <a:gd name="T4" fmla="*/ 577 w 577"/>
                <a:gd name="T5" fmla="*/ 135 h 282"/>
                <a:gd name="T6" fmla="*/ 215 w 577"/>
                <a:gd name="T7" fmla="*/ 0 h 282"/>
                <a:gd name="T8" fmla="*/ 6 w 577"/>
                <a:gd name="T9" fmla="*/ 231 h 282"/>
                <a:gd name="T10" fmla="*/ 224 w 577"/>
                <a:gd name="T11" fmla="*/ 282 h 282"/>
                <a:gd name="T12" fmla="*/ 224 w 577"/>
                <a:gd name="T1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7" h="282">
                  <a:moveTo>
                    <a:pt x="224" y="282"/>
                  </a:moveTo>
                  <a:lnTo>
                    <a:pt x="224" y="282"/>
                  </a:lnTo>
                  <a:cubicBezTo>
                    <a:pt x="224" y="282"/>
                    <a:pt x="229" y="39"/>
                    <a:pt x="577" y="135"/>
                  </a:cubicBezTo>
                  <a:cubicBezTo>
                    <a:pt x="577" y="135"/>
                    <a:pt x="418" y="39"/>
                    <a:pt x="215" y="0"/>
                  </a:cubicBezTo>
                  <a:cubicBezTo>
                    <a:pt x="215" y="0"/>
                    <a:pt x="0" y="27"/>
                    <a:pt x="6" y="231"/>
                  </a:cubicBezTo>
                  <a:cubicBezTo>
                    <a:pt x="6" y="231"/>
                    <a:pt x="74" y="222"/>
                    <a:pt x="224" y="282"/>
                  </a:cubicBezTo>
                  <a:lnTo>
                    <a:pt x="224" y="28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ECCFD02-84D1-4637-9E9E-7396C570A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2278063"/>
              <a:ext cx="561975" cy="271463"/>
            </a:xfrm>
            <a:custGeom>
              <a:avLst/>
              <a:gdLst>
                <a:gd name="T0" fmla="*/ 350 w 588"/>
                <a:gd name="T1" fmla="*/ 284 h 284"/>
                <a:gd name="T2" fmla="*/ 350 w 588"/>
                <a:gd name="T3" fmla="*/ 284 h 284"/>
                <a:gd name="T4" fmla="*/ 0 w 588"/>
                <a:gd name="T5" fmla="*/ 97 h 284"/>
                <a:gd name="T6" fmla="*/ 376 w 588"/>
                <a:gd name="T7" fmla="*/ 0 h 284"/>
                <a:gd name="T8" fmla="*/ 564 w 588"/>
                <a:gd name="T9" fmla="*/ 248 h 284"/>
                <a:gd name="T10" fmla="*/ 350 w 588"/>
                <a:gd name="T1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84">
                  <a:moveTo>
                    <a:pt x="350" y="284"/>
                  </a:moveTo>
                  <a:lnTo>
                    <a:pt x="350" y="284"/>
                  </a:lnTo>
                  <a:cubicBezTo>
                    <a:pt x="350" y="284"/>
                    <a:pt x="355" y="32"/>
                    <a:pt x="0" y="97"/>
                  </a:cubicBezTo>
                  <a:cubicBezTo>
                    <a:pt x="0" y="97"/>
                    <a:pt x="171" y="21"/>
                    <a:pt x="376" y="0"/>
                  </a:cubicBezTo>
                  <a:cubicBezTo>
                    <a:pt x="376" y="0"/>
                    <a:pt x="588" y="45"/>
                    <a:pt x="564" y="248"/>
                  </a:cubicBezTo>
                  <a:cubicBezTo>
                    <a:pt x="564" y="248"/>
                    <a:pt x="505" y="237"/>
                    <a:pt x="350" y="28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9BC413D-31E8-46BD-B0E3-BA9188DED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2278063"/>
              <a:ext cx="561975" cy="271463"/>
            </a:xfrm>
            <a:custGeom>
              <a:avLst/>
              <a:gdLst>
                <a:gd name="T0" fmla="*/ 350 w 588"/>
                <a:gd name="T1" fmla="*/ 284 h 284"/>
                <a:gd name="T2" fmla="*/ 350 w 588"/>
                <a:gd name="T3" fmla="*/ 284 h 284"/>
                <a:gd name="T4" fmla="*/ 0 w 588"/>
                <a:gd name="T5" fmla="*/ 97 h 284"/>
                <a:gd name="T6" fmla="*/ 376 w 588"/>
                <a:gd name="T7" fmla="*/ 0 h 284"/>
                <a:gd name="T8" fmla="*/ 564 w 588"/>
                <a:gd name="T9" fmla="*/ 248 h 284"/>
                <a:gd name="T10" fmla="*/ 350 w 588"/>
                <a:gd name="T11" fmla="*/ 284 h 284"/>
                <a:gd name="T12" fmla="*/ 350 w 588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284">
                  <a:moveTo>
                    <a:pt x="350" y="284"/>
                  </a:moveTo>
                  <a:lnTo>
                    <a:pt x="350" y="284"/>
                  </a:lnTo>
                  <a:cubicBezTo>
                    <a:pt x="350" y="284"/>
                    <a:pt x="355" y="32"/>
                    <a:pt x="0" y="97"/>
                  </a:cubicBezTo>
                  <a:cubicBezTo>
                    <a:pt x="0" y="97"/>
                    <a:pt x="171" y="21"/>
                    <a:pt x="376" y="0"/>
                  </a:cubicBezTo>
                  <a:cubicBezTo>
                    <a:pt x="376" y="0"/>
                    <a:pt x="588" y="45"/>
                    <a:pt x="564" y="248"/>
                  </a:cubicBezTo>
                  <a:cubicBezTo>
                    <a:pt x="564" y="248"/>
                    <a:pt x="505" y="237"/>
                    <a:pt x="350" y="284"/>
                  </a:cubicBezTo>
                  <a:lnTo>
                    <a:pt x="350" y="28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8A8630D-6FFB-41BF-9372-E35F4AB8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1150938"/>
              <a:ext cx="1246188" cy="1357313"/>
            </a:xfrm>
            <a:custGeom>
              <a:avLst/>
              <a:gdLst>
                <a:gd name="T0" fmla="*/ 0 w 1305"/>
                <a:gd name="T1" fmla="*/ 994 h 1423"/>
                <a:gd name="T2" fmla="*/ 0 w 1305"/>
                <a:gd name="T3" fmla="*/ 994 h 1423"/>
                <a:gd name="T4" fmla="*/ 675 w 1305"/>
                <a:gd name="T5" fmla="*/ 39 h 1423"/>
                <a:gd name="T6" fmla="*/ 675 w 1305"/>
                <a:gd name="T7" fmla="*/ 39 h 1423"/>
                <a:gd name="T8" fmla="*/ 763 w 1305"/>
                <a:gd name="T9" fmla="*/ 19 h 1423"/>
                <a:gd name="T10" fmla="*/ 775 w 1305"/>
                <a:gd name="T11" fmla="*/ 109 h 1423"/>
                <a:gd name="T12" fmla="*/ 777 w 1305"/>
                <a:gd name="T13" fmla="*/ 110 h 1423"/>
                <a:gd name="T14" fmla="*/ 865 w 1305"/>
                <a:gd name="T15" fmla="*/ 90 h 1423"/>
                <a:gd name="T16" fmla="*/ 877 w 1305"/>
                <a:gd name="T17" fmla="*/ 180 h 1423"/>
                <a:gd name="T18" fmla="*/ 879 w 1305"/>
                <a:gd name="T19" fmla="*/ 181 h 1423"/>
                <a:gd name="T20" fmla="*/ 967 w 1305"/>
                <a:gd name="T21" fmla="*/ 161 h 1423"/>
                <a:gd name="T22" fmla="*/ 979 w 1305"/>
                <a:gd name="T23" fmla="*/ 251 h 1423"/>
                <a:gd name="T24" fmla="*/ 981 w 1305"/>
                <a:gd name="T25" fmla="*/ 253 h 1423"/>
                <a:gd name="T26" fmla="*/ 1069 w 1305"/>
                <a:gd name="T27" fmla="*/ 233 h 1423"/>
                <a:gd name="T28" fmla="*/ 1081 w 1305"/>
                <a:gd name="T29" fmla="*/ 323 h 1423"/>
                <a:gd name="T30" fmla="*/ 1083 w 1305"/>
                <a:gd name="T31" fmla="*/ 324 h 1423"/>
                <a:gd name="T32" fmla="*/ 1171 w 1305"/>
                <a:gd name="T33" fmla="*/ 304 h 1423"/>
                <a:gd name="T34" fmla="*/ 1182 w 1305"/>
                <a:gd name="T35" fmla="*/ 394 h 1423"/>
                <a:gd name="T36" fmla="*/ 1184 w 1305"/>
                <a:gd name="T37" fmla="*/ 395 h 1423"/>
                <a:gd name="T38" fmla="*/ 1273 w 1305"/>
                <a:gd name="T39" fmla="*/ 375 h 1423"/>
                <a:gd name="T40" fmla="*/ 1284 w 1305"/>
                <a:gd name="T41" fmla="*/ 465 h 1423"/>
                <a:gd name="T42" fmla="*/ 1285 w 1305"/>
                <a:gd name="T43" fmla="*/ 466 h 1423"/>
                <a:gd name="T44" fmla="*/ 614 w 1305"/>
                <a:gd name="T45" fmla="*/ 1423 h 1423"/>
                <a:gd name="T46" fmla="*/ 0 w 1305"/>
                <a:gd name="T47" fmla="*/ 99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5" h="1423">
                  <a:moveTo>
                    <a:pt x="0" y="994"/>
                  </a:moveTo>
                  <a:lnTo>
                    <a:pt x="0" y="994"/>
                  </a:lnTo>
                  <a:lnTo>
                    <a:pt x="675" y="39"/>
                  </a:lnTo>
                  <a:lnTo>
                    <a:pt x="675" y="39"/>
                  </a:lnTo>
                  <a:cubicBezTo>
                    <a:pt x="698" y="9"/>
                    <a:pt x="737" y="0"/>
                    <a:pt x="763" y="19"/>
                  </a:cubicBezTo>
                  <a:cubicBezTo>
                    <a:pt x="790" y="38"/>
                    <a:pt x="795" y="77"/>
                    <a:pt x="775" y="109"/>
                  </a:cubicBezTo>
                  <a:lnTo>
                    <a:pt x="777" y="110"/>
                  </a:lnTo>
                  <a:cubicBezTo>
                    <a:pt x="800" y="80"/>
                    <a:pt x="838" y="71"/>
                    <a:pt x="865" y="90"/>
                  </a:cubicBezTo>
                  <a:cubicBezTo>
                    <a:pt x="892" y="109"/>
                    <a:pt x="897" y="149"/>
                    <a:pt x="877" y="180"/>
                  </a:cubicBezTo>
                  <a:lnTo>
                    <a:pt x="879" y="181"/>
                  </a:lnTo>
                  <a:cubicBezTo>
                    <a:pt x="901" y="152"/>
                    <a:pt x="940" y="143"/>
                    <a:pt x="967" y="161"/>
                  </a:cubicBezTo>
                  <a:cubicBezTo>
                    <a:pt x="994" y="180"/>
                    <a:pt x="999" y="220"/>
                    <a:pt x="979" y="251"/>
                  </a:cubicBezTo>
                  <a:lnTo>
                    <a:pt x="981" y="253"/>
                  </a:lnTo>
                  <a:cubicBezTo>
                    <a:pt x="1003" y="223"/>
                    <a:pt x="1042" y="214"/>
                    <a:pt x="1069" y="233"/>
                  </a:cubicBezTo>
                  <a:cubicBezTo>
                    <a:pt x="1096" y="252"/>
                    <a:pt x="1101" y="291"/>
                    <a:pt x="1081" y="323"/>
                  </a:cubicBezTo>
                  <a:lnTo>
                    <a:pt x="1083" y="324"/>
                  </a:lnTo>
                  <a:cubicBezTo>
                    <a:pt x="1105" y="294"/>
                    <a:pt x="1144" y="285"/>
                    <a:pt x="1171" y="304"/>
                  </a:cubicBezTo>
                  <a:cubicBezTo>
                    <a:pt x="1198" y="323"/>
                    <a:pt x="1203" y="363"/>
                    <a:pt x="1182" y="394"/>
                  </a:cubicBezTo>
                  <a:lnTo>
                    <a:pt x="1184" y="395"/>
                  </a:lnTo>
                  <a:cubicBezTo>
                    <a:pt x="1207" y="366"/>
                    <a:pt x="1246" y="357"/>
                    <a:pt x="1273" y="375"/>
                  </a:cubicBezTo>
                  <a:cubicBezTo>
                    <a:pt x="1300" y="394"/>
                    <a:pt x="1305" y="434"/>
                    <a:pt x="1284" y="465"/>
                  </a:cubicBezTo>
                  <a:lnTo>
                    <a:pt x="1285" y="466"/>
                  </a:lnTo>
                  <a:lnTo>
                    <a:pt x="614" y="1423"/>
                  </a:lnTo>
                  <a:lnTo>
                    <a:pt x="0" y="994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9085FDE-81CA-46C3-A39B-03BDB8CAD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1150938"/>
              <a:ext cx="1246188" cy="1357313"/>
            </a:xfrm>
            <a:custGeom>
              <a:avLst/>
              <a:gdLst>
                <a:gd name="T0" fmla="*/ 0 w 1305"/>
                <a:gd name="T1" fmla="*/ 994 h 1423"/>
                <a:gd name="T2" fmla="*/ 0 w 1305"/>
                <a:gd name="T3" fmla="*/ 994 h 1423"/>
                <a:gd name="T4" fmla="*/ 675 w 1305"/>
                <a:gd name="T5" fmla="*/ 39 h 1423"/>
                <a:gd name="T6" fmla="*/ 675 w 1305"/>
                <a:gd name="T7" fmla="*/ 39 h 1423"/>
                <a:gd name="T8" fmla="*/ 763 w 1305"/>
                <a:gd name="T9" fmla="*/ 19 h 1423"/>
                <a:gd name="T10" fmla="*/ 775 w 1305"/>
                <a:gd name="T11" fmla="*/ 109 h 1423"/>
                <a:gd name="T12" fmla="*/ 777 w 1305"/>
                <a:gd name="T13" fmla="*/ 110 h 1423"/>
                <a:gd name="T14" fmla="*/ 865 w 1305"/>
                <a:gd name="T15" fmla="*/ 90 h 1423"/>
                <a:gd name="T16" fmla="*/ 877 w 1305"/>
                <a:gd name="T17" fmla="*/ 180 h 1423"/>
                <a:gd name="T18" fmla="*/ 879 w 1305"/>
                <a:gd name="T19" fmla="*/ 181 h 1423"/>
                <a:gd name="T20" fmla="*/ 967 w 1305"/>
                <a:gd name="T21" fmla="*/ 161 h 1423"/>
                <a:gd name="T22" fmla="*/ 979 w 1305"/>
                <a:gd name="T23" fmla="*/ 251 h 1423"/>
                <a:gd name="T24" fmla="*/ 981 w 1305"/>
                <a:gd name="T25" fmla="*/ 253 h 1423"/>
                <a:gd name="T26" fmla="*/ 1069 w 1305"/>
                <a:gd name="T27" fmla="*/ 233 h 1423"/>
                <a:gd name="T28" fmla="*/ 1081 w 1305"/>
                <a:gd name="T29" fmla="*/ 323 h 1423"/>
                <a:gd name="T30" fmla="*/ 1083 w 1305"/>
                <a:gd name="T31" fmla="*/ 324 h 1423"/>
                <a:gd name="T32" fmla="*/ 1171 w 1305"/>
                <a:gd name="T33" fmla="*/ 304 h 1423"/>
                <a:gd name="T34" fmla="*/ 1182 w 1305"/>
                <a:gd name="T35" fmla="*/ 394 h 1423"/>
                <a:gd name="T36" fmla="*/ 1184 w 1305"/>
                <a:gd name="T37" fmla="*/ 395 h 1423"/>
                <a:gd name="T38" fmla="*/ 1273 w 1305"/>
                <a:gd name="T39" fmla="*/ 375 h 1423"/>
                <a:gd name="T40" fmla="*/ 1284 w 1305"/>
                <a:gd name="T41" fmla="*/ 465 h 1423"/>
                <a:gd name="T42" fmla="*/ 1285 w 1305"/>
                <a:gd name="T43" fmla="*/ 466 h 1423"/>
                <a:gd name="T44" fmla="*/ 614 w 1305"/>
                <a:gd name="T45" fmla="*/ 1423 h 1423"/>
                <a:gd name="T46" fmla="*/ 0 w 1305"/>
                <a:gd name="T47" fmla="*/ 994 h 1423"/>
                <a:gd name="T48" fmla="*/ 0 w 1305"/>
                <a:gd name="T49" fmla="*/ 99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5" h="1423">
                  <a:moveTo>
                    <a:pt x="0" y="994"/>
                  </a:moveTo>
                  <a:lnTo>
                    <a:pt x="0" y="994"/>
                  </a:lnTo>
                  <a:lnTo>
                    <a:pt x="675" y="39"/>
                  </a:lnTo>
                  <a:lnTo>
                    <a:pt x="675" y="39"/>
                  </a:lnTo>
                  <a:cubicBezTo>
                    <a:pt x="698" y="9"/>
                    <a:pt x="737" y="0"/>
                    <a:pt x="763" y="19"/>
                  </a:cubicBezTo>
                  <a:cubicBezTo>
                    <a:pt x="790" y="38"/>
                    <a:pt x="795" y="77"/>
                    <a:pt x="775" y="109"/>
                  </a:cubicBezTo>
                  <a:lnTo>
                    <a:pt x="777" y="110"/>
                  </a:lnTo>
                  <a:cubicBezTo>
                    <a:pt x="800" y="80"/>
                    <a:pt x="838" y="71"/>
                    <a:pt x="865" y="90"/>
                  </a:cubicBezTo>
                  <a:cubicBezTo>
                    <a:pt x="892" y="109"/>
                    <a:pt x="897" y="149"/>
                    <a:pt x="877" y="180"/>
                  </a:cubicBezTo>
                  <a:lnTo>
                    <a:pt x="879" y="181"/>
                  </a:lnTo>
                  <a:cubicBezTo>
                    <a:pt x="901" y="152"/>
                    <a:pt x="940" y="143"/>
                    <a:pt x="967" y="161"/>
                  </a:cubicBezTo>
                  <a:cubicBezTo>
                    <a:pt x="994" y="180"/>
                    <a:pt x="999" y="220"/>
                    <a:pt x="979" y="251"/>
                  </a:cubicBezTo>
                  <a:lnTo>
                    <a:pt x="981" y="253"/>
                  </a:lnTo>
                  <a:cubicBezTo>
                    <a:pt x="1003" y="223"/>
                    <a:pt x="1042" y="214"/>
                    <a:pt x="1069" y="233"/>
                  </a:cubicBezTo>
                  <a:cubicBezTo>
                    <a:pt x="1096" y="252"/>
                    <a:pt x="1101" y="291"/>
                    <a:pt x="1081" y="323"/>
                  </a:cubicBezTo>
                  <a:lnTo>
                    <a:pt x="1083" y="324"/>
                  </a:lnTo>
                  <a:cubicBezTo>
                    <a:pt x="1105" y="294"/>
                    <a:pt x="1144" y="285"/>
                    <a:pt x="1171" y="304"/>
                  </a:cubicBezTo>
                  <a:cubicBezTo>
                    <a:pt x="1198" y="323"/>
                    <a:pt x="1203" y="363"/>
                    <a:pt x="1182" y="394"/>
                  </a:cubicBezTo>
                  <a:lnTo>
                    <a:pt x="1184" y="395"/>
                  </a:lnTo>
                  <a:cubicBezTo>
                    <a:pt x="1207" y="366"/>
                    <a:pt x="1246" y="357"/>
                    <a:pt x="1273" y="375"/>
                  </a:cubicBezTo>
                  <a:cubicBezTo>
                    <a:pt x="1300" y="394"/>
                    <a:pt x="1305" y="434"/>
                    <a:pt x="1284" y="465"/>
                  </a:cubicBezTo>
                  <a:lnTo>
                    <a:pt x="1285" y="466"/>
                  </a:lnTo>
                  <a:lnTo>
                    <a:pt x="614" y="1423"/>
                  </a:lnTo>
                  <a:lnTo>
                    <a:pt x="0" y="994"/>
                  </a:lnTo>
                  <a:lnTo>
                    <a:pt x="0" y="99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C7DCFB8-64FE-480C-9B95-E34810E40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13" y="1530350"/>
              <a:ext cx="274638" cy="388938"/>
            </a:xfrm>
            <a:custGeom>
              <a:avLst/>
              <a:gdLst>
                <a:gd name="T0" fmla="*/ 287 w 287"/>
                <a:gd name="T1" fmla="*/ 0 h 409"/>
                <a:gd name="T2" fmla="*/ 287 w 287"/>
                <a:gd name="T3" fmla="*/ 0 h 409"/>
                <a:gd name="T4" fmla="*/ 0 w 287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409">
                  <a:moveTo>
                    <a:pt x="287" y="0"/>
                  </a:moveTo>
                  <a:lnTo>
                    <a:pt x="287" y="0"/>
                  </a:lnTo>
                  <a:lnTo>
                    <a:pt x="0" y="40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B0289F7-866B-45AE-9CD4-554EF4934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6" y="1460500"/>
              <a:ext cx="273050" cy="392113"/>
            </a:xfrm>
            <a:custGeom>
              <a:avLst/>
              <a:gdLst>
                <a:gd name="T0" fmla="*/ 286 w 286"/>
                <a:gd name="T1" fmla="*/ 0 h 410"/>
                <a:gd name="T2" fmla="*/ 286 w 286"/>
                <a:gd name="T3" fmla="*/ 0 h 410"/>
                <a:gd name="T4" fmla="*/ 0 w 286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410">
                  <a:moveTo>
                    <a:pt x="286" y="0"/>
                  </a:moveTo>
                  <a:lnTo>
                    <a:pt x="286" y="0"/>
                  </a:lnTo>
                  <a:lnTo>
                    <a:pt x="0" y="4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9E1D363D-0D44-458E-A129-1E37209C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1393825"/>
              <a:ext cx="274638" cy="390525"/>
            </a:xfrm>
            <a:custGeom>
              <a:avLst/>
              <a:gdLst>
                <a:gd name="T0" fmla="*/ 287 w 287"/>
                <a:gd name="T1" fmla="*/ 0 h 409"/>
                <a:gd name="T2" fmla="*/ 287 w 287"/>
                <a:gd name="T3" fmla="*/ 0 h 409"/>
                <a:gd name="T4" fmla="*/ 0 w 287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409">
                  <a:moveTo>
                    <a:pt x="287" y="0"/>
                  </a:moveTo>
                  <a:lnTo>
                    <a:pt x="287" y="0"/>
                  </a:lnTo>
                  <a:lnTo>
                    <a:pt x="0" y="40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4E87287-D276-41AF-A7CC-13AB3A5E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01" y="1325563"/>
              <a:ext cx="274638" cy="390525"/>
            </a:xfrm>
            <a:custGeom>
              <a:avLst/>
              <a:gdLst>
                <a:gd name="T0" fmla="*/ 287 w 287"/>
                <a:gd name="T1" fmla="*/ 0 h 410"/>
                <a:gd name="T2" fmla="*/ 287 w 287"/>
                <a:gd name="T3" fmla="*/ 0 h 410"/>
                <a:gd name="T4" fmla="*/ 0 w 287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410">
                  <a:moveTo>
                    <a:pt x="287" y="0"/>
                  </a:moveTo>
                  <a:lnTo>
                    <a:pt x="287" y="0"/>
                  </a:lnTo>
                  <a:lnTo>
                    <a:pt x="0" y="4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D04254FE-16B2-44A9-AABA-823769D53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763" y="1257300"/>
              <a:ext cx="273050" cy="392113"/>
            </a:xfrm>
            <a:custGeom>
              <a:avLst/>
              <a:gdLst>
                <a:gd name="T0" fmla="*/ 287 w 287"/>
                <a:gd name="T1" fmla="*/ 0 h 410"/>
                <a:gd name="T2" fmla="*/ 287 w 287"/>
                <a:gd name="T3" fmla="*/ 0 h 410"/>
                <a:gd name="T4" fmla="*/ 0 w 287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410">
                  <a:moveTo>
                    <a:pt x="287" y="0"/>
                  </a:moveTo>
                  <a:lnTo>
                    <a:pt x="287" y="0"/>
                  </a:lnTo>
                  <a:lnTo>
                    <a:pt x="0" y="4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0D04F6D-ECC4-4389-AD0C-464C1648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2103438"/>
              <a:ext cx="698500" cy="703263"/>
            </a:xfrm>
            <a:custGeom>
              <a:avLst/>
              <a:gdLst>
                <a:gd name="T0" fmla="*/ 33 w 732"/>
                <a:gd name="T1" fmla="*/ 0 h 737"/>
                <a:gd name="T2" fmla="*/ 33 w 732"/>
                <a:gd name="T3" fmla="*/ 0 h 737"/>
                <a:gd name="T4" fmla="*/ 0 w 732"/>
                <a:gd name="T5" fmla="*/ 722 h 737"/>
                <a:gd name="T6" fmla="*/ 523 w 732"/>
                <a:gd name="T7" fmla="*/ 684 h 737"/>
                <a:gd name="T8" fmla="*/ 651 w 732"/>
                <a:gd name="T9" fmla="*/ 429 h 737"/>
                <a:gd name="T10" fmla="*/ 33 w 732"/>
                <a:gd name="T11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737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30" y="171"/>
                    <a:pt x="0" y="722"/>
                  </a:cubicBezTo>
                  <a:cubicBezTo>
                    <a:pt x="0" y="722"/>
                    <a:pt x="290" y="737"/>
                    <a:pt x="523" y="684"/>
                  </a:cubicBezTo>
                  <a:cubicBezTo>
                    <a:pt x="565" y="674"/>
                    <a:pt x="578" y="611"/>
                    <a:pt x="651" y="429"/>
                  </a:cubicBezTo>
                  <a:cubicBezTo>
                    <a:pt x="732" y="226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8055F08-EB38-4B89-8C94-6D990458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2103438"/>
              <a:ext cx="698500" cy="703263"/>
            </a:xfrm>
            <a:custGeom>
              <a:avLst/>
              <a:gdLst>
                <a:gd name="T0" fmla="*/ 33 w 732"/>
                <a:gd name="T1" fmla="*/ 0 h 737"/>
                <a:gd name="T2" fmla="*/ 33 w 732"/>
                <a:gd name="T3" fmla="*/ 0 h 737"/>
                <a:gd name="T4" fmla="*/ 0 w 732"/>
                <a:gd name="T5" fmla="*/ 722 h 737"/>
                <a:gd name="T6" fmla="*/ 523 w 732"/>
                <a:gd name="T7" fmla="*/ 684 h 737"/>
                <a:gd name="T8" fmla="*/ 651 w 732"/>
                <a:gd name="T9" fmla="*/ 429 h 737"/>
                <a:gd name="T10" fmla="*/ 33 w 732"/>
                <a:gd name="T11" fmla="*/ 0 h 737"/>
                <a:gd name="T12" fmla="*/ 33 w 732"/>
                <a:gd name="T1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2" h="737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30" y="171"/>
                    <a:pt x="0" y="722"/>
                  </a:cubicBezTo>
                  <a:cubicBezTo>
                    <a:pt x="0" y="722"/>
                    <a:pt x="290" y="737"/>
                    <a:pt x="523" y="684"/>
                  </a:cubicBezTo>
                  <a:cubicBezTo>
                    <a:pt x="565" y="674"/>
                    <a:pt x="578" y="611"/>
                    <a:pt x="651" y="429"/>
                  </a:cubicBezTo>
                  <a:cubicBezTo>
                    <a:pt x="732" y="226"/>
                    <a:pt x="33" y="0"/>
                    <a:pt x="33" y="0"/>
                  </a:cubicBezTo>
                  <a:lnTo>
                    <a:pt x="3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FB74B60-1E11-490E-A175-50E1C041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1150938"/>
              <a:ext cx="1247775" cy="1357313"/>
            </a:xfrm>
            <a:custGeom>
              <a:avLst/>
              <a:gdLst>
                <a:gd name="T0" fmla="*/ 1307 w 1307"/>
                <a:gd name="T1" fmla="*/ 994 h 1423"/>
                <a:gd name="T2" fmla="*/ 1307 w 1307"/>
                <a:gd name="T3" fmla="*/ 994 h 1423"/>
                <a:gd name="T4" fmla="*/ 630 w 1307"/>
                <a:gd name="T5" fmla="*/ 39 h 1423"/>
                <a:gd name="T6" fmla="*/ 630 w 1307"/>
                <a:gd name="T7" fmla="*/ 39 h 1423"/>
                <a:gd name="T8" fmla="*/ 541 w 1307"/>
                <a:gd name="T9" fmla="*/ 19 h 1423"/>
                <a:gd name="T10" fmla="*/ 530 w 1307"/>
                <a:gd name="T11" fmla="*/ 109 h 1423"/>
                <a:gd name="T12" fmla="*/ 528 w 1307"/>
                <a:gd name="T13" fmla="*/ 110 h 1423"/>
                <a:gd name="T14" fmla="*/ 439 w 1307"/>
                <a:gd name="T15" fmla="*/ 90 h 1423"/>
                <a:gd name="T16" fmla="*/ 428 w 1307"/>
                <a:gd name="T17" fmla="*/ 180 h 1423"/>
                <a:gd name="T18" fmla="*/ 426 w 1307"/>
                <a:gd name="T19" fmla="*/ 181 h 1423"/>
                <a:gd name="T20" fmla="*/ 338 w 1307"/>
                <a:gd name="T21" fmla="*/ 161 h 1423"/>
                <a:gd name="T22" fmla="*/ 326 w 1307"/>
                <a:gd name="T23" fmla="*/ 251 h 1423"/>
                <a:gd name="T24" fmla="*/ 324 w 1307"/>
                <a:gd name="T25" fmla="*/ 253 h 1423"/>
                <a:gd name="T26" fmla="*/ 236 w 1307"/>
                <a:gd name="T27" fmla="*/ 233 h 1423"/>
                <a:gd name="T28" fmla="*/ 224 w 1307"/>
                <a:gd name="T29" fmla="*/ 323 h 1423"/>
                <a:gd name="T30" fmla="*/ 222 w 1307"/>
                <a:gd name="T31" fmla="*/ 324 h 1423"/>
                <a:gd name="T32" fmla="*/ 134 w 1307"/>
                <a:gd name="T33" fmla="*/ 304 h 1423"/>
                <a:gd name="T34" fmla="*/ 122 w 1307"/>
                <a:gd name="T35" fmla="*/ 394 h 1423"/>
                <a:gd name="T36" fmla="*/ 120 w 1307"/>
                <a:gd name="T37" fmla="*/ 395 h 1423"/>
                <a:gd name="T38" fmla="*/ 32 w 1307"/>
                <a:gd name="T39" fmla="*/ 375 h 1423"/>
                <a:gd name="T40" fmla="*/ 20 w 1307"/>
                <a:gd name="T41" fmla="*/ 465 h 1423"/>
                <a:gd name="T42" fmla="*/ 20 w 1307"/>
                <a:gd name="T43" fmla="*/ 466 h 1423"/>
                <a:gd name="T44" fmla="*/ 691 w 1307"/>
                <a:gd name="T45" fmla="*/ 1423 h 1423"/>
                <a:gd name="T46" fmla="*/ 1307 w 1307"/>
                <a:gd name="T47" fmla="*/ 99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7" h="1423">
                  <a:moveTo>
                    <a:pt x="1307" y="994"/>
                  </a:moveTo>
                  <a:lnTo>
                    <a:pt x="1307" y="994"/>
                  </a:lnTo>
                  <a:lnTo>
                    <a:pt x="630" y="39"/>
                  </a:lnTo>
                  <a:lnTo>
                    <a:pt x="630" y="39"/>
                  </a:lnTo>
                  <a:cubicBezTo>
                    <a:pt x="607" y="9"/>
                    <a:pt x="568" y="0"/>
                    <a:pt x="541" y="19"/>
                  </a:cubicBezTo>
                  <a:cubicBezTo>
                    <a:pt x="514" y="38"/>
                    <a:pt x="510" y="77"/>
                    <a:pt x="530" y="109"/>
                  </a:cubicBezTo>
                  <a:lnTo>
                    <a:pt x="528" y="110"/>
                  </a:lnTo>
                  <a:cubicBezTo>
                    <a:pt x="505" y="80"/>
                    <a:pt x="466" y="71"/>
                    <a:pt x="439" y="90"/>
                  </a:cubicBezTo>
                  <a:cubicBezTo>
                    <a:pt x="412" y="109"/>
                    <a:pt x="408" y="149"/>
                    <a:pt x="428" y="180"/>
                  </a:cubicBezTo>
                  <a:lnTo>
                    <a:pt x="426" y="181"/>
                  </a:lnTo>
                  <a:cubicBezTo>
                    <a:pt x="403" y="152"/>
                    <a:pt x="364" y="143"/>
                    <a:pt x="338" y="161"/>
                  </a:cubicBezTo>
                  <a:cubicBezTo>
                    <a:pt x="311" y="180"/>
                    <a:pt x="306" y="220"/>
                    <a:pt x="326" y="251"/>
                  </a:cubicBezTo>
                  <a:lnTo>
                    <a:pt x="324" y="253"/>
                  </a:lnTo>
                  <a:cubicBezTo>
                    <a:pt x="302" y="223"/>
                    <a:pt x="263" y="214"/>
                    <a:pt x="236" y="233"/>
                  </a:cubicBezTo>
                  <a:cubicBezTo>
                    <a:pt x="209" y="252"/>
                    <a:pt x="204" y="291"/>
                    <a:pt x="224" y="323"/>
                  </a:cubicBezTo>
                  <a:lnTo>
                    <a:pt x="222" y="324"/>
                  </a:lnTo>
                  <a:cubicBezTo>
                    <a:pt x="200" y="294"/>
                    <a:pt x="161" y="285"/>
                    <a:pt x="134" y="304"/>
                  </a:cubicBezTo>
                  <a:cubicBezTo>
                    <a:pt x="107" y="323"/>
                    <a:pt x="102" y="363"/>
                    <a:pt x="122" y="394"/>
                  </a:cubicBezTo>
                  <a:lnTo>
                    <a:pt x="120" y="395"/>
                  </a:lnTo>
                  <a:cubicBezTo>
                    <a:pt x="98" y="366"/>
                    <a:pt x="59" y="357"/>
                    <a:pt x="32" y="375"/>
                  </a:cubicBezTo>
                  <a:cubicBezTo>
                    <a:pt x="5" y="394"/>
                    <a:pt x="0" y="434"/>
                    <a:pt x="20" y="465"/>
                  </a:cubicBezTo>
                  <a:lnTo>
                    <a:pt x="20" y="466"/>
                  </a:lnTo>
                  <a:lnTo>
                    <a:pt x="691" y="1423"/>
                  </a:lnTo>
                  <a:lnTo>
                    <a:pt x="1307" y="994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2F1C49C0-7619-46D8-8E9B-2BE994DC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1150938"/>
              <a:ext cx="1247775" cy="1357313"/>
            </a:xfrm>
            <a:custGeom>
              <a:avLst/>
              <a:gdLst>
                <a:gd name="T0" fmla="*/ 1307 w 1307"/>
                <a:gd name="T1" fmla="*/ 994 h 1423"/>
                <a:gd name="T2" fmla="*/ 1307 w 1307"/>
                <a:gd name="T3" fmla="*/ 994 h 1423"/>
                <a:gd name="T4" fmla="*/ 630 w 1307"/>
                <a:gd name="T5" fmla="*/ 39 h 1423"/>
                <a:gd name="T6" fmla="*/ 630 w 1307"/>
                <a:gd name="T7" fmla="*/ 39 h 1423"/>
                <a:gd name="T8" fmla="*/ 541 w 1307"/>
                <a:gd name="T9" fmla="*/ 19 h 1423"/>
                <a:gd name="T10" fmla="*/ 530 w 1307"/>
                <a:gd name="T11" fmla="*/ 109 h 1423"/>
                <a:gd name="T12" fmla="*/ 528 w 1307"/>
                <a:gd name="T13" fmla="*/ 110 h 1423"/>
                <a:gd name="T14" fmla="*/ 439 w 1307"/>
                <a:gd name="T15" fmla="*/ 90 h 1423"/>
                <a:gd name="T16" fmla="*/ 428 w 1307"/>
                <a:gd name="T17" fmla="*/ 180 h 1423"/>
                <a:gd name="T18" fmla="*/ 426 w 1307"/>
                <a:gd name="T19" fmla="*/ 181 h 1423"/>
                <a:gd name="T20" fmla="*/ 338 w 1307"/>
                <a:gd name="T21" fmla="*/ 161 h 1423"/>
                <a:gd name="T22" fmla="*/ 326 w 1307"/>
                <a:gd name="T23" fmla="*/ 251 h 1423"/>
                <a:gd name="T24" fmla="*/ 324 w 1307"/>
                <a:gd name="T25" fmla="*/ 253 h 1423"/>
                <a:gd name="T26" fmla="*/ 236 w 1307"/>
                <a:gd name="T27" fmla="*/ 233 h 1423"/>
                <a:gd name="T28" fmla="*/ 224 w 1307"/>
                <a:gd name="T29" fmla="*/ 323 h 1423"/>
                <a:gd name="T30" fmla="*/ 222 w 1307"/>
                <a:gd name="T31" fmla="*/ 324 h 1423"/>
                <a:gd name="T32" fmla="*/ 134 w 1307"/>
                <a:gd name="T33" fmla="*/ 304 h 1423"/>
                <a:gd name="T34" fmla="*/ 122 w 1307"/>
                <a:gd name="T35" fmla="*/ 394 h 1423"/>
                <a:gd name="T36" fmla="*/ 120 w 1307"/>
                <a:gd name="T37" fmla="*/ 395 h 1423"/>
                <a:gd name="T38" fmla="*/ 32 w 1307"/>
                <a:gd name="T39" fmla="*/ 375 h 1423"/>
                <a:gd name="T40" fmla="*/ 20 w 1307"/>
                <a:gd name="T41" fmla="*/ 465 h 1423"/>
                <a:gd name="T42" fmla="*/ 20 w 1307"/>
                <a:gd name="T43" fmla="*/ 466 h 1423"/>
                <a:gd name="T44" fmla="*/ 691 w 1307"/>
                <a:gd name="T45" fmla="*/ 1423 h 1423"/>
                <a:gd name="T46" fmla="*/ 1307 w 1307"/>
                <a:gd name="T47" fmla="*/ 994 h 1423"/>
                <a:gd name="T48" fmla="*/ 1307 w 1307"/>
                <a:gd name="T49" fmla="*/ 99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7" h="1423">
                  <a:moveTo>
                    <a:pt x="1307" y="994"/>
                  </a:moveTo>
                  <a:lnTo>
                    <a:pt x="1307" y="994"/>
                  </a:lnTo>
                  <a:lnTo>
                    <a:pt x="630" y="39"/>
                  </a:lnTo>
                  <a:lnTo>
                    <a:pt x="630" y="39"/>
                  </a:lnTo>
                  <a:cubicBezTo>
                    <a:pt x="607" y="9"/>
                    <a:pt x="568" y="0"/>
                    <a:pt x="541" y="19"/>
                  </a:cubicBezTo>
                  <a:cubicBezTo>
                    <a:pt x="514" y="38"/>
                    <a:pt x="510" y="77"/>
                    <a:pt x="530" y="109"/>
                  </a:cubicBezTo>
                  <a:lnTo>
                    <a:pt x="528" y="110"/>
                  </a:lnTo>
                  <a:cubicBezTo>
                    <a:pt x="505" y="80"/>
                    <a:pt x="466" y="71"/>
                    <a:pt x="439" y="90"/>
                  </a:cubicBezTo>
                  <a:cubicBezTo>
                    <a:pt x="412" y="109"/>
                    <a:pt x="408" y="149"/>
                    <a:pt x="428" y="180"/>
                  </a:cubicBezTo>
                  <a:lnTo>
                    <a:pt x="426" y="181"/>
                  </a:lnTo>
                  <a:cubicBezTo>
                    <a:pt x="403" y="152"/>
                    <a:pt x="364" y="143"/>
                    <a:pt x="338" y="161"/>
                  </a:cubicBezTo>
                  <a:cubicBezTo>
                    <a:pt x="311" y="180"/>
                    <a:pt x="306" y="220"/>
                    <a:pt x="326" y="251"/>
                  </a:cubicBezTo>
                  <a:lnTo>
                    <a:pt x="324" y="253"/>
                  </a:lnTo>
                  <a:cubicBezTo>
                    <a:pt x="302" y="223"/>
                    <a:pt x="263" y="214"/>
                    <a:pt x="236" y="233"/>
                  </a:cubicBezTo>
                  <a:cubicBezTo>
                    <a:pt x="209" y="252"/>
                    <a:pt x="204" y="291"/>
                    <a:pt x="224" y="323"/>
                  </a:cubicBezTo>
                  <a:lnTo>
                    <a:pt x="222" y="324"/>
                  </a:lnTo>
                  <a:cubicBezTo>
                    <a:pt x="200" y="294"/>
                    <a:pt x="161" y="285"/>
                    <a:pt x="134" y="304"/>
                  </a:cubicBezTo>
                  <a:cubicBezTo>
                    <a:pt x="107" y="323"/>
                    <a:pt x="102" y="363"/>
                    <a:pt x="122" y="394"/>
                  </a:cubicBezTo>
                  <a:lnTo>
                    <a:pt x="120" y="395"/>
                  </a:lnTo>
                  <a:cubicBezTo>
                    <a:pt x="98" y="366"/>
                    <a:pt x="59" y="357"/>
                    <a:pt x="32" y="375"/>
                  </a:cubicBezTo>
                  <a:cubicBezTo>
                    <a:pt x="5" y="394"/>
                    <a:pt x="0" y="434"/>
                    <a:pt x="20" y="465"/>
                  </a:cubicBezTo>
                  <a:lnTo>
                    <a:pt x="20" y="466"/>
                  </a:lnTo>
                  <a:lnTo>
                    <a:pt x="691" y="1423"/>
                  </a:lnTo>
                  <a:lnTo>
                    <a:pt x="1307" y="994"/>
                  </a:lnTo>
                  <a:lnTo>
                    <a:pt x="1307" y="99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B6F350BD-EBC8-4D6B-96F3-1C487211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1" y="1530350"/>
              <a:ext cx="274638" cy="388938"/>
            </a:xfrm>
            <a:custGeom>
              <a:avLst/>
              <a:gdLst>
                <a:gd name="T0" fmla="*/ 0 w 287"/>
                <a:gd name="T1" fmla="*/ 0 h 409"/>
                <a:gd name="T2" fmla="*/ 0 w 287"/>
                <a:gd name="T3" fmla="*/ 0 h 409"/>
                <a:gd name="T4" fmla="*/ 287 w 287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409">
                  <a:moveTo>
                    <a:pt x="0" y="0"/>
                  </a:moveTo>
                  <a:lnTo>
                    <a:pt x="0" y="0"/>
                  </a:lnTo>
                  <a:lnTo>
                    <a:pt x="287" y="40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4442245-5E81-4A27-B9E1-259B4521B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460500"/>
              <a:ext cx="274638" cy="392113"/>
            </a:xfrm>
            <a:custGeom>
              <a:avLst/>
              <a:gdLst>
                <a:gd name="T0" fmla="*/ 0 w 287"/>
                <a:gd name="T1" fmla="*/ 0 h 410"/>
                <a:gd name="T2" fmla="*/ 0 w 287"/>
                <a:gd name="T3" fmla="*/ 0 h 410"/>
                <a:gd name="T4" fmla="*/ 287 w 287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410">
                  <a:moveTo>
                    <a:pt x="0" y="0"/>
                  </a:moveTo>
                  <a:lnTo>
                    <a:pt x="0" y="0"/>
                  </a:lnTo>
                  <a:lnTo>
                    <a:pt x="287" y="4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1F9F1971-CCBE-4B90-B25F-3C951750F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6" y="1393825"/>
              <a:ext cx="274638" cy="390525"/>
            </a:xfrm>
            <a:custGeom>
              <a:avLst/>
              <a:gdLst>
                <a:gd name="T0" fmla="*/ 0 w 287"/>
                <a:gd name="T1" fmla="*/ 0 h 409"/>
                <a:gd name="T2" fmla="*/ 0 w 287"/>
                <a:gd name="T3" fmla="*/ 0 h 409"/>
                <a:gd name="T4" fmla="*/ 287 w 287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409">
                  <a:moveTo>
                    <a:pt x="0" y="0"/>
                  </a:moveTo>
                  <a:lnTo>
                    <a:pt x="0" y="0"/>
                  </a:lnTo>
                  <a:lnTo>
                    <a:pt x="287" y="40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EAC1C55-69AA-4175-BA82-7B6B8AE6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1325563"/>
              <a:ext cx="273050" cy="390525"/>
            </a:xfrm>
            <a:custGeom>
              <a:avLst/>
              <a:gdLst>
                <a:gd name="T0" fmla="*/ 0 w 286"/>
                <a:gd name="T1" fmla="*/ 0 h 410"/>
                <a:gd name="T2" fmla="*/ 0 w 286"/>
                <a:gd name="T3" fmla="*/ 0 h 410"/>
                <a:gd name="T4" fmla="*/ 286 w 286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410">
                  <a:moveTo>
                    <a:pt x="0" y="0"/>
                  </a:moveTo>
                  <a:lnTo>
                    <a:pt x="0" y="0"/>
                  </a:lnTo>
                  <a:lnTo>
                    <a:pt x="286" y="4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6DD0F77-7659-4423-A400-F37CD8270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1257300"/>
              <a:ext cx="273050" cy="392113"/>
            </a:xfrm>
            <a:custGeom>
              <a:avLst/>
              <a:gdLst>
                <a:gd name="T0" fmla="*/ 0 w 286"/>
                <a:gd name="T1" fmla="*/ 0 h 410"/>
                <a:gd name="T2" fmla="*/ 0 w 286"/>
                <a:gd name="T3" fmla="*/ 0 h 410"/>
                <a:gd name="T4" fmla="*/ 286 w 286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410">
                  <a:moveTo>
                    <a:pt x="0" y="0"/>
                  </a:moveTo>
                  <a:lnTo>
                    <a:pt x="0" y="0"/>
                  </a:lnTo>
                  <a:lnTo>
                    <a:pt x="286" y="4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F5FA3EC9-A028-4037-8AC5-EE0CFB79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2103438"/>
              <a:ext cx="703263" cy="693738"/>
            </a:xfrm>
            <a:custGeom>
              <a:avLst/>
              <a:gdLst>
                <a:gd name="T0" fmla="*/ 700 w 736"/>
                <a:gd name="T1" fmla="*/ 0 h 727"/>
                <a:gd name="T2" fmla="*/ 700 w 736"/>
                <a:gd name="T3" fmla="*/ 0 h 727"/>
                <a:gd name="T4" fmla="*/ 736 w 736"/>
                <a:gd name="T5" fmla="*/ 727 h 727"/>
                <a:gd name="T6" fmla="*/ 211 w 736"/>
                <a:gd name="T7" fmla="*/ 680 h 727"/>
                <a:gd name="T8" fmla="*/ 82 w 736"/>
                <a:gd name="T9" fmla="*/ 429 h 727"/>
                <a:gd name="T10" fmla="*/ 700 w 736"/>
                <a:gd name="T11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6" h="727">
                  <a:moveTo>
                    <a:pt x="700" y="0"/>
                  </a:moveTo>
                  <a:lnTo>
                    <a:pt x="700" y="0"/>
                  </a:lnTo>
                  <a:cubicBezTo>
                    <a:pt x="700" y="0"/>
                    <a:pt x="707" y="200"/>
                    <a:pt x="736" y="727"/>
                  </a:cubicBezTo>
                  <a:cubicBezTo>
                    <a:pt x="736" y="727"/>
                    <a:pt x="447" y="717"/>
                    <a:pt x="211" y="680"/>
                  </a:cubicBezTo>
                  <a:cubicBezTo>
                    <a:pt x="185" y="676"/>
                    <a:pt x="155" y="611"/>
                    <a:pt x="82" y="429"/>
                  </a:cubicBezTo>
                  <a:cubicBezTo>
                    <a:pt x="0" y="226"/>
                    <a:pt x="700" y="0"/>
                    <a:pt x="700" y="0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692B55A-8A5A-4C33-AC51-442B4238C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2103438"/>
              <a:ext cx="703263" cy="693738"/>
            </a:xfrm>
            <a:custGeom>
              <a:avLst/>
              <a:gdLst>
                <a:gd name="T0" fmla="*/ 700 w 736"/>
                <a:gd name="T1" fmla="*/ 0 h 727"/>
                <a:gd name="T2" fmla="*/ 700 w 736"/>
                <a:gd name="T3" fmla="*/ 0 h 727"/>
                <a:gd name="T4" fmla="*/ 736 w 736"/>
                <a:gd name="T5" fmla="*/ 727 h 727"/>
                <a:gd name="T6" fmla="*/ 211 w 736"/>
                <a:gd name="T7" fmla="*/ 680 h 727"/>
                <a:gd name="T8" fmla="*/ 82 w 736"/>
                <a:gd name="T9" fmla="*/ 429 h 727"/>
                <a:gd name="T10" fmla="*/ 700 w 736"/>
                <a:gd name="T11" fmla="*/ 0 h 727"/>
                <a:gd name="T12" fmla="*/ 700 w 736"/>
                <a:gd name="T13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6" h="727">
                  <a:moveTo>
                    <a:pt x="700" y="0"/>
                  </a:moveTo>
                  <a:lnTo>
                    <a:pt x="700" y="0"/>
                  </a:lnTo>
                  <a:cubicBezTo>
                    <a:pt x="700" y="0"/>
                    <a:pt x="707" y="200"/>
                    <a:pt x="736" y="727"/>
                  </a:cubicBezTo>
                  <a:cubicBezTo>
                    <a:pt x="736" y="727"/>
                    <a:pt x="447" y="717"/>
                    <a:pt x="211" y="680"/>
                  </a:cubicBezTo>
                  <a:cubicBezTo>
                    <a:pt x="185" y="676"/>
                    <a:pt x="155" y="611"/>
                    <a:pt x="82" y="429"/>
                  </a:cubicBezTo>
                  <a:cubicBezTo>
                    <a:pt x="0" y="226"/>
                    <a:pt x="700" y="0"/>
                    <a:pt x="700" y="0"/>
                  </a:cubicBezTo>
                  <a:lnTo>
                    <a:pt x="70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5DC580F6-8005-480A-881F-994C252AC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2922588"/>
              <a:ext cx="311150" cy="315913"/>
            </a:xfrm>
            <a:custGeom>
              <a:avLst/>
              <a:gdLst>
                <a:gd name="T0" fmla="*/ 163 w 325"/>
                <a:gd name="T1" fmla="*/ 332 h 332"/>
                <a:gd name="T2" fmla="*/ 163 w 325"/>
                <a:gd name="T3" fmla="*/ 332 h 332"/>
                <a:gd name="T4" fmla="*/ 0 w 325"/>
                <a:gd name="T5" fmla="*/ 166 h 332"/>
                <a:gd name="T6" fmla="*/ 163 w 325"/>
                <a:gd name="T7" fmla="*/ 0 h 332"/>
                <a:gd name="T8" fmla="*/ 325 w 325"/>
                <a:gd name="T9" fmla="*/ 166 h 332"/>
                <a:gd name="T10" fmla="*/ 163 w 325"/>
                <a:gd name="T11" fmla="*/ 332 h 332"/>
                <a:gd name="T12" fmla="*/ 163 w 325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332">
                  <a:moveTo>
                    <a:pt x="163" y="332"/>
                  </a:moveTo>
                  <a:lnTo>
                    <a:pt x="163" y="332"/>
                  </a:lnTo>
                  <a:cubicBezTo>
                    <a:pt x="73" y="332"/>
                    <a:pt x="0" y="258"/>
                    <a:pt x="0" y="166"/>
                  </a:cubicBezTo>
                  <a:cubicBezTo>
                    <a:pt x="0" y="75"/>
                    <a:pt x="73" y="0"/>
                    <a:pt x="163" y="0"/>
                  </a:cubicBezTo>
                  <a:cubicBezTo>
                    <a:pt x="252" y="0"/>
                    <a:pt x="325" y="75"/>
                    <a:pt x="325" y="166"/>
                  </a:cubicBezTo>
                  <a:cubicBezTo>
                    <a:pt x="325" y="258"/>
                    <a:pt x="252" y="332"/>
                    <a:pt x="163" y="332"/>
                  </a:cubicBezTo>
                  <a:lnTo>
                    <a:pt x="163" y="33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C142A90-C539-4CD8-AE6A-C023E3845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2987675"/>
              <a:ext cx="166688" cy="182563"/>
            </a:xfrm>
            <a:custGeom>
              <a:avLst/>
              <a:gdLst>
                <a:gd name="T0" fmla="*/ 88 w 175"/>
                <a:gd name="T1" fmla="*/ 190 h 190"/>
                <a:gd name="T2" fmla="*/ 88 w 175"/>
                <a:gd name="T3" fmla="*/ 190 h 190"/>
                <a:gd name="T4" fmla="*/ 0 w 175"/>
                <a:gd name="T5" fmla="*/ 95 h 190"/>
                <a:gd name="T6" fmla="*/ 88 w 175"/>
                <a:gd name="T7" fmla="*/ 0 h 190"/>
                <a:gd name="T8" fmla="*/ 175 w 175"/>
                <a:gd name="T9" fmla="*/ 95 h 190"/>
                <a:gd name="T10" fmla="*/ 88 w 175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90">
                  <a:moveTo>
                    <a:pt x="88" y="190"/>
                  </a:moveTo>
                  <a:lnTo>
                    <a:pt x="88" y="190"/>
                  </a:lnTo>
                  <a:cubicBezTo>
                    <a:pt x="39" y="190"/>
                    <a:pt x="0" y="147"/>
                    <a:pt x="0" y="95"/>
                  </a:cubicBezTo>
                  <a:cubicBezTo>
                    <a:pt x="0" y="42"/>
                    <a:pt x="39" y="0"/>
                    <a:pt x="88" y="0"/>
                  </a:cubicBezTo>
                  <a:cubicBezTo>
                    <a:pt x="136" y="0"/>
                    <a:pt x="175" y="42"/>
                    <a:pt x="175" y="95"/>
                  </a:cubicBezTo>
                  <a:cubicBezTo>
                    <a:pt x="175" y="147"/>
                    <a:pt x="136" y="190"/>
                    <a:pt x="88" y="1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DD33658-9CBE-4A4F-8D47-E33BA6392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2987675"/>
              <a:ext cx="166688" cy="182563"/>
            </a:xfrm>
            <a:custGeom>
              <a:avLst/>
              <a:gdLst>
                <a:gd name="T0" fmla="*/ 88 w 175"/>
                <a:gd name="T1" fmla="*/ 190 h 190"/>
                <a:gd name="T2" fmla="*/ 88 w 175"/>
                <a:gd name="T3" fmla="*/ 190 h 190"/>
                <a:gd name="T4" fmla="*/ 0 w 175"/>
                <a:gd name="T5" fmla="*/ 95 h 190"/>
                <a:gd name="T6" fmla="*/ 88 w 175"/>
                <a:gd name="T7" fmla="*/ 0 h 190"/>
                <a:gd name="T8" fmla="*/ 175 w 175"/>
                <a:gd name="T9" fmla="*/ 95 h 190"/>
                <a:gd name="T10" fmla="*/ 88 w 175"/>
                <a:gd name="T11" fmla="*/ 190 h 190"/>
                <a:gd name="T12" fmla="*/ 88 w 175"/>
                <a:gd name="T1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90">
                  <a:moveTo>
                    <a:pt x="88" y="190"/>
                  </a:moveTo>
                  <a:lnTo>
                    <a:pt x="88" y="190"/>
                  </a:lnTo>
                  <a:cubicBezTo>
                    <a:pt x="39" y="190"/>
                    <a:pt x="0" y="147"/>
                    <a:pt x="0" y="95"/>
                  </a:cubicBezTo>
                  <a:cubicBezTo>
                    <a:pt x="0" y="42"/>
                    <a:pt x="39" y="0"/>
                    <a:pt x="88" y="0"/>
                  </a:cubicBezTo>
                  <a:cubicBezTo>
                    <a:pt x="136" y="0"/>
                    <a:pt x="175" y="42"/>
                    <a:pt x="175" y="95"/>
                  </a:cubicBezTo>
                  <a:cubicBezTo>
                    <a:pt x="175" y="147"/>
                    <a:pt x="136" y="190"/>
                    <a:pt x="88" y="190"/>
                  </a:cubicBezTo>
                  <a:lnTo>
                    <a:pt x="88" y="19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A5F70413-0C26-475A-9A2B-0D2E541A1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2676" y="305117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540E2A1-1C6D-4864-9A5C-6D039C21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903538"/>
              <a:ext cx="306388" cy="155575"/>
            </a:xfrm>
            <a:custGeom>
              <a:avLst/>
              <a:gdLst>
                <a:gd name="T0" fmla="*/ 321 w 321"/>
                <a:gd name="T1" fmla="*/ 163 h 163"/>
                <a:gd name="T2" fmla="*/ 321 w 321"/>
                <a:gd name="T3" fmla="*/ 163 h 163"/>
                <a:gd name="T4" fmla="*/ 0 w 321"/>
                <a:gd name="T5" fmla="*/ 15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163">
                  <a:moveTo>
                    <a:pt x="321" y="163"/>
                  </a:moveTo>
                  <a:lnTo>
                    <a:pt x="321" y="163"/>
                  </a:lnTo>
                  <a:cubicBezTo>
                    <a:pt x="321" y="163"/>
                    <a:pt x="202" y="0"/>
                    <a:pt x="0" y="15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24728E5-80E0-45CF-8A31-B9F2DBF3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3095625"/>
              <a:ext cx="306388" cy="155575"/>
            </a:xfrm>
            <a:custGeom>
              <a:avLst/>
              <a:gdLst>
                <a:gd name="T0" fmla="*/ 0 w 322"/>
                <a:gd name="T1" fmla="*/ 0 h 163"/>
                <a:gd name="T2" fmla="*/ 0 w 322"/>
                <a:gd name="T3" fmla="*/ 0 h 163"/>
                <a:gd name="T4" fmla="*/ 322 w 322"/>
                <a:gd name="T5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16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1" y="163"/>
                    <a:pt x="322" y="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7370817A-1F73-4620-9226-8CA9BF8D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2922588"/>
              <a:ext cx="311150" cy="158750"/>
            </a:xfrm>
            <a:custGeom>
              <a:avLst/>
              <a:gdLst>
                <a:gd name="T0" fmla="*/ 0 w 325"/>
                <a:gd name="T1" fmla="*/ 166 h 166"/>
                <a:gd name="T2" fmla="*/ 0 w 325"/>
                <a:gd name="T3" fmla="*/ 166 h 166"/>
                <a:gd name="T4" fmla="*/ 162 w 325"/>
                <a:gd name="T5" fmla="*/ 0 h 166"/>
                <a:gd name="T6" fmla="*/ 325 w 32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66">
                  <a:moveTo>
                    <a:pt x="0" y="166"/>
                  </a:moveTo>
                  <a:lnTo>
                    <a:pt x="0" y="166"/>
                  </a:lnTo>
                  <a:cubicBezTo>
                    <a:pt x="0" y="75"/>
                    <a:pt x="73" y="0"/>
                    <a:pt x="162" y="0"/>
                  </a:cubicBezTo>
                  <a:cubicBezTo>
                    <a:pt x="252" y="0"/>
                    <a:pt x="325" y="75"/>
                    <a:pt x="325" y="16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271AFB12-2358-4FFC-85EF-29D552651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0351" y="305117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3F05DC94-31FA-4D79-842E-C6A9022FB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6" y="3048000"/>
              <a:ext cx="314325" cy="214313"/>
            </a:xfrm>
            <a:custGeom>
              <a:avLst/>
              <a:gdLst>
                <a:gd name="T0" fmla="*/ 0 w 329"/>
                <a:gd name="T1" fmla="*/ 0 h 225"/>
                <a:gd name="T2" fmla="*/ 0 w 329"/>
                <a:gd name="T3" fmla="*/ 0 h 225"/>
                <a:gd name="T4" fmla="*/ 329 w 329"/>
                <a:gd name="T5" fmla="*/ 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2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64" y="225"/>
                    <a:pt x="329" y="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9E6F6FED-6683-4AAA-AA5E-9A41A3ECD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551" y="3103563"/>
              <a:ext cx="74613" cy="112713"/>
            </a:xfrm>
            <a:custGeom>
              <a:avLst/>
              <a:gdLst>
                <a:gd name="T0" fmla="*/ 49 w 78"/>
                <a:gd name="T1" fmla="*/ 0 h 118"/>
                <a:gd name="T2" fmla="*/ 49 w 78"/>
                <a:gd name="T3" fmla="*/ 0 h 118"/>
                <a:gd name="T4" fmla="*/ 0 w 78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18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78" y="91"/>
                    <a:pt x="0" y="118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A2A0B7FA-979E-46B9-A89E-B6B989AA6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117850"/>
              <a:ext cx="74613" cy="119063"/>
            </a:xfrm>
            <a:custGeom>
              <a:avLst/>
              <a:gdLst>
                <a:gd name="T0" fmla="*/ 48 w 78"/>
                <a:gd name="T1" fmla="*/ 0 h 125"/>
                <a:gd name="T2" fmla="*/ 48 w 78"/>
                <a:gd name="T3" fmla="*/ 0 h 125"/>
                <a:gd name="T4" fmla="*/ 0 w 78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25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78" y="98"/>
                    <a:pt x="0" y="12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D21BD346-0748-438E-9079-834447768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3144838"/>
              <a:ext cx="74613" cy="106363"/>
            </a:xfrm>
            <a:custGeom>
              <a:avLst/>
              <a:gdLst>
                <a:gd name="T0" fmla="*/ 62 w 78"/>
                <a:gd name="T1" fmla="*/ 0 h 112"/>
                <a:gd name="T2" fmla="*/ 62 w 78"/>
                <a:gd name="T3" fmla="*/ 0 h 112"/>
                <a:gd name="T4" fmla="*/ 0 w 78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12">
                  <a:moveTo>
                    <a:pt x="62" y="0"/>
                  </a:moveTo>
                  <a:lnTo>
                    <a:pt x="62" y="0"/>
                  </a:lnTo>
                  <a:cubicBezTo>
                    <a:pt x="62" y="0"/>
                    <a:pt x="78" y="85"/>
                    <a:pt x="0" y="11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BA35D12-7B49-46A7-A28F-B351AEBD5B59}"/>
              </a:ext>
            </a:extLst>
          </p:cNvPr>
          <p:cNvGrpSpPr>
            <a:grpSpLocks noChangeAspect="1"/>
          </p:cNvGrpSpPr>
          <p:nvPr/>
        </p:nvGrpSpPr>
        <p:grpSpPr>
          <a:xfrm>
            <a:off x="908778" y="956197"/>
            <a:ext cx="1998662" cy="2238375"/>
            <a:chOff x="1682751" y="444500"/>
            <a:chExt cx="1998662" cy="2238375"/>
          </a:xfrm>
        </p:grpSpPr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8D362A09-5959-4512-9003-B953E5EA7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1" y="1127125"/>
              <a:ext cx="1252538" cy="1482725"/>
            </a:xfrm>
            <a:custGeom>
              <a:avLst/>
              <a:gdLst>
                <a:gd name="T0" fmla="*/ 656 w 1313"/>
                <a:gd name="T1" fmla="*/ 1555 h 1555"/>
                <a:gd name="T2" fmla="*/ 656 w 1313"/>
                <a:gd name="T3" fmla="*/ 1555 h 1555"/>
                <a:gd name="T4" fmla="*/ 1313 w 1313"/>
                <a:gd name="T5" fmla="*/ 778 h 1555"/>
                <a:gd name="T6" fmla="*/ 656 w 1313"/>
                <a:gd name="T7" fmla="*/ 0 h 1555"/>
                <a:gd name="T8" fmla="*/ 0 w 1313"/>
                <a:gd name="T9" fmla="*/ 778 h 1555"/>
                <a:gd name="T10" fmla="*/ 656 w 1313"/>
                <a:gd name="T11" fmla="*/ 1555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3" h="1555">
                  <a:moveTo>
                    <a:pt x="656" y="1555"/>
                  </a:moveTo>
                  <a:lnTo>
                    <a:pt x="656" y="1555"/>
                  </a:lnTo>
                  <a:cubicBezTo>
                    <a:pt x="1019" y="1555"/>
                    <a:pt x="1313" y="1207"/>
                    <a:pt x="1313" y="778"/>
                  </a:cubicBezTo>
                  <a:cubicBezTo>
                    <a:pt x="1313" y="348"/>
                    <a:pt x="1019" y="0"/>
                    <a:pt x="656" y="0"/>
                  </a:cubicBezTo>
                  <a:cubicBezTo>
                    <a:pt x="293" y="0"/>
                    <a:pt x="0" y="348"/>
                    <a:pt x="0" y="778"/>
                  </a:cubicBezTo>
                  <a:cubicBezTo>
                    <a:pt x="0" y="1207"/>
                    <a:pt x="293" y="1555"/>
                    <a:pt x="656" y="155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A2FBEAD9-5AD6-45F4-8F5D-E4A37EA0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1" y="1127125"/>
              <a:ext cx="1252538" cy="1482725"/>
            </a:xfrm>
            <a:custGeom>
              <a:avLst/>
              <a:gdLst>
                <a:gd name="T0" fmla="*/ 656 w 1313"/>
                <a:gd name="T1" fmla="*/ 1555 h 1555"/>
                <a:gd name="T2" fmla="*/ 656 w 1313"/>
                <a:gd name="T3" fmla="*/ 1555 h 1555"/>
                <a:gd name="T4" fmla="*/ 1313 w 1313"/>
                <a:gd name="T5" fmla="*/ 778 h 1555"/>
                <a:gd name="T6" fmla="*/ 656 w 1313"/>
                <a:gd name="T7" fmla="*/ 0 h 1555"/>
                <a:gd name="T8" fmla="*/ 0 w 1313"/>
                <a:gd name="T9" fmla="*/ 778 h 1555"/>
                <a:gd name="T10" fmla="*/ 656 w 1313"/>
                <a:gd name="T11" fmla="*/ 1555 h 1555"/>
                <a:gd name="T12" fmla="*/ 656 w 1313"/>
                <a:gd name="T13" fmla="*/ 1555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3" h="1555">
                  <a:moveTo>
                    <a:pt x="656" y="1555"/>
                  </a:moveTo>
                  <a:lnTo>
                    <a:pt x="656" y="1555"/>
                  </a:lnTo>
                  <a:cubicBezTo>
                    <a:pt x="1019" y="1555"/>
                    <a:pt x="1313" y="1207"/>
                    <a:pt x="1313" y="778"/>
                  </a:cubicBezTo>
                  <a:cubicBezTo>
                    <a:pt x="1313" y="348"/>
                    <a:pt x="1019" y="0"/>
                    <a:pt x="656" y="0"/>
                  </a:cubicBezTo>
                  <a:cubicBezTo>
                    <a:pt x="293" y="0"/>
                    <a:pt x="0" y="348"/>
                    <a:pt x="0" y="778"/>
                  </a:cubicBezTo>
                  <a:cubicBezTo>
                    <a:pt x="0" y="1207"/>
                    <a:pt x="293" y="1555"/>
                    <a:pt x="656" y="1555"/>
                  </a:cubicBezTo>
                  <a:lnTo>
                    <a:pt x="656" y="155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08C73604-F592-407E-966F-18F1A8D63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1150938"/>
              <a:ext cx="1054100" cy="1376363"/>
            </a:xfrm>
            <a:custGeom>
              <a:avLst/>
              <a:gdLst>
                <a:gd name="T0" fmla="*/ 744 w 1104"/>
                <a:gd name="T1" fmla="*/ 0 h 1442"/>
                <a:gd name="T2" fmla="*/ 744 w 1104"/>
                <a:gd name="T3" fmla="*/ 0 h 1442"/>
                <a:gd name="T4" fmla="*/ 744 w 1104"/>
                <a:gd name="T5" fmla="*/ 998 h 1442"/>
                <a:gd name="T6" fmla="*/ 51 w 1104"/>
                <a:gd name="T7" fmla="*/ 647 h 1442"/>
                <a:gd name="T8" fmla="*/ 114 w 1104"/>
                <a:gd name="T9" fmla="*/ 13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442">
                  <a:moveTo>
                    <a:pt x="744" y="0"/>
                  </a:moveTo>
                  <a:lnTo>
                    <a:pt x="744" y="0"/>
                  </a:lnTo>
                  <a:cubicBezTo>
                    <a:pt x="744" y="0"/>
                    <a:pt x="1104" y="554"/>
                    <a:pt x="744" y="998"/>
                  </a:cubicBezTo>
                  <a:cubicBezTo>
                    <a:pt x="384" y="1442"/>
                    <a:pt x="102" y="832"/>
                    <a:pt x="51" y="647"/>
                  </a:cubicBezTo>
                  <a:cubicBezTo>
                    <a:pt x="0" y="462"/>
                    <a:pt x="91" y="201"/>
                    <a:pt x="114" y="137"/>
                  </a:cubicBezTo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1143BB7D-D057-4984-9FAB-7A055E1AD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1150938"/>
              <a:ext cx="1054100" cy="1376363"/>
            </a:xfrm>
            <a:custGeom>
              <a:avLst/>
              <a:gdLst>
                <a:gd name="T0" fmla="*/ 744 w 1104"/>
                <a:gd name="T1" fmla="*/ 0 h 1442"/>
                <a:gd name="T2" fmla="*/ 744 w 1104"/>
                <a:gd name="T3" fmla="*/ 0 h 1442"/>
                <a:gd name="T4" fmla="*/ 744 w 1104"/>
                <a:gd name="T5" fmla="*/ 998 h 1442"/>
                <a:gd name="T6" fmla="*/ 51 w 1104"/>
                <a:gd name="T7" fmla="*/ 647 h 1442"/>
                <a:gd name="T8" fmla="*/ 114 w 1104"/>
                <a:gd name="T9" fmla="*/ 13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442">
                  <a:moveTo>
                    <a:pt x="744" y="0"/>
                  </a:moveTo>
                  <a:lnTo>
                    <a:pt x="744" y="0"/>
                  </a:lnTo>
                  <a:cubicBezTo>
                    <a:pt x="744" y="0"/>
                    <a:pt x="1104" y="554"/>
                    <a:pt x="744" y="998"/>
                  </a:cubicBezTo>
                  <a:cubicBezTo>
                    <a:pt x="384" y="1442"/>
                    <a:pt x="102" y="832"/>
                    <a:pt x="51" y="647"/>
                  </a:cubicBezTo>
                  <a:cubicBezTo>
                    <a:pt x="0" y="462"/>
                    <a:pt x="91" y="201"/>
                    <a:pt x="114" y="137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0969D115-57BF-4454-AF14-00DCA7497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1450975"/>
              <a:ext cx="1252538" cy="1231900"/>
            </a:xfrm>
            <a:custGeom>
              <a:avLst/>
              <a:gdLst>
                <a:gd name="T0" fmla="*/ 67 w 1313"/>
                <a:gd name="T1" fmla="*/ 170 h 1290"/>
                <a:gd name="T2" fmla="*/ 67 w 1313"/>
                <a:gd name="T3" fmla="*/ 170 h 1290"/>
                <a:gd name="T4" fmla="*/ 0 w 1313"/>
                <a:gd name="T5" fmla="*/ 512 h 1290"/>
                <a:gd name="T6" fmla="*/ 657 w 1313"/>
                <a:gd name="T7" fmla="*/ 1290 h 1290"/>
                <a:gd name="T8" fmla="*/ 1313 w 1313"/>
                <a:gd name="T9" fmla="*/ 512 h 1290"/>
                <a:gd name="T10" fmla="*/ 1217 w 1313"/>
                <a:gd name="T11" fmla="*/ 61 h 1290"/>
                <a:gd name="T12" fmla="*/ 1149 w 1313"/>
                <a:gd name="T13" fmla="*/ 231 h 1290"/>
                <a:gd name="T14" fmla="*/ 1046 w 1313"/>
                <a:gd name="T15" fmla="*/ 8 h 1290"/>
                <a:gd name="T16" fmla="*/ 940 w 1313"/>
                <a:gd name="T17" fmla="*/ 212 h 1290"/>
                <a:gd name="T18" fmla="*/ 783 w 1313"/>
                <a:gd name="T19" fmla="*/ 8 h 1290"/>
                <a:gd name="T20" fmla="*/ 622 w 1313"/>
                <a:gd name="T21" fmla="*/ 217 h 1290"/>
                <a:gd name="T22" fmla="*/ 442 w 1313"/>
                <a:gd name="T23" fmla="*/ 27 h 1290"/>
                <a:gd name="T24" fmla="*/ 292 w 1313"/>
                <a:gd name="T25" fmla="*/ 231 h 1290"/>
                <a:gd name="T26" fmla="*/ 146 w 1313"/>
                <a:gd name="T27" fmla="*/ 0 h 1290"/>
                <a:gd name="T28" fmla="*/ 67 w 1313"/>
                <a:gd name="T29" fmla="*/ 17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3" h="1290">
                  <a:moveTo>
                    <a:pt x="67" y="170"/>
                  </a:moveTo>
                  <a:lnTo>
                    <a:pt x="67" y="170"/>
                  </a:lnTo>
                  <a:cubicBezTo>
                    <a:pt x="25" y="273"/>
                    <a:pt x="0" y="389"/>
                    <a:pt x="0" y="512"/>
                  </a:cubicBezTo>
                  <a:cubicBezTo>
                    <a:pt x="0" y="942"/>
                    <a:pt x="294" y="1290"/>
                    <a:pt x="657" y="1290"/>
                  </a:cubicBezTo>
                  <a:cubicBezTo>
                    <a:pt x="1019" y="1290"/>
                    <a:pt x="1313" y="942"/>
                    <a:pt x="1313" y="512"/>
                  </a:cubicBezTo>
                  <a:cubicBezTo>
                    <a:pt x="1313" y="384"/>
                    <a:pt x="1264" y="168"/>
                    <a:pt x="1217" y="61"/>
                  </a:cubicBezTo>
                  <a:lnTo>
                    <a:pt x="1149" y="231"/>
                  </a:lnTo>
                  <a:lnTo>
                    <a:pt x="1046" y="8"/>
                  </a:lnTo>
                  <a:lnTo>
                    <a:pt x="940" y="212"/>
                  </a:lnTo>
                  <a:lnTo>
                    <a:pt x="783" y="8"/>
                  </a:lnTo>
                  <a:lnTo>
                    <a:pt x="622" y="217"/>
                  </a:lnTo>
                  <a:lnTo>
                    <a:pt x="442" y="27"/>
                  </a:lnTo>
                  <a:lnTo>
                    <a:pt x="292" y="231"/>
                  </a:lnTo>
                  <a:lnTo>
                    <a:pt x="146" y="0"/>
                  </a:lnTo>
                  <a:lnTo>
                    <a:pt x="67" y="17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060B250-90D1-4CDC-9CAC-9729CB62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1450975"/>
              <a:ext cx="1252538" cy="1231900"/>
            </a:xfrm>
            <a:custGeom>
              <a:avLst/>
              <a:gdLst>
                <a:gd name="T0" fmla="*/ 67 w 1313"/>
                <a:gd name="T1" fmla="*/ 170 h 1290"/>
                <a:gd name="T2" fmla="*/ 67 w 1313"/>
                <a:gd name="T3" fmla="*/ 170 h 1290"/>
                <a:gd name="T4" fmla="*/ 0 w 1313"/>
                <a:gd name="T5" fmla="*/ 512 h 1290"/>
                <a:gd name="T6" fmla="*/ 657 w 1313"/>
                <a:gd name="T7" fmla="*/ 1290 h 1290"/>
                <a:gd name="T8" fmla="*/ 1313 w 1313"/>
                <a:gd name="T9" fmla="*/ 512 h 1290"/>
                <a:gd name="T10" fmla="*/ 1217 w 1313"/>
                <a:gd name="T11" fmla="*/ 61 h 1290"/>
                <a:gd name="T12" fmla="*/ 1149 w 1313"/>
                <a:gd name="T13" fmla="*/ 231 h 1290"/>
                <a:gd name="T14" fmla="*/ 1046 w 1313"/>
                <a:gd name="T15" fmla="*/ 8 h 1290"/>
                <a:gd name="T16" fmla="*/ 940 w 1313"/>
                <a:gd name="T17" fmla="*/ 212 h 1290"/>
                <a:gd name="T18" fmla="*/ 783 w 1313"/>
                <a:gd name="T19" fmla="*/ 8 h 1290"/>
                <a:gd name="T20" fmla="*/ 622 w 1313"/>
                <a:gd name="T21" fmla="*/ 217 h 1290"/>
                <a:gd name="T22" fmla="*/ 442 w 1313"/>
                <a:gd name="T23" fmla="*/ 27 h 1290"/>
                <a:gd name="T24" fmla="*/ 292 w 1313"/>
                <a:gd name="T25" fmla="*/ 231 h 1290"/>
                <a:gd name="T26" fmla="*/ 146 w 1313"/>
                <a:gd name="T27" fmla="*/ 0 h 1290"/>
                <a:gd name="T28" fmla="*/ 67 w 1313"/>
                <a:gd name="T29" fmla="*/ 170 h 1290"/>
                <a:gd name="T30" fmla="*/ 67 w 1313"/>
                <a:gd name="T31" fmla="*/ 17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" h="1290">
                  <a:moveTo>
                    <a:pt x="67" y="170"/>
                  </a:moveTo>
                  <a:lnTo>
                    <a:pt x="67" y="170"/>
                  </a:lnTo>
                  <a:cubicBezTo>
                    <a:pt x="25" y="273"/>
                    <a:pt x="0" y="389"/>
                    <a:pt x="0" y="512"/>
                  </a:cubicBezTo>
                  <a:cubicBezTo>
                    <a:pt x="0" y="942"/>
                    <a:pt x="294" y="1290"/>
                    <a:pt x="657" y="1290"/>
                  </a:cubicBezTo>
                  <a:cubicBezTo>
                    <a:pt x="1019" y="1290"/>
                    <a:pt x="1313" y="942"/>
                    <a:pt x="1313" y="512"/>
                  </a:cubicBezTo>
                  <a:cubicBezTo>
                    <a:pt x="1313" y="384"/>
                    <a:pt x="1264" y="168"/>
                    <a:pt x="1217" y="61"/>
                  </a:cubicBezTo>
                  <a:lnTo>
                    <a:pt x="1149" y="231"/>
                  </a:lnTo>
                  <a:lnTo>
                    <a:pt x="1046" y="8"/>
                  </a:lnTo>
                  <a:lnTo>
                    <a:pt x="940" y="212"/>
                  </a:lnTo>
                  <a:lnTo>
                    <a:pt x="783" y="8"/>
                  </a:lnTo>
                  <a:lnTo>
                    <a:pt x="622" y="217"/>
                  </a:lnTo>
                  <a:lnTo>
                    <a:pt x="442" y="27"/>
                  </a:lnTo>
                  <a:lnTo>
                    <a:pt x="292" y="231"/>
                  </a:lnTo>
                  <a:lnTo>
                    <a:pt x="146" y="0"/>
                  </a:lnTo>
                  <a:lnTo>
                    <a:pt x="67" y="170"/>
                  </a:lnTo>
                  <a:lnTo>
                    <a:pt x="67" y="17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97E3385F-4723-45F5-A931-CCA04042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612775"/>
              <a:ext cx="812800" cy="831850"/>
            </a:xfrm>
            <a:custGeom>
              <a:avLst/>
              <a:gdLst>
                <a:gd name="T0" fmla="*/ 336 w 852"/>
                <a:gd name="T1" fmla="*/ 823 h 871"/>
                <a:gd name="T2" fmla="*/ 336 w 852"/>
                <a:gd name="T3" fmla="*/ 823 h 871"/>
                <a:gd name="T4" fmla="*/ 803 w 852"/>
                <a:gd name="T5" fmla="*/ 522 h 871"/>
                <a:gd name="T6" fmla="*/ 515 w 852"/>
                <a:gd name="T7" fmla="*/ 48 h 871"/>
                <a:gd name="T8" fmla="*/ 49 w 852"/>
                <a:gd name="T9" fmla="*/ 348 h 871"/>
                <a:gd name="T10" fmla="*/ 336 w 852"/>
                <a:gd name="T11" fmla="*/ 823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2" h="871">
                  <a:moveTo>
                    <a:pt x="336" y="823"/>
                  </a:moveTo>
                  <a:lnTo>
                    <a:pt x="336" y="823"/>
                  </a:lnTo>
                  <a:cubicBezTo>
                    <a:pt x="545" y="871"/>
                    <a:pt x="753" y="736"/>
                    <a:pt x="803" y="522"/>
                  </a:cubicBezTo>
                  <a:cubicBezTo>
                    <a:pt x="852" y="309"/>
                    <a:pt x="723" y="96"/>
                    <a:pt x="515" y="48"/>
                  </a:cubicBezTo>
                  <a:cubicBezTo>
                    <a:pt x="307" y="0"/>
                    <a:pt x="98" y="135"/>
                    <a:pt x="49" y="348"/>
                  </a:cubicBezTo>
                  <a:cubicBezTo>
                    <a:pt x="0" y="562"/>
                    <a:pt x="128" y="775"/>
                    <a:pt x="336" y="82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12CFE5A-220C-470F-87E2-4D293C84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612775"/>
              <a:ext cx="812800" cy="831850"/>
            </a:xfrm>
            <a:custGeom>
              <a:avLst/>
              <a:gdLst>
                <a:gd name="T0" fmla="*/ 336 w 852"/>
                <a:gd name="T1" fmla="*/ 823 h 871"/>
                <a:gd name="T2" fmla="*/ 336 w 852"/>
                <a:gd name="T3" fmla="*/ 823 h 871"/>
                <a:gd name="T4" fmla="*/ 803 w 852"/>
                <a:gd name="T5" fmla="*/ 522 h 871"/>
                <a:gd name="T6" fmla="*/ 515 w 852"/>
                <a:gd name="T7" fmla="*/ 48 h 871"/>
                <a:gd name="T8" fmla="*/ 49 w 852"/>
                <a:gd name="T9" fmla="*/ 348 h 871"/>
                <a:gd name="T10" fmla="*/ 336 w 852"/>
                <a:gd name="T11" fmla="*/ 823 h 871"/>
                <a:gd name="T12" fmla="*/ 336 w 852"/>
                <a:gd name="T13" fmla="*/ 823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2" h="871">
                  <a:moveTo>
                    <a:pt x="336" y="823"/>
                  </a:moveTo>
                  <a:lnTo>
                    <a:pt x="336" y="823"/>
                  </a:lnTo>
                  <a:cubicBezTo>
                    <a:pt x="545" y="871"/>
                    <a:pt x="753" y="736"/>
                    <a:pt x="803" y="522"/>
                  </a:cubicBezTo>
                  <a:cubicBezTo>
                    <a:pt x="852" y="309"/>
                    <a:pt x="723" y="96"/>
                    <a:pt x="515" y="48"/>
                  </a:cubicBezTo>
                  <a:cubicBezTo>
                    <a:pt x="307" y="0"/>
                    <a:pt x="98" y="135"/>
                    <a:pt x="49" y="348"/>
                  </a:cubicBezTo>
                  <a:cubicBezTo>
                    <a:pt x="0" y="562"/>
                    <a:pt x="128" y="775"/>
                    <a:pt x="336" y="823"/>
                  </a:cubicBezTo>
                  <a:lnTo>
                    <a:pt x="336" y="823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BCAC353-8777-4A1E-B5D8-38052BAA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928688"/>
              <a:ext cx="168275" cy="150813"/>
            </a:xfrm>
            <a:custGeom>
              <a:avLst/>
              <a:gdLst>
                <a:gd name="T0" fmla="*/ 0 w 177"/>
                <a:gd name="T1" fmla="*/ 51 h 158"/>
                <a:gd name="T2" fmla="*/ 0 w 177"/>
                <a:gd name="T3" fmla="*/ 51 h 158"/>
                <a:gd name="T4" fmla="*/ 167 w 177"/>
                <a:gd name="T5" fmla="*/ 158 h 158"/>
                <a:gd name="T6" fmla="*/ 177 w 177"/>
                <a:gd name="T7" fmla="*/ 0 h 158"/>
                <a:gd name="T8" fmla="*/ 0 w 177"/>
                <a:gd name="T9" fmla="*/ 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8">
                  <a:moveTo>
                    <a:pt x="0" y="51"/>
                  </a:moveTo>
                  <a:lnTo>
                    <a:pt x="0" y="51"/>
                  </a:lnTo>
                  <a:lnTo>
                    <a:pt x="167" y="158"/>
                  </a:lnTo>
                  <a:lnTo>
                    <a:pt x="177" y="0"/>
                  </a:lnTo>
                  <a:lnTo>
                    <a:pt x="0" y="52"/>
                  </a:lnTo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33BAC88B-FE33-47F1-BE07-B4093E746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928688"/>
              <a:ext cx="168275" cy="150813"/>
            </a:xfrm>
            <a:custGeom>
              <a:avLst/>
              <a:gdLst>
                <a:gd name="T0" fmla="*/ 0 w 177"/>
                <a:gd name="T1" fmla="*/ 51 h 158"/>
                <a:gd name="T2" fmla="*/ 0 w 177"/>
                <a:gd name="T3" fmla="*/ 51 h 158"/>
                <a:gd name="T4" fmla="*/ 167 w 177"/>
                <a:gd name="T5" fmla="*/ 158 h 158"/>
                <a:gd name="T6" fmla="*/ 177 w 177"/>
                <a:gd name="T7" fmla="*/ 0 h 158"/>
                <a:gd name="T8" fmla="*/ 0 w 177"/>
                <a:gd name="T9" fmla="*/ 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8">
                  <a:moveTo>
                    <a:pt x="0" y="51"/>
                  </a:moveTo>
                  <a:lnTo>
                    <a:pt x="0" y="51"/>
                  </a:lnTo>
                  <a:lnTo>
                    <a:pt x="167" y="158"/>
                  </a:lnTo>
                  <a:lnTo>
                    <a:pt x="177" y="0"/>
                  </a:lnTo>
                  <a:lnTo>
                    <a:pt x="0" y="5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ED8D405-FBDB-484C-933D-DC165E54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852488"/>
              <a:ext cx="207963" cy="212725"/>
            </a:xfrm>
            <a:custGeom>
              <a:avLst/>
              <a:gdLst>
                <a:gd name="T0" fmla="*/ 109 w 219"/>
                <a:gd name="T1" fmla="*/ 224 h 224"/>
                <a:gd name="T2" fmla="*/ 109 w 219"/>
                <a:gd name="T3" fmla="*/ 224 h 224"/>
                <a:gd name="T4" fmla="*/ 0 w 219"/>
                <a:gd name="T5" fmla="*/ 112 h 224"/>
                <a:gd name="T6" fmla="*/ 109 w 219"/>
                <a:gd name="T7" fmla="*/ 0 h 224"/>
                <a:gd name="T8" fmla="*/ 219 w 219"/>
                <a:gd name="T9" fmla="*/ 112 h 224"/>
                <a:gd name="T10" fmla="*/ 109 w 219"/>
                <a:gd name="T11" fmla="*/ 224 h 224"/>
                <a:gd name="T12" fmla="*/ 109 w 219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24">
                  <a:moveTo>
                    <a:pt x="109" y="224"/>
                  </a:moveTo>
                  <a:lnTo>
                    <a:pt x="109" y="224"/>
                  </a:lnTo>
                  <a:cubicBezTo>
                    <a:pt x="49" y="224"/>
                    <a:pt x="0" y="174"/>
                    <a:pt x="0" y="112"/>
                  </a:cubicBezTo>
                  <a:cubicBezTo>
                    <a:pt x="0" y="50"/>
                    <a:pt x="49" y="0"/>
                    <a:pt x="109" y="0"/>
                  </a:cubicBezTo>
                  <a:cubicBezTo>
                    <a:pt x="170" y="0"/>
                    <a:pt x="219" y="50"/>
                    <a:pt x="219" y="112"/>
                  </a:cubicBezTo>
                  <a:cubicBezTo>
                    <a:pt x="219" y="174"/>
                    <a:pt x="170" y="224"/>
                    <a:pt x="109" y="224"/>
                  </a:cubicBezTo>
                  <a:lnTo>
                    <a:pt x="109" y="224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380E559B-0806-4E25-8EBC-32344E67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895350"/>
              <a:ext cx="112713" cy="123825"/>
            </a:xfrm>
            <a:custGeom>
              <a:avLst/>
              <a:gdLst>
                <a:gd name="T0" fmla="*/ 59 w 118"/>
                <a:gd name="T1" fmla="*/ 129 h 129"/>
                <a:gd name="T2" fmla="*/ 59 w 118"/>
                <a:gd name="T3" fmla="*/ 129 h 129"/>
                <a:gd name="T4" fmla="*/ 0 w 118"/>
                <a:gd name="T5" fmla="*/ 65 h 129"/>
                <a:gd name="T6" fmla="*/ 59 w 118"/>
                <a:gd name="T7" fmla="*/ 0 h 129"/>
                <a:gd name="T8" fmla="*/ 118 w 118"/>
                <a:gd name="T9" fmla="*/ 65 h 129"/>
                <a:gd name="T10" fmla="*/ 59 w 118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29">
                  <a:moveTo>
                    <a:pt x="59" y="129"/>
                  </a:moveTo>
                  <a:lnTo>
                    <a:pt x="59" y="129"/>
                  </a:lnTo>
                  <a:cubicBezTo>
                    <a:pt x="26" y="129"/>
                    <a:pt x="0" y="100"/>
                    <a:pt x="0" y="65"/>
                  </a:cubicBezTo>
                  <a:cubicBezTo>
                    <a:pt x="0" y="29"/>
                    <a:pt x="26" y="0"/>
                    <a:pt x="59" y="0"/>
                  </a:cubicBezTo>
                  <a:cubicBezTo>
                    <a:pt x="92" y="0"/>
                    <a:pt x="118" y="29"/>
                    <a:pt x="118" y="65"/>
                  </a:cubicBezTo>
                  <a:cubicBezTo>
                    <a:pt x="118" y="100"/>
                    <a:pt x="92" y="129"/>
                    <a:pt x="59" y="1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1A522669-6FBA-4ADC-9AE9-A5D595401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895350"/>
              <a:ext cx="112713" cy="123825"/>
            </a:xfrm>
            <a:custGeom>
              <a:avLst/>
              <a:gdLst>
                <a:gd name="T0" fmla="*/ 59 w 118"/>
                <a:gd name="T1" fmla="*/ 129 h 129"/>
                <a:gd name="T2" fmla="*/ 59 w 118"/>
                <a:gd name="T3" fmla="*/ 129 h 129"/>
                <a:gd name="T4" fmla="*/ 0 w 118"/>
                <a:gd name="T5" fmla="*/ 65 h 129"/>
                <a:gd name="T6" fmla="*/ 59 w 118"/>
                <a:gd name="T7" fmla="*/ 0 h 129"/>
                <a:gd name="T8" fmla="*/ 118 w 118"/>
                <a:gd name="T9" fmla="*/ 65 h 129"/>
                <a:gd name="T10" fmla="*/ 59 w 118"/>
                <a:gd name="T11" fmla="*/ 129 h 129"/>
                <a:gd name="T12" fmla="*/ 59 w 118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29">
                  <a:moveTo>
                    <a:pt x="59" y="129"/>
                  </a:moveTo>
                  <a:lnTo>
                    <a:pt x="59" y="129"/>
                  </a:lnTo>
                  <a:cubicBezTo>
                    <a:pt x="26" y="129"/>
                    <a:pt x="0" y="100"/>
                    <a:pt x="0" y="65"/>
                  </a:cubicBezTo>
                  <a:cubicBezTo>
                    <a:pt x="0" y="29"/>
                    <a:pt x="26" y="0"/>
                    <a:pt x="59" y="0"/>
                  </a:cubicBezTo>
                  <a:cubicBezTo>
                    <a:pt x="92" y="0"/>
                    <a:pt x="118" y="29"/>
                    <a:pt x="118" y="65"/>
                  </a:cubicBezTo>
                  <a:cubicBezTo>
                    <a:pt x="118" y="100"/>
                    <a:pt x="92" y="129"/>
                    <a:pt x="59" y="129"/>
                  </a:cubicBezTo>
                  <a:lnTo>
                    <a:pt x="59" y="129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Line 58">
              <a:extLst>
                <a:ext uri="{FF2B5EF4-FFF2-40B4-BE49-F238E27FC236}">
                  <a16:creationId xmlns:a16="http://schemas.microsoft.com/office/drawing/2014/main" id="{B81F20E3-ADE4-43B8-B823-DD129E36A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338" y="938213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0F3ECF0C-9229-47FD-A05D-A60CBEFFC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6" y="836613"/>
              <a:ext cx="204788" cy="104775"/>
            </a:xfrm>
            <a:custGeom>
              <a:avLst/>
              <a:gdLst>
                <a:gd name="T0" fmla="*/ 215 w 215"/>
                <a:gd name="T1" fmla="*/ 110 h 110"/>
                <a:gd name="T2" fmla="*/ 215 w 215"/>
                <a:gd name="T3" fmla="*/ 110 h 110"/>
                <a:gd name="T4" fmla="*/ 0 w 215"/>
                <a:gd name="T5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215" y="110"/>
                  </a:lnTo>
                  <a:cubicBezTo>
                    <a:pt x="215" y="110"/>
                    <a:pt x="136" y="0"/>
                    <a:pt x="0" y="10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BE32CF8C-331E-4C66-998A-2812BCC2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1" y="966788"/>
              <a:ext cx="207963" cy="107950"/>
            </a:xfrm>
            <a:custGeom>
              <a:avLst/>
              <a:gdLst>
                <a:gd name="T0" fmla="*/ 0 w 218"/>
                <a:gd name="T1" fmla="*/ 0 h 112"/>
                <a:gd name="T2" fmla="*/ 0 w 218"/>
                <a:gd name="T3" fmla="*/ 0 h 112"/>
                <a:gd name="T4" fmla="*/ 218 w 218"/>
                <a:gd name="T5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" h="1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2" y="112"/>
                    <a:pt x="218" y="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E924FEEC-2A56-4AAB-8581-1AF5BFCA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101" y="444500"/>
              <a:ext cx="1095375" cy="506413"/>
            </a:xfrm>
            <a:custGeom>
              <a:avLst/>
              <a:gdLst>
                <a:gd name="T0" fmla="*/ 1148 w 1148"/>
                <a:gd name="T1" fmla="*/ 399 h 531"/>
                <a:gd name="T2" fmla="*/ 1148 w 1148"/>
                <a:gd name="T3" fmla="*/ 399 h 531"/>
                <a:gd name="T4" fmla="*/ 574 w 1148"/>
                <a:gd name="T5" fmla="*/ 0 h 531"/>
                <a:gd name="T6" fmla="*/ 0 w 1148"/>
                <a:gd name="T7" fmla="*/ 401 h 531"/>
                <a:gd name="T8" fmla="*/ 183 w 1148"/>
                <a:gd name="T9" fmla="*/ 314 h 531"/>
                <a:gd name="T10" fmla="*/ 265 w 1148"/>
                <a:gd name="T11" fmla="*/ 491 h 531"/>
                <a:gd name="T12" fmla="*/ 401 w 1148"/>
                <a:gd name="T13" fmla="*/ 286 h 531"/>
                <a:gd name="T14" fmla="*/ 557 w 1148"/>
                <a:gd name="T15" fmla="*/ 470 h 531"/>
                <a:gd name="T16" fmla="*/ 673 w 1148"/>
                <a:gd name="T17" fmla="*/ 300 h 531"/>
                <a:gd name="T18" fmla="*/ 870 w 1148"/>
                <a:gd name="T19" fmla="*/ 491 h 531"/>
                <a:gd name="T20" fmla="*/ 972 w 1148"/>
                <a:gd name="T21" fmla="*/ 348 h 531"/>
                <a:gd name="T22" fmla="*/ 1132 w 1148"/>
                <a:gd name="T23" fmla="*/ 531 h 531"/>
                <a:gd name="T24" fmla="*/ 1148 w 1148"/>
                <a:gd name="T25" fmla="*/ 39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531">
                  <a:moveTo>
                    <a:pt x="1148" y="399"/>
                  </a:moveTo>
                  <a:lnTo>
                    <a:pt x="1148" y="399"/>
                  </a:lnTo>
                  <a:cubicBezTo>
                    <a:pt x="1035" y="161"/>
                    <a:pt x="821" y="0"/>
                    <a:pt x="574" y="0"/>
                  </a:cubicBezTo>
                  <a:cubicBezTo>
                    <a:pt x="327" y="0"/>
                    <a:pt x="112" y="162"/>
                    <a:pt x="0" y="401"/>
                  </a:cubicBezTo>
                  <a:lnTo>
                    <a:pt x="183" y="314"/>
                  </a:lnTo>
                  <a:lnTo>
                    <a:pt x="265" y="491"/>
                  </a:lnTo>
                  <a:lnTo>
                    <a:pt x="401" y="286"/>
                  </a:lnTo>
                  <a:lnTo>
                    <a:pt x="557" y="470"/>
                  </a:lnTo>
                  <a:lnTo>
                    <a:pt x="673" y="300"/>
                  </a:lnTo>
                  <a:lnTo>
                    <a:pt x="870" y="491"/>
                  </a:lnTo>
                  <a:lnTo>
                    <a:pt x="972" y="348"/>
                  </a:lnTo>
                  <a:lnTo>
                    <a:pt x="1132" y="531"/>
                  </a:lnTo>
                  <a:lnTo>
                    <a:pt x="1148" y="399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7BC14D96-6646-42DD-8CFA-BBEE635D6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101" y="444500"/>
              <a:ext cx="1095375" cy="506413"/>
            </a:xfrm>
            <a:custGeom>
              <a:avLst/>
              <a:gdLst>
                <a:gd name="T0" fmla="*/ 1148 w 1148"/>
                <a:gd name="T1" fmla="*/ 399 h 531"/>
                <a:gd name="T2" fmla="*/ 1148 w 1148"/>
                <a:gd name="T3" fmla="*/ 399 h 531"/>
                <a:gd name="T4" fmla="*/ 574 w 1148"/>
                <a:gd name="T5" fmla="*/ 0 h 531"/>
                <a:gd name="T6" fmla="*/ 0 w 1148"/>
                <a:gd name="T7" fmla="*/ 401 h 531"/>
                <a:gd name="T8" fmla="*/ 183 w 1148"/>
                <a:gd name="T9" fmla="*/ 314 h 531"/>
                <a:gd name="T10" fmla="*/ 265 w 1148"/>
                <a:gd name="T11" fmla="*/ 491 h 531"/>
                <a:gd name="T12" fmla="*/ 401 w 1148"/>
                <a:gd name="T13" fmla="*/ 286 h 531"/>
                <a:gd name="T14" fmla="*/ 557 w 1148"/>
                <a:gd name="T15" fmla="*/ 470 h 531"/>
                <a:gd name="T16" fmla="*/ 673 w 1148"/>
                <a:gd name="T17" fmla="*/ 300 h 531"/>
                <a:gd name="T18" fmla="*/ 870 w 1148"/>
                <a:gd name="T19" fmla="*/ 491 h 531"/>
                <a:gd name="T20" fmla="*/ 972 w 1148"/>
                <a:gd name="T21" fmla="*/ 348 h 531"/>
                <a:gd name="T22" fmla="*/ 1132 w 1148"/>
                <a:gd name="T23" fmla="*/ 531 h 531"/>
                <a:gd name="T24" fmla="*/ 1148 w 1148"/>
                <a:gd name="T25" fmla="*/ 399 h 531"/>
                <a:gd name="T26" fmla="*/ 1148 w 1148"/>
                <a:gd name="T27" fmla="*/ 39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531">
                  <a:moveTo>
                    <a:pt x="1148" y="399"/>
                  </a:moveTo>
                  <a:lnTo>
                    <a:pt x="1148" y="399"/>
                  </a:lnTo>
                  <a:cubicBezTo>
                    <a:pt x="1035" y="161"/>
                    <a:pt x="821" y="0"/>
                    <a:pt x="574" y="0"/>
                  </a:cubicBezTo>
                  <a:cubicBezTo>
                    <a:pt x="327" y="0"/>
                    <a:pt x="112" y="162"/>
                    <a:pt x="0" y="401"/>
                  </a:cubicBezTo>
                  <a:lnTo>
                    <a:pt x="183" y="314"/>
                  </a:lnTo>
                  <a:lnTo>
                    <a:pt x="265" y="491"/>
                  </a:lnTo>
                  <a:lnTo>
                    <a:pt x="401" y="286"/>
                  </a:lnTo>
                  <a:lnTo>
                    <a:pt x="557" y="470"/>
                  </a:lnTo>
                  <a:lnTo>
                    <a:pt x="673" y="300"/>
                  </a:lnTo>
                  <a:lnTo>
                    <a:pt x="870" y="491"/>
                  </a:lnTo>
                  <a:lnTo>
                    <a:pt x="972" y="348"/>
                  </a:lnTo>
                  <a:lnTo>
                    <a:pt x="1132" y="531"/>
                  </a:lnTo>
                  <a:lnTo>
                    <a:pt x="1148" y="399"/>
                  </a:lnTo>
                  <a:lnTo>
                    <a:pt x="1148" y="399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0821CDA-46F0-47E3-9892-41CC90000D23}"/>
              </a:ext>
            </a:extLst>
          </p:cNvPr>
          <p:cNvGrpSpPr>
            <a:grpSpLocks noChangeAspect="1"/>
          </p:cNvGrpSpPr>
          <p:nvPr/>
        </p:nvGrpSpPr>
        <p:grpSpPr>
          <a:xfrm>
            <a:off x="7549753" y="3954462"/>
            <a:ext cx="2217737" cy="2760663"/>
            <a:chOff x="8312151" y="3535363"/>
            <a:chExt cx="2217737" cy="276066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848101A-D951-416B-9CB5-D42D42041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1" y="3743325"/>
              <a:ext cx="1336675" cy="2476500"/>
            </a:xfrm>
            <a:custGeom>
              <a:avLst/>
              <a:gdLst>
                <a:gd name="T0" fmla="*/ 244 w 1400"/>
                <a:gd name="T1" fmla="*/ 2596 h 2596"/>
                <a:gd name="T2" fmla="*/ 244 w 1400"/>
                <a:gd name="T3" fmla="*/ 2596 h 2596"/>
                <a:gd name="T4" fmla="*/ 476 w 1400"/>
                <a:gd name="T5" fmla="*/ 2596 h 2596"/>
                <a:gd name="T6" fmla="*/ 1344 w 1400"/>
                <a:gd name="T7" fmla="*/ 748 h 2596"/>
                <a:gd name="T8" fmla="*/ 1400 w 1400"/>
                <a:gd name="T9" fmla="*/ 607 h 2596"/>
                <a:gd name="T10" fmla="*/ 612 w 1400"/>
                <a:gd name="T11" fmla="*/ 499 h 2596"/>
                <a:gd name="T12" fmla="*/ 244 w 1400"/>
                <a:gd name="T13" fmla="*/ 2596 h 2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0" h="2596">
                  <a:moveTo>
                    <a:pt x="244" y="2596"/>
                  </a:moveTo>
                  <a:lnTo>
                    <a:pt x="244" y="2596"/>
                  </a:lnTo>
                  <a:lnTo>
                    <a:pt x="476" y="2596"/>
                  </a:lnTo>
                  <a:cubicBezTo>
                    <a:pt x="476" y="2596"/>
                    <a:pt x="130" y="0"/>
                    <a:pt x="1344" y="748"/>
                  </a:cubicBezTo>
                  <a:lnTo>
                    <a:pt x="1400" y="607"/>
                  </a:lnTo>
                  <a:cubicBezTo>
                    <a:pt x="1400" y="607"/>
                    <a:pt x="978" y="262"/>
                    <a:pt x="612" y="499"/>
                  </a:cubicBezTo>
                  <a:cubicBezTo>
                    <a:pt x="0" y="896"/>
                    <a:pt x="244" y="2596"/>
                    <a:pt x="244" y="2596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C91F037-5DB1-4A19-9267-D6587A5E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1" y="3743325"/>
              <a:ext cx="1336675" cy="2476500"/>
            </a:xfrm>
            <a:custGeom>
              <a:avLst/>
              <a:gdLst>
                <a:gd name="T0" fmla="*/ 244 w 1400"/>
                <a:gd name="T1" fmla="*/ 2596 h 2596"/>
                <a:gd name="T2" fmla="*/ 244 w 1400"/>
                <a:gd name="T3" fmla="*/ 2596 h 2596"/>
                <a:gd name="T4" fmla="*/ 476 w 1400"/>
                <a:gd name="T5" fmla="*/ 2596 h 2596"/>
                <a:gd name="T6" fmla="*/ 1344 w 1400"/>
                <a:gd name="T7" fmla="*/ 748 h 2596"/>
                <a:gd name="T8" fmla="*/ 1400 w 1400"/>
                <a:gd name="T9" fmla="*/ 607 h 2596"/>
                <a:gd name="T10" fmla="*/ 612 w 1400"/>
                <a:gd name="T11" fmla="*/ 499 h 2596"/>
                <a:gd name="T12" fmla="*/ 244 w 1400"/>
                <a:gd name="T13" fmla="*/ 2596 h 2596"/>
                <a:gd name="T14" fmla="*/ 244 w 1400"/>
                <a:gd name="T15" fmla="*/ 2596 h 2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2596">
                  <a:moveTo>
                    <a:pt x="244" y="2596"/>
                  </a:moveTo>
                  <a:lnTo>
                    <a:pt x="244" y="2596"/>
                  </a:lnTo>
                  <a:lnTo>
                    <a:pt x="476" y="2596"/>
                  </a:lnTo>
                  <a:cubicBezTo>
                    <a:pt x="476" y="2596"/>
                    <a:pt x="130" y="0"/>
                    <a:pt x="1344" y="748"/>
                  </a:cubicBezTo>
                  <a:lnTo>
                    <a:pt x="1400" y="607"/>
                  </a:lnTo>
                  <a:cubicBezTo>
                    <a:pt x="1400" y="607"/>
                    <a:pt x="978" y="262"/>
                    <a:pt x="612" y="499"/>
                  </a:cubicBezTo>
                  <a:cubicBezTo>
                    <a:pt x="0" y="896"/>
                    <a:pt x="244" y="2596"/>
                    <a:pt x="244" y="2596"/>
                  </a:cubicBezTo>
                  <a:lnTo>
                    <a:pt x="244" y="259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B0AEA3C-A687-46C1-8A39-A32399BB8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063" y="3535363"/>
              <a:ext cx="1012825" cy="1693863"/>
            </a:xfrm>
            <a:custGeom>
              <a:avLst/>
              <a:gdLst>
                <a:gd name="T0" fmla="*/ 732 w 1061"/>
                <a:gd name="T1" fmla="*/ 760 h 1775"/>
                <a:gd name="T2" fmla="*/ 732 w 1061"/>
                <a:gd name="T3" fmla="*/ 760 h 1775"/>
                <a:gd name="T4" fmla="*/ 355 w 1061"/>
                <a:gd name="T5" fmla="*/ 1775 h 1775"/>
                <a:gd name="T6" fmla="*/ 456 w 1061"/>
                <a:gd name="T7" fmla="*/ 1242 h 1775"/>
                <a:gd name="T8" fmla="*/ 115 w 1061"/>
                <a:gd name="T9" fmla="*/ 1666 h 1775"/>
                <a:gd name="T10" fmla="*/ 287 w 1061"/>
                <a:gd name="T11" fmla="*/ 1105 h 1775"/>
                <a:gd name="T12" fmla="*/ 0 w 1061"/>
                <a:gd name="T13" fmla="*/ 1419 h 1775"/>
                <a:gd name="T14" fmla="*/ 41 w 1061"/>
                <a:gd name="T15" fmla="*/ 308 h 1775"/>
                <a:gd name="T16" fmla="*/ 342 w 1061"/>
                <a:gd name="T17" fmla="*/ 486 h 1775"/>
                <a:gd name="T18" fmla="*/ 401 w 1061"/>
                <a:gd name="T19" fmla="*/ 108 h 1775"/>
                <a:gd name="T20" fmla="*/ 566 w 1061"/>
                <a:gd name="T21" fmla="*/ 554 h 1775"/>
                <a:gd name="T22" fmla="*/ 624 w 1061"/>
                <a:gd name="T23" fmla="*/ 0 h 1775"/>
                <a:gd name="T24" fmla="*/ 732 w 1061"/>
                <a:gd name="T25" fmla="*/ 760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1" h="1775">
                  <a:moveTo>
                    <a:pt x="732" y="760"/>
                  </a:moveTo>
                  <a:lnTo>
                    <a:pt x="732" y="760"/>
                  </a:lnTo>
                  <a:cubicBezTo>
                    <a:pt x="732" y="760"/>
                    <a:pt x="981" y="1571"/>
                    <a:pt x="355" y="1775"/>
                  </a:cubicBezTo>
                  <a:cubicBezTo>
                    <a:pt x="355" y="1775"/>
                    <a:pt x="535" y="1536"/>
                    <a:pt x="456" y="1242"/>
                  </a:cubicBezTo>
                  <a:cubicBezTo>
                    <a:pt x="456" y="1242"/>
                    <a:pt x="379" y="1754"/>
                    <a:pt x="115" y="1666"/>
                  </a:cubicBezTo>
                  <a:cubicBezTo>
                    <a:pt x="115" y="1666"/>
                    <a:pt x="344" y="1355"/>
                    <a:pt x="287" y="1105"/>
                  </a:cubicBezTo>
                  <a:cubicBezTo>
                    <a:pt x="287" y="1105"/>
                    <a:pt x="181" y="1482"/>
                    <a:pt x="0" y="1419"/>
                  </a:cubicBezTo>
                  <a:cubicBezTo>
                    <a:pt x="0" y="1419"/>
                    <a:pt x="339" y="674"/>
                    <a:pt x="41" y="308"/>
                  </a:cubicBezTo>
                  <a:cubicBezTo>
                    <a:pt x="41" y="308"/>
                    <a:pt x="274" y="267"/>
                    <a:pt x="342" y="486"/>
                  </a:cubicBezTo>
                  <a:cubicBezTo>
                    <a:pt x="342" y="486"/>
                    <a:pt x="616" y="428"/>
                    <a:pt x="401" y="108"/>
                  </a:cubicBezTo>
                  <a:cubicBezTo>
                    <a:pt x="401" y="108"/>
                    <a:pt x="746" y="80"/>
                    <a:pt x="566" y="554"/>
                  </a:cubicBezTo>
                  <a:cubicBezTo>
                    <a:pt x="566" y="554"/>
                    <a:pt x="880" y="255"/>
                    <a:pt x="624" y="0"/>
                  </a:cubicBezTo>
                  <a:cubicBezTo>
                    <a:pt x="624" y="0"/>
                    <a:pt x="1061" y="127"/>
                    <a:pt x="732" y="760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F2493EE-C1D6-49BF-9467-E201FD358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063" y="3535363"/>
              <a:ext cx="1012825" cy="1693863"/>
            </a:xfrm>
            <a:custGeom>
              <a:avLst/>
              <a:gdLst>
                <a:gd name="T0" fmla="*/ 732 w 1061"/>
                <a:gd name="T1" fmla="*/ 760 h 1775"/>
                <a:gd name="T2" fmla="*/ 732 w 1061"/>
                <a:gd name="T3" fmla="*/ 760 h 1775"/>
                <a:gd name="T4" fmla="*/ 355 w 1061"/>
                <a:gd name="T5" fmla="*/ 1775 h 1775"/>
                <a:gd name="T6" fmla="*/ 456 w 1061"/>
                <a:gd name="T7" fmla="*/ 1242 h 1775"/>
                <a:gd name="T8" fmla="*/ 115 w 1061"/>
                <a:gd name="T9" fmla="*/ 1666 h 1775"/>
                <a:gd name="T10" fmla="*/ 287 w 1061"/>
                <a:gd name="T11" fmla="*/ 1105 h 1775"/>
                <a:gd name="T12" fmla="*/ 0 w 1061"/>
                <a:gd name="T13" fmla="*/ 1419 h 1775"/>
                <a:gd name="T14" fmla="*/ 41 w 1061"/>
                <a:gd name="T15" fmla="*/ 308 h 1775"/>
                <a:gd name="T16" fmla="*/ 342 w 1061"/>
                <a:gd name="T17" fmla="*/ 486 h 1775"/>
                <a:gd name="T18" fmla="*/ 401 w 1061"/>
                <a:gd name="T19" fmla="*/ 108 h 1775"/>
                <a:gd name="T20" fmla="*/ 566 w 1061"/>
                <a:gd name="T21" fmla="*/ 554 h 1775"/>
                <a:gd name="T22" fmla="*/ 624 w 1061"/>
                <a:gd name="T23" fmla="*/ 0 h 1775"/>
                <a:gd name="T24" fmla="*/ 732 w 1061"/>
                <a:gd name="T25" fmla="*/ 760 h 1775"/>
                <a:gd name="T26" fmla="*/ 732 w 1061"/>
                <a:gd name="T27" fmla="*/ 760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1" h="1775">
                  <a:moveTo>
                    <a:pt x="732" y="760"/>
                  </a:moveTo>
                  <a:lnTo>
                    <a:pt x="732" y="760"/>
                  </a:lnTo>
                  <a:cubicBezTo>
                    <a:pt x="732" y="760"/>
                    <a:pt x="981" y="1571"/>
                    <a:pt x="355" y="1775"/>
                  </a:cubicBezTo>
                  <a:cubicBezTo>
                    <a:pt x="355" y="1775"/>
                    <a:pt x="535" y="1536"/>
                    <a:pt x="456" y="1242"/>
                  </a:cubicBezTo>
                  <a:cubicBezTo>
                    <a:pt x="456" y="1242"/>
                    <a:pt x="379" y="1754"/>
                    <a:pt x="115" y="1666"/>
                  </a:cubicBezTo>
                  <a:cubicBezTo>
                    <a:pt x="115" y="1666"/>
                    <a:pt x="344" y="1355"/>
                    <a:pt x="287" y="1105"/>
                  </a:cubicBezTo>
                  <a:cubicBezTo>
                    <a:pt x="287" y="1105"/>
                    <a:pt x="181" y="1482"/>
                    <a:pt x="0" y="1419"/>
                  </a:cubicBezTo>
                  <a:cubicBezTo>
                    <a:pt x="0" y="1419"/>
                    <a:pt x="339" y="674"/>
                    <a:pt x="41" y="308"/>
                  </a:cubicBezTo>
                  <a:cubicBezTo>
                    <a:pt x="41" y="308"/>
                    <a:pt x="274" y="267"/>
                    <a:pt x="342" y="486"/>
                  </a:cubicBezTo>
                  <a:cubicBezTo>
                    <a:pt x="342" y="486"/>
                    <a:pt x="616" y="428"/>
                    <a:pt x="401" y="108"/>
                  </a:cubicBezTo>
                  <a:cubicBezTo>
                    <a:pt x="401" y="108"/>
                    <a:pt x="746" y="80"/>
                    <a:pt x="566" y="554"/>
                  </a:cubicBezTo>
                  <a:cubicBezTo>
                    <a:pt x="566" y="554"/>
                    <a:pt x="880" y="255"/>
                    <a:pt x="624" y="0"/>
                  </a:cubicBezTo>
                  <a:cubicBezTo>
                    <a:pt x="624" y="0"/>
                    <a:pt x="1061" y="127"/>
                    <a:pt x="732" y="760"/>
                  </a:cubicBezTo>
                  <a:lnTo>
                    <a:pt x="732" y="76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430064E-8A40-40F0-B0A8-388A5ED3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1663" y="4378325"/>
              <a:ext cx="395288" cy="393700"/>
            </a:xfrm>
            <a:custGeom>
              <a:avLst/>
              <a:gdLst>
                <a:gd name="T0" fmla="*/ 207 w 414"/>
                <a:gd name="T1" fmla="*/ 413 h 413"/>
                <a:gd name="T2" fmla="*/ 207 w 414"/>
                <a:gd name="T3" fmla="*/ 413 h 413"/>
                <a:gd name="T4" fmla="*/ 414 w 414"/>
                <a:gd name="T5" fmla="*/ 206 h 413"/>
                <a:gd name="T6" fmla="*/ 207 w 414"/>
                <a:gd name="T7" fmla="*/ 0 h 413"/>
                <a:gd name="T8" fmla="*/ 0 w 414"/>
                <a:gd name="T9" fmla="*/ 206 h 413"/>
                <a:gd name="T10" fmla="*/ 207 w 414"/>
                <a:gd name="T11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413">
                  <a:moveTo>
                    <a:pt x="207" y="413"/>
                  </a:moveTo>
                  <a:lnTo>
                    <a:pt x="207" y="413"/>
                  </a:lnTo>
                  <a:cubicBezTo>
                    <a:pt x="321" y="413"/>
                    <a:pt x="414" y="320"/>
                    <a:pt x="414" y="206"/>
                  </a:cubicBezTo>
                  <a:cubicBezTo>
                    <a:pt x="414" y="92"/>
                    <a:pt x="321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320"/>
                    <a:pt x="93" y="413"/>
                    <a:pt x="207" y="41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3F74F4F-E92D-4FE9-A489-E64D8CF6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1663" y="4378325"/>
              <a:ext cx="395288" cy="393700"/>
            </a:xfrm>
            <a:custGeom>
              <a:avLst/>
              <a:gdLst>
                <a:gd name="T0" fmla="*/ 207 w 414"/>
                <a:gd name="T1" fmla="*/ 413 h 413"/>
                <a:gd name="T2" fmla="*/ 207 w 414"/>
                <a:gd name="T3" fmla="*/ 413 h 413"/>
                <a:gd name="T4" fmla="*/ 414 w 414"/>
                <a:gd name="T5" fmla="*/ 206 h 413"/>
                <a:gd name="T6" fmla="*/ 207 w 414"/>
                <a:gd name="T7" fmla="*/ 0 h 413"/>
                <a:gd name="T8" fmla="*/ 0 w 414"/>
                <a:gd name="T9" fmla="*/ 206 h 413"/>
                <a:gd name="T10" fmla="*/ 207 w 414"/>
                <a:gd name="T11" fmla="*/ 413 h 413"/>
                <a:gd name="T12" fmla="*/ 207 w 41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413">
                  <a:moveTo>
                    <a:pt x="207" y="413"/>
                  </a:moveTo>
                  <a:lnTo>
                    <a:pt x="207" y="413"/>
                  </a:lnTo>
                  <a:cubicBezTo>
                    <a:pt x="321" y="413"/>
                    <a:pt x="414" y="320"/>
                    <a:pt x="414" y="206"/>
                  </a:cubicBezTo>
                  <a:cubicBezTo>
                    <a:pt x="414" y="92"/>
                    <a:pt x="321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320"/>
                    <a:pt x="93" y="413"/>
                    <a:pt x="207" y="413"/>
                  </a:cubicBezTo>
                  <a:lnTo>
                    <a:pt x="207" y="413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D526FFF-7C9A-45AD-BE90-6CC82672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113" y="4022725"/>
              <a:ext cx="393700" cy="393700"/>
            </a:xfrm>
            <a:custGeom>
              <a:avLst/>
              <a:gdLst>
                <a:gd name="T0" fmla="*/ 206 w 413"/>
                <a:gd name="T1" fmla="*/ 414 h 414"/>
                <a:gd name="T2" fmla="*/ 206 w 413"/>
                <a:gd name="T3" fmla="*/ 414 h 414"/>
                <a:gd name="T4" fmla="*/ 413 w 413"/>
                <a:gd name="T5" fmla="*/ 207 h 414"/>
                <a:gd name="T6" fmla="*/ 206 w 413"/>
                <a:gd name="T7" fmla="*/ 0 h 414"/>
                <a:gd name="T8" fmla="*/ 0 w 413"/>
                <a:gd name="T9" fmla="*/ 207 h 414"/>
                <a:gd name="T10" fmla="*/ 206 w 413"/>
                <a:gd name="T11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414">
                  <a:moveTo>
                    <a:pt x="206" y="414"/>
                  </a:moveTo>
                  <a:lnTo>
                    <a:pt x="206" y="414"/>
                  </a:lnTo>
                  <a:cubicBezTo>
                    <a:pt x="320" y="414"/>
                    <a:pt x="413" y="321"/>
                    <a:pt x="413" y="207"/>
                  </a:cubicBezTo>
                  <a:cubicBezTo>
                    <a:pt x="413" y="93"/>
                    <a:pt x="320" y="0"/>
                    <a:pt x="206" y="0"/>
                  </a:cubicBezTo>
                  <a:cubicBezTo>
                    <a:pt x="92" y="0"/>
                    <a:pt x="0" y="93"/>
                    <a:pt x="0" y="207"/>
                  </a:cubicBezTo>
                  <a:cubicBezTo>
                    <a:pt x="0" y="321"/>
                    <a:pt x="92" y="414"/>
                    <a:pt x="206" y="414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CE8C462-F41E-4EE6-9BE7-C0277F3B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113" y="4022725"/>
              <a:ext cx="393700" cy="393700"/>
            </a:xfrm>
            <a:custGeom>
              <a:avLst/>
              <a:gdLst>
                <a:gd name="T0" fmla="*/ 206 w 413"/>
                <a:gd name="T1" fmla="*/ 414 h 414"/>
                <a:gd name="T2" fmla="*/ 206 w 413"/>
                <a:gd name="T3" fmla="*/ 414 h 414"/>
                <a:gd name="T4" fmla="*/ 413 w 413"/>
                <a:gd name="T5" fmla="*/ 207 h 414"/>
                <a:gd name="T6" fmla="*/ 206 w 413"/>
                <a:gd name="T7" fmla="*/ 0 h 414"/>
                <a:gd name="T8" fmla="*/ 0 w 413"/>
                <a:gd name="T9" fmla="*/ 207 h 414"/>
                <a:gd name="T10" fmla="*/ 206 w 413"/>
                <a:gd name="T11" fmla="*/ 414 h 414"/>
                <a:gd name="T12" fmla="*/ 206 w 413"/>
                <a:gd name="T1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14">
                  <a:moveTo>
                    <a:pt x="206" y="414"/>
                  </a:moveTo>
                  <a:lnTo>
                    <a:pt x="206" y="414"/>
                  </a:lnTo>
                  <a:cubicBezTo>
                    <a:pt x="320" y="414"/>
                    <a:pt x="413" y="321"/>
                    <a:pt x="413" y="207"/>
                  </a:cubicBezTo>
                  <a:cubicBezTo>
                    <a:pt x="413" y="93"/>
                    <a:pt x="320" y="0"/>
                    <a:pt x="206" y="0"/>
                  </a:cubicBezTo>
                  <a:cubicBezTo>
                    <a:pt x="92" y="0"/>
                    <a:pt x="0" y="93"/>
                    <a:pt x="0" y="207"/>
                  </a:cubicBezTo>
                  <a:cubicBezTo>
                    <a:pt x="0" y="321"/>
                    <a:pt x="92" y="414"/>
                    <a:pt x="206" y="414"/>
                  </a:cubicBezTo>
                  <a:lnTo>
                    <a:pt x="206" y="41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B0973A7-2035-41D0-A8B7-E9D5809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4597400"/>
              <a:ext cx="150813" cy="100013"/>
            </a:xfrm>
            <a:custGeom>
              <a:avLst/>
              <a:gdLst>
                <a:gd name="T0" fmla="*/ 0 w 159"/>
                <a:gd name="T1" fmla="*/ 0 h 105"/>
                <a:gd name="T2" fmla="*/ 0 w 159"/>
                <a:gd name="T3" fmla="*/ 0 h 105"/>
                <a:gd name="T4" fmla="*/ 159 w 159"/>
                <a:gd name="T5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0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3" y="105"/>
                    <a:pt x="159" y="41"/>
                  </a:cubicBezTo>
                </a:path>
              </a:pathLst>
            </a:custGeom>
            <a:noFill/>
            <a:ln w="11113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92C8E59-9E1E-452B-AA9D-3196D97E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763" y="4746625"/>
              <a:ext cx="152400" cy="100013"/>
            </a:xfrm>
            <a:custGeom>
              <a:avLst/>
              <a:gdLst>
                <a:gd name="T0" fmla="*/ 0 w 160"/>
                <a:gd name="T1" fmla="*/ 0 h 105"/>
                <a:gd name="T2" fmla="*/ 0 w 160"/>
                <a:gd name="T3" fmla="*/ 0 h 105"/>
                <a:gd name="T4" fmla="*/ 160 w 160"/>
                <a:gd name="T5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0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" y="105"/>
                    <a:pt x="160" y="41"/>
                  </a:cubicBezTo>
                </a:path>
              </a:pathLst>
            </a:custGeom>
            <a:noFill/>
            <a:ln w="11113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C941E7B-D432-4C0A-9CA5-8DCABD228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4906963"/>
              <a:ext cx="152400" cy="101600"/>
            </a:xfrm>
            <a:custGeom>
              <a:avLst/>
              <a:gdLst>
                <a:gd name="T0" fmla="*/ 0 w 160"/>
                <a:gd name="T1" fmla="*/ 0 h 106"/>
                <a:gd name="T2" fmla="*/ 0 w 160"/>
                <a:gd name="T3" fmla="*/ 0 h 106"/>
                <a:gd name="T4" fmla="*/ 160 w 160"/>
                <a:gd name="T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" y="106"/>
                    <a:pt x="160" y="41"/>
                  </a:cubicBezTo>
                </a:path>
              </a:pathLst>
            </a:custGeom>
            <a:noFill/>
            <a:ln w="11113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E01087F-2B57-4608-A58D-EF63E2A1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3" y="5068888"/>
              <a:ext cx="153988" cy="100013"/>
            </a:xfrm>
            <a:custGeom>
              <a:avLst/>
              <a:gdLst>
                <a:gd name="T0" fmla="*/ 0 w 160"/>
                <a:gd name="T1" fmla="*/ 0 h 105"/>
                <a:gd name="T2" fmla="*/ 0 w 160"/>
                <a:gd name="T3" fmla="*/ 0 h 105"/>
                <a:gd name="T4" fmla="*/ 160 w 160"/>
                <a:gd name="T5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0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" y="105"/>
                    <a:pt x="160" y="41"/>
                  </a:cubicBezTo>
                </a:path>
              </a:pathLst>
            </a:custGeom>
            <a:noFill/>
            <a:ln w="11113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999BEFF-2218-49FD-A3BD-8C866F79E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207000"/>
              <a:ext cx="152400" cy="101600"/>
            </a:xfrm>
            <a:custGeom>
              <a:avLst/>
              <a:gdLst>
                <a:gd name="T0" fmla="*/ 0 w 160"/>
                <a:gd name="T1" fmla="*/ 0 h 106"/>
                <a:gd name="T2" fmla="*/ 0 w 160"/>
                <a:gd name="T3" fmla="*/ 0 h 106"/>
                <a:gd name="T4" fmla="*/ 160 w 160"/>
                <a:gd name="T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3" y="106"/>
                    <a:pt x="160" y="41"/>
                  </a:cubicBezTo>
                </a:path>
              </a:pathLst>
            </a:custGeom>
            <a:noFill/>
            <a:ln w="11113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47B8B10-6FC1-4A5C-A339-6493CB8DE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6" y="5346700"/>
              <a:ext cx="152400" cy="100013"/>
            </a:xfrm>
            <a:custGeom>
              <a:avLst/>
              <a:gdLst>
                <a:gd name="T0" fmla="*/ 0 w 160"/>
                <a:gd name="T1" fmla="*/ 0 h 105"/>
                <a:gd name="T2" fmla="*/ 0 w 160"/>
                <a:gd name="T3" fmla="*/ 0 h 105"/>
                <a:gd name="T4" fmla="*/ 160 w 160"/>
                <a:gd name="T5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0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" y="105"/>
                    <a:pt x="160" y="41"/>
                  </a:cubicBezTo>
                </a:path>
              </a:pathLst>
            </a:custGeom>
            <a:noFill/>
            <a:ln w="11113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9CE6050-1EA0-4239-AA79-2CD6914D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5491163"/>
              <a:ext cx="152400" cy="100013"/>
            </a:xfrm>
            <a:custGeom>
              <a:avLst/>
              <a:gdLst>
                <a:gd name="T0" fmla="*/ 0 w 160"/>
                <a:gd name="T1" fmla="*/ 0 h 105"/>
                <a:gd name="T2" fmla="*/ 0 w 160"/>
                <a:gd name="T3" fmla="*/ 0 h 105"/>
                <a:gd name="T4" fmla="*/ 160 w 160"/>
                <a:gd name="T5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0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" y="105"/>
                    <a:pt x="160" y="41"/>
                  </a:cubicBezTo>
                </a:path>
              </a:pathLst>
            </a:custGeom>
            <a:noFill/>
            <a:ln w="11113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2D29F80-E4A5-47AC-A30A-945AACA2A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6" y="5980113"/>
              <a:ext cx="1679575" cy="315913"/>
            </a:xfrm>
            <a:custGeom>
              <a:avLst/>
              <a:gdLst>
                <a:gd name="T0" fmla="*/ 880 w 1760"/>
                <a:gd name="T1" fmla="*/ 331 h 331"/>
                <a:gd name="T2" fmla="*/ 880 w 1760"/>
                <a:gd name="T3" fmla="*/ 331 h 331"/>
                <a:gd name="T4" fmla="*/ 1760 w 1760"/>
                <a:gd name="T5" fmla="*/ 165 h 331"/>
                <a:gd name="T6" fmla="*/ 880 w 1760"/>
                <a:gd name="T7" fmla="*/ 0 h 331"/>
                <a:gd name="T8" fmla="*/ 0 w 1760"/>
                <a:gd name="T9" fmla="*/ 165 h 331"/>
                <a:gd name="T10" fmla="*/ 880 w 1760"/>
                <a:gd name="T1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0" h="331">
                  <a:moveTo>
                    <a:pt x="880" y="331"/>
                  </a:moveTo>
                  <a:lnTo>
                    <a:pt x="880" y="331"/>
                  </a:lnTo>
                  <a:cubicBezTo>
                    <a:pt x="1366" y="331"/>
                    <a:pt x="1760" y="257"/>
                    <a:pt x="1760" y="165"/>
                  </a:cubicBezTo>
                  <a:cubicBezTo>
                    <a:pt x="1760" y="74"/>
                    <a:pt x="1366" y="0"/>
                    <a:pt x="880" y="0"/>
                  </a:cubicBezTo>
                  <a:cubicBezTo>
                    <a:pt x="394" y="0"/>
                    <a:pt x="0" y="74"/>
                    <a:pt x="0" y="165"/>
                  </a:cubicBezTo>
                  <a:cubicBezTo>
                    <a:pt x="0" y="257"/>
                    <a:pt x="394" y="331"/>
                    <a:pt x="880" y="331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E2DBDE7-4CEE-447E-A14D-029EAAE4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6" y="5980113"/>
              <a:ext cx="1679575" cy="315913"/>
            </a:xfrm>
            <a:custGeom>
              <a:avLst/>
              <a:gdLst>
                <a:gd name="T0" fmla="*/ 880 w 1760"/>
                <a:gd name="T1" fmla="*/ 331 h 331"/>
                <a:gd name="T2" fmla="*/ 880 w 1760"/>
                <a:gd name="T3" fmla="*/ 331 h 331"/>
                <a:gd name="T4" fmla="*/ 1760 w 1760"/>
                <a:gd name="T5" fmla="*/ 165 h 331"/>
                <a:gd name="T6" fmla="*/ 880 w 1760"/>
                <a:gd name="T7" fmla="*/ 0 h 331"/>
                <a:gd name="T8" fmla="*/ 0 w 1760"/>
                <a:gd name="T9" fmla="*/ 165 h 331"/>
                <a:gd name="T10" fmla="*/ 880 w 1760"/>
                <a:gd name="T11" fmla="*/ 331 h 331"/>
                <a:gd name="T12" fmla="*/ 880 w 1760"/>
                <a:gd name="T13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0" h="331">
                  <a:moveTo>
                    <a:pt x="880" y="331"/>
                  </a:moveTo>
                  <a:lnTo>
                    <a:pt x="880" y="331"/>
                  </a:lnTo>
                  <a:cubicBezTo>
                    <a:pt x="1366" y="331"/>
                    <a:pt x="1760" y="257"/>
                    <a:pt x="1760" y="165"/>
                  </a:cubicBezTo>
                  <a:cubicBezTo>
                    <a:pt x="1760" y="74"/>
                    <a:pt x="1366" y="0"/>
                    <a:pt x="880" y="0"/>
                  </a:cubicBezTo>
                  <a:cubicBezTo>
                    <a:pt x="394" y="0"/>
                    <a:pt x="0" y="74"/>
                    <a:pt x="0" y="165"/>
                  </a:cubicBezTo>
                  <a:cubicBezTo>
                    <a:pt x="0" y="257"/>
                    <a:pt x="394" y="331"/>
                    <a:pt x="880" y="331"/>
                  </a:cubicBezTo>
                  <a:lnTo>
                    <a:pt x="880" y="331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BC4C73B-F84E-4D04-B105-44E07950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1" y="5711825"/>
              <a:ext cx="393700" cy="395288"/>
            </a:xfrm>
            <a:custGeom>
              <a:avLst/>
              <a:gdLst>
                <a:gd name="T0" fmla="*/ 206 w 413"/>
                <a:gd name="T1" fmla="*/ 414 h 414"/>
                <a:gd name="T2" fmla="*/ 206 w 413"/>
                <a:gd name="T3" fmla="*/ 414 h 414"/>
                <a:gd name="T4" fmla="*/ 413 w 413"/>
                <a:gd name="T5" fmla="*/ 207 h 414"/>
                <a:gd name="T6" fmla="*/ 206 w 413"/>
                <a:gd name="T7" fmla="*/ 0 h 414"/>
                <a:gd name="T8" fmla="*/ 0 w 413"/>
                <a:gd name="T9" fmla="*/ 207 h 414"/>
                <a:gd name="T10" fmla="*/ 206 w 413"/>
                <a:gd name="T11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414">
                  <a:moveTo>
                    <a:pt x="206" y="414"/>
                  </a:moveTo>
                  <a:lnTo>
                    <a:pt x="206" y="414"/>
                  </a:lnTo>
                  <a:cubicBezTo>
                    <a:pt x="320" y="414"/>
                    <a:pt x="413" y="321"/>
                    <a:pt x="413" y="207"/>
                  </a:cubicBezTo>
                  <a:cubicBezTo>
                    <a:pt x="413" y="93"/>
                    <a:pt x="320" y="0"/>
                    <a:pt x="206" y="0"/>
                  </a:cubicBezTo>
                  <a:cubicBezTo>
                    <a:pt x="92" y="0"/>
                    <a:pt x="0" y="93"/>
                    <a:pt x="0" y="207"/>
                  </a:cubicBezTo>
                  <a:cubicBezTo>
                    <a:pt x="0" y="321"/>
                    <a:pt x="92" y="414"/>
                    <a:pt x="206" y="414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68F4586-CFC9-4266-920D-8C0BA75E6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1" y="5711825"/>
              <a:ext cx="393700" cy="395288"/>
            </a:xfrm>
            <a:custGeom>
              <a:avLst/>
              <a:gdLst>
                <a:gd name="T0" fmla="*/ 206 w 413"/>
                <a:gd name="T1" fmla="*/ 414 h 414"/>
                <a:gd name="T2" fmla="*/ 206 w 413"/>
                <a:gd name="T3" fmla="*/ 414 h 414"/>
                <a:gd name="T4" fmla="*/ 413 w 413"/>
                <a:gd name="T5" fmla="*/ 207 h 414"/>
                <a:gd name="T6" fmla="*/ 206 w 413"/>
                <a:gd name="T7" fmla="*/ 0 h 414"/>
                <a:gd name="T8" fmla="*/ 0 w 413"/>
                <a:gd name="T9" fmla="*/ 207 h 414"/>
                <a:gd name="T10" fmla="*/ 206 w 413"/>
                <a:gd name="T11" fmla="*/ 414 h 414"/>
                <a:gd name="T12" fmla="*/ 206 w 413"/>
                <a:gd name="T1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14">
                  <a:moveTo>
                    <a:pt x="206" y="414"/>
                  </a:moveTo>
                  <a:lnTo>
                    <a:pt x="206" y="414"/>
                  </a:lnTo>
                  <a:cubicBezTo>
                    <a:pt x="320" y="414"/>
                    <a:pt x="413" y="321"/>
                    <a:pt x="413" y="207"/>
                  </a:cubicBezTo>
                  <a:cubicBezTo>
                    <a:pt x="413" y="93"/>
                    <a:pt x="320" y="0"/>
                    <a:pt x="206" y="0"/>
                  </a:cubicBezTo>
                  <a:cubicBezTo>
                    <a:pt x="92" y="0"/>
                    <a:pt x="0" y="93"/>
                    <a:pt x="0" y="207"/>
                  </a:cubicBezTo>
                  <a:cubicBezTo>
                    <a:pt x="0" y="321"/>
                    <a:pt x="92" y="414"/>
                    <a:pt x="206" y="414"/>
                  </a:cubicBezTo>
                  <a:lnTo>
                    <a:pt x="206" y="41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D6922D0-F8C7-46F5-8FF9-52A66D62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5835650"/>
              <a:ext cx="241300" cy="279400"/>
            </a:xfrm>
            <a:custGeom>
              <a:avLst/>
              <a:gdLst>
                <a:gd name="T0" fmla="*/ 0 w 253"/>
                <a:gd name="T1" fmla="*/ 294 h 294"/>
                <a:gd name="T2" fmla="*/ 0 w 253"/>
                <a:gd name="T3" fmla="*/ 294 h 294"/>
                <a:gd name="T4" fmla="*/ 168 w 253"/>
                <a:gd name="T5" fmla="*/ 122 h 294"/>
                <a:gd name="T6" fmla="*/ 253 w 253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294">
                  <a:moveTo>
                    <a:pt x="0" y="294"/>
                  </a:moveTo>
                  <a:lnTo>
                    <a:pt x="0" y="294"/>
                  </a:lnTo>
                  <a:cubicBezTo>
                    <a:pt x="0" y="294"/>
                    <a:pt x="94" y="244"/>
                    <a:pt x="168" y="122"/>
                  </a:cubicBezTo>
                  <a:cubicBezTo>
                    <a:pt x="242" y="0"/>
                    <a:pt x="128" y="201"/>
                    <a:pt x="253" y="294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0A9346C-0206-459B-B688-CD24F934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5835650"/>
              <a:ext cx="241300" cy="279400"/>
            </a:xfrm>
            <a:custGeom>
              <a:avLst/>
              <a:gdLst>
                <a:gd name="T0" fmla="*/ 0 w 253"/>
                <a:gd name="T1" fmla="*/ 294 h 294"/>
                <a:gd name="T2" fmla="*/ 0 w 253"/>
                <a:gd name="T3" fmla="*/ 294 h 294"/>
                <a:gd name="T4" fmla="*/ 168 w 253"/>
                <a:gd name="T5" fmla="*/ 122 h 294"/>
                <a:gd name="T6" fmla="*/ 253 w 253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294">
                  <a:moveTo>
                    <a:pt x="0" y="294"/>
                  </a:moveTo>
                  <a:lnTo>
                    <a:pt x="0" y="294"/>
                  </a:lnTo>
                  <a:cubicBezTo>
                    <a:pt x="0" y="294"/>
                    <a:pt x="94" y="244"/>
                    <a:pt x="168" y="122"/>
                  </a:cubicBezTo>
                  <a:cubicBezTo>
                    <a:pt x="242" y="0"/>
                    <a:pt x="128" y="201"/>
                    <a:pt x="253" y="29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019918F-787E-4614-A7D0-50508589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1" y="5853113"/>
              <a:ext cx="239713" cy="279400"/>
            </a:xfrm>
            <a:custGeom>
              <a:avLst/>
              <a:gdLst>
                <a:gd name="T0" fmla="*/ 0 w 252"/>
                <a:gd name="T1" fmla="*/ 293 h 293"/>
                <a:gd name="T2" fmla="*/ 0 w 252"/>
                <a:gd name="T3" fmla="*/ 293 h 293"/>
                <a:gd name="T4" fmla="*/ 167 w 252"/>
                <a:gd name="T5" fmla="*/ 121 h 293"/>
                <a:gd name="T6" fmla="*/ 252 w 252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93">
                  <a:moveTo>
                    <a:pt x="0" y="293"/>
                  </a:moveTo>
                  <a:lnTo>
                    <a:pt x="0" y="293"/>
                  </a:lnTo>
                  <a:cubicBezTo>
                    <a:pt x="0" y="293"/>
                    <a:pt x="94" y="243"/>
                    <a:pt x="167" y="121"/>
                  </a:cubicBezTo>
                  <a:cubicBezTo>
                    <a:pt x="241" y="0"/>
                    <a:pt x="128" y="201"/>
                    <a:pt x="252" y="293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09C1DF6-A276-41C4-B4F3-F3745B4D0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1" y="5853113"/>
              <a:ext cx="239713" cy="279400"/>
            </a:xfrm>
            <a:custGeom>
              <a:avLst/>
              <a:gdLst>
                <a:gd name="T0" fmla="*/ 0 w 252"/>
                <a:gd name="T1" fmla="*/ 293 h 293"/>
                <a:gd name="T2" fmla="*/ 0 w 252"/>
                <a:gd name="T3" fmla="*/ 293 h 293"/>
                <a:gd name="T4" fmla="*/ 167 w 252"/>
                <a:gd name="T5" fmla="*/ 121 h 293"/>
                <a:gd name="T6" fmla="*/ 252 w 252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93">
                  <a:moveTo>
                    <a:pt x="0" y="293"/>
                  </a:moveTo>
                  <a:lnTo>
                    <a:pt x="0" y="293"/>
                  </a:lnTo>
                  <a:cubicBezTo>
                    <a:pt x="0" y="293"/>
                    <a:pt x="94" y="243"/>
                    <a:pt x="167" y="121"/>
                  </a:cubicBezTo>
                  <a:cubicBezTo>
                    <a:pt x="241" y="0"/>
                    <a:pt x="128" y="201"/>
                    <a:pt x="252" y="29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18A264F-7D7B-4765-8F85-50A8CB008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1" y="5853113"/>
              <a:ext cx="239713" cy="279400"/>
            </a:xfrm>
            <a:custGeom>
              <a:avLst/>
              <a:gdLst>
                <a:gd name="T0" fmla="*/ 0 w 252"/>
                <a:gd name="T1" fmla="*/ 293 h 293"/>
                <a:gd name="T2" fmla="*/ 0 w 252"/>
                <a:gd name="T3" fmla="*/ 293 h 293"/>
                <a:gd name="T4" fmla="*/ 167 w 252"/>
                <a:gd name="T5" fmla="*/ 121 h 293"/>
                <a:gd name="T6" fmla="*/ 252 w 252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93">
                  <a:moveTo>
                    <a:pt x="0" y="293"/>
                  </a:moveTo>
                  <a:lnTo>
                    <a:pt x="0" y="293"/>
                  </a:lnTo>
                  <a:cubicBezTo>
                    <a:pt x="0" y="293"/>
                    <a:pt x="94" y="243"/>
                    <a:pt x="167" y="121"/>
                  </a:cubicBezTo>
                  <a:cubicBezTo>
                    <a:pt x="241" y="0"/>
                    <a:pt x="128" y="201"/>
                    <a:pt x="252" y="293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597EB63-9119-4CF7-818E-E31F9AE15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1" y="5853113"/>
              <a:ext cx="239713" cy="279400"/>
            </a:xfrm>
            <a:custGeom>
              <a:avLst/>
              <a:gdLst>
                <a:gd name="T0" fmla="*/ 0 w 252"/>
                <a:gd name="T1" fmla="*/ 293 h 293"/>
                <a:gd name="T2" fmla="*/ 0 w 252"/>
                <a:gd name="T3" fmla="*/ 293 h 293"/>
                <a:gd name="T4" fmla="*/ 167 w 252"/>
                <a:gd name="T5" fmla="*/ 121 h 293"/>
                <a:gd name="T6" fmla="*/ 252 w 252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93">
                  <a:moveTo>
                    <a:pt x="0" y="293"/>
                  </a:moveTo>
                  <a:lnTo>
                    <a:pt x="0" y="293"/>
                  </a:lnTo>
                  <a:cubicBezTo>
                    <a:pt x="0" y="293"/>
                    <a:pt x="94" y="243"/>
                    <a:pt x="167" y="121"/>
                  </a:cubicBezTo>
                  <a:cubicBezTo>
                    <a:pt x="241" y="0"/>
                    <a:pt x="128" y="201"/>
                    <a:pt x="252" y="29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4DE5E41C-2582-40BA-9196-600E8DE7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138" y="5932488"/>
              <a:ext cx="239713" cy="280988"/>
            </a:xfrm>
            <a:custGeom>
              <a:avLst/>
              <a:gdLst>
                <a:gd name="T0" fmla="*/ 0 w 252"/>
                <a:gd name="T1" fmla="*/ 294 h 294"/>
                <a:gd name="T2" fmla="*/ 0 w 252"/>
                <a:gd name="T3" fmla="*/ 294 h 294"/>
                <a:gd name="T4" fmla="*/ 167 w 252"/>
                <a:gd name="T5" fmla="*/ 122 h 294"/>
                <a:gd name="T6" fmla="*/ 252 w 252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94">
                  <a:moveTo>
                    <a:pt x="0" y="294"/>
                  </a:moveTo>
                  <a:lnTo>
                    <a:pt x="0" y="294"/>
                  </a:lnTo>
                  <a:cubicBezTo>
                    <a:pt x="0" y="294"/>
                    <a:pt x="94" y="244"/>
                    <a:pt x="167" y="122"/>
                  </a:cubicBezTo>
                  <a:cubicBezTo>
                    <a:pt x="241" y="0"/>
                    <a:pt x="128" y="202"/>
                    <a:pt x="252" y="294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C5C4CAD-8584-42A8-A746-03C4177FF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138" y="5932488"/>
              <a:ext cx="239713" cy="280988"/>
            </a:xfrm>
            <a:custGeom>
              <a:avLst/>
              <a:gdLst>
                <a:gd name="T0" fmla="*/ 0 w 252"/>
                <a:gd name="T1" fmla="*/ 294 h 294"/>
                <a:gd name="T2" fmla="*/ 0 w 252"/>
                <a:gd name="T3" fmla="*/ 294 h 294"/>
                <a:gd name="T4" fmla="*/ 167 w 252"/>
                <a:gd name="T5" fmla="*/ 122 h 294"/>
                <a:gd name="T6" fmla="*/ 252 w 252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94">
                  <a:moveTo>
                    <a:pt x="0" y="294"/>
                  </a:moveTo>
                  <a:lnTo>
                    <a:pt x="0" y="294"/>
                  </a:lnTo>
                  <a:cubicBezTo>
                    <a:pt x="0" y="294"/>
                    <a:pt x="94" y="244"/>
                    <a:pt x="167" y="122"/>
                  </a:cubicBezTo>
                  <a:cubicBezTo>
                    <a:pt x="241" y="0"/>
                    <a:pt x="128" y="202"/>
                    <a:pt x="252" y="29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0D2C6A9A-FD27-4551-9766-3407F726D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2851" y="5835650"/>
              <a:ext cx="241300" cy="279400"/>
            </a:xfrm>
            <a:custGeom>
              <a:avLst/>
              <a:gdLst>
                <a:gd name="T0" fmla="*/ 0 w 253"/>
                <a:gd name="T1" fmla="*/ 294 h 294"/>
                <a:gd name="T2" fmla="*/ 0 w 253"/>
                <a:gd name="T3" fmla="*/ 294 h 294"/>
                <a:gd name="T4" fmla="*/ 168 w 253"/>
                <a:gd name="T5" fmla="*/ 122 h 294"/>
                <a:gd name="T6" fmla="*/ 253 w 253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294">
                  <a:moveTo>
                    <a:pt x="0" y="294"/>
                  </a:moveTo>
                  <a:lnTo>
                    <a:pt x="0" y="294"/>
                  </a:lnTo>
                  <a:cubicBezTo>
                    <a:pt x="0" y="294"/>
                    <a:pt x="94" y="244"/>
                    <a:pt x="168" y="122"/>
                  </a:cubicBezTo>
                  <a:cubicBezTo>
                    <a:pt x="241" y="0"/>
                    <a:pt x="128" y="201"/>
                    <a:pt x="253" y="294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C5567CE6-BFAA-46D1-B2DE-10BD0ED6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2851" y="5835650"/>
              <a:ext cx="241300" cy="279400"/>
            </a:xfrm>
            <a:custGeom>
              <a:avLst/>
              <a:gdLst>
                <a:gd name="T0" fmla="*/ 0 w 253"/>
                <a:gd name="T1" fmla="*/ 294 h 294"/>
                <a:gd name="T2" fmla="*/ 0 w 253"/>
                <a:gd name="T3" fmla="*/ 294 h 294"/>
                <a:gd name="T4" fmla="*/ 168 w 253"/>
                <a:gd name="T5" fmla="*/ 122 h 294"/>
                <a:gd name="T6" fmla="*/ 253 w 253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294">
                  <a:moveTo>
                    <a:pt x="0" y="294"/>
                  </a:moveTo>
                  <a:lnTo>
                    <a:pt x="0" y="294"/>
                  </a:lnTo>
                  <a:cubicBezTo>
                    <a:pt x="0" y="294"/>
                    <a:pt x="94" y="244"/>
                    <a:pt x="168" y="122"/>
                  </a:cubicBezTo>
                  <a:cubicBezTo>
                    <a:pt x="241" y="0"/>
                    <a:pt x="128" y="201"/>
                    <a:pt x="253" y="29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0AF63CA-0E07-4722-91F7-524BAE4A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5530850"/>
              <a:ext cx="193675" cy="284163"/>
            </a:xfrm>
            <a:custGeom>
              <a:avLst/>
              <a:gdLst>
                <a:gd name="T0" fmla="*/ 197 w 203"/>
                <a:gd name="T1" fmla="*/ 252 h 297"/>
                <a:gd name="T2" fmla="*/ 197 w 203"/>
                <a:gd name="T3" fmla="*/ 252 h 297"/>
                <a:gd name="T4" fmla="*/ 78 w 203"/>
                <a:gd name="T5" fmla="*/ 35 h 297"/>
                <a:gd name="T6" fmla="*/ 197 w 203"/>
                <a:gd name="T7" fmla="*/ 25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297">
                  <a:moveTo>
                    <a:pt x="197" y="252"/>
                  </a:moveTo>
                  <a:lnTo>
                    <a:pt x="197" y="252"/>
                  </a:lnTo>
                  <a:cubicBezTo>
                    <a:pt x="197" y="252"/>
                    <a:pt x="156" y="0"/>
                    <a:pt x="78" y="35"/>
                  </a:cubicBezTo>
                  <a:cubicBezTo>
                    <a:pt x="0" y="69"/>
                    <a:pt x="203" y="297"/>
                    <a:pt x="197" y="252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134FC5F-74E4-48EC-B570-4D723AA0F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5530850"/>
              <a:ext cx="193675" cy="284163"/>
            </a:xfrm>
            <a:custGeom>
              <a:avLst/>
              <a:gdLst>
                <a:gd name="T0" fmla="*/ 197 w 203"/>
                <a:gd name="T1" fmla="*/ 252 h 297"/>
                <a:gd name="T2" fmla="*/ 197 w 203"/>
                <a:gd name="T3" fmla="*/ 252 h 297"/>
                <a:gd name="T4" fmla="*/ 78 w 203"/>
                <a:gd name="T5" fmla="*/ 35 h 297"/>
                <a:gd name="T6" fmla="*/ 197 w 203"/>
                <a:gd name="T7" fmla="*/ 252 h 297"/>
                <a:gd name="T8" fmla="*/ 197 w 203"/>
                <a:gd name="T9" fmla="*/ 25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97">
                  <a:moveTo>
                    <a:pt x="197" y="252"/>
                  </a:moveTo>
                  <a:lnTo>
                    <a:pt x="197" y="252"/>
                  </a:lnTo>
                  <a:cubicBezTo>
                    <a:pt x="197" y="252"/>
                    <a:pt x="156" y="0"/>
                    <a:pt x="78" y="35"/>
                  </a:cubicBezTo>
                  <a:cubicBezTo>
                    <a:pt x="0" y="69"/>
                    <a:pt x="203" y="297"/>
                    <a:pt x="197" y="252"/>
                  </a:cubicBezTo>
                  <a:lnTo>
                    <a:pt x="197" y="252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68D53A0C-CB33-485B-BE83-EBF514FF9ED4}"/>
              </a:ext>
            </a:extLst>
          </p:cNvPr>
          <p:cNvGrpSpPr>
            <a:grpSpLocks noChangeAspect="1"/>
          </p:cNvGrpSpPr>
          <p:nvPr/>
        </p:nvGrpSpPr>
        <p:grpSpPr>
          <a:xfrm>
            <a:off x="1166415" y="3174999"/>
            <a:ext cx="1885950" cy="1566863"/>
            <a:chOff x="1928813" y="2755900"/>
            <a:chExt cx="1885950" cy="1566863"/>
          </a:xfrm>
        </p:grpSpPr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5E0B3E77-5B18-42BA-B35E-74DBC1C99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3886200"/>
              <a:ext cx="1281113" cy="436563"/>
            </a:xfrm>
            <a:custGeom>
              <a:avLst/>
              <a:gdLst>
                <a:gd name="T0" fmla="*/ 0 w 1342"/>
                <a:gd name="T1" fmla="*/ 454 h 458"/>
                <a:gd name="T2" fmla="*/ 0 w 1342"/>
                <a:gd name="T3" fmla="*/ 454 h 458"/>
                <a:gd name="T4" fmla="*/ 718 w 1342"/>
                <a:gd name="T5" fmla="*/ 57 h 458"/>
                <a:gd name="T6" fmla="*/ 1342 w 1342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2" h="458">
                  <a:moveTo>
                    <a:pt x="0" y="454"/>
                  </a:moveTo>
                  <a:lnTo>
                    <a:pt x="0" y="454"/>
                  </a:lnTo>
                  <a:cubicBezTo>
                    <a:pt x="0" y="454"/>
                    <a:pt x="151" y="0"/>
                    <a:pt x="718" y="57"/>
                  </a:cubicBezTo>
                  <a:cubicBezTo>
                    <a:pt x="1285" y="114"/>
                    <a:pt x="1342" y="458"/>
                    <a:pt x="1342" y="458"/>
                  </a:cubicBezTo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BA75A394-7DA5-47CC-851E-0B5C920D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3886200"/>
              <a:ext cx="1281113" cy="436563"/>
            </a:xfrm>
            <a:custGeom>
              <a:avLst/>
              <a:gdLst>
                <a:gd name="T0" fmla="*/ 0 w 1342"/>
                <a:gd name="T1" fmla="*/ 454 h 458"/>
                <a:gd name="T2" fmla="*/ 0 w 1342"/>
                <a:gd name="T3" fmla="*/ 454 h 458"/>
                <a:gd name="T4" fmla="*/ 718 w 1342"/>
                <a:gd name="T5" fmla="*/ 57 h 458"/>
                <a:gd name="T6" fmla="*/ 1342 w 1342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2" h="458">
                  <a:moveTo>
                    <a:pt x="0" y="454"/>
                  </a:moveTo>
                  <a:lnTo>
                    <a:pt x="0" y="454"/>
                  </a:lnTo>
                  <a:cubicBezTo>
                    <a:pt x="0" y="454"/>
                    <a:pt x="151" y="0"/>
                    <a:pt x="718" y="57"/>
                  </a:cubicBezTo>
                  <a:cubicBezTo>
                    <a:pt x="1285" y="114"/>
                    <a:pt x="1342" y="458"/>
                    <a:pt x="1342" y="45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32E35956-CB81-4EB5-BE1E-9F8BAA66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3497263"/>
              <a:ext cx="0" cy="450850"/>
            </a:xfrm>
            <a:custGeom>
              <a:avLst/>
              <a:gdLst>
                <a:gd name="T0" fmla="*/ 472 h 472"/>
                <a:gd name="T1" fmla="*/ 472 h 472"/>
                <a:gd name="T2" fmla="*/ 0 h 4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72">
                  <a:moveTo>
                    <a:pt x="0" y="472"/>
                  </a:moveTo>
                  <a:lnTo>
                    <a:pt x="0" y="472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D28F386E-E6D7-49E6-A1B4-3A973EBAA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2755900"/>
              <a:ext cx="946150" cy="1060450"/>
            </a:xfrm>
            <a:custGeom>
              <a:avLst/>
              <a:gdLst>
                <a:gd name="T0" fmla="*/ 0 w 990"/>
                <a:gd name="T1" fmla="*/ 771 h 1112"/>
                <a:gd name="T2" fmla="*/ 0 w 990"/>
                <a:gd name="T3" fmla="*/ 771 h 1112"/>
                <a:gd name="T4" fmla="*/ 990 w 990"/>
                <a:gd name="T5" fmla="*/ 522 h 1112"/>
                <a:gd name="T6" fmla="*/ 0 w 990"/>
                <a:gd name="T7" fmla="*/ 77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" h="1112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431" y="0"/>
                    <a:pt x="990" y="522"/>
                  </a:cubicBezTo>
                  <a:cubicBezTo>
                    <a:pt x="990" y="522"/>
                    <a:pt x="711" y="1112"/>
                    <a:pt x="0" y="771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B2134712-7066-49E4-B8F0-182A1639D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2755900"/>
              <a:ext cx="946150" cy="1060450"/>
            </a:xfrm>
            <a:custGeom>
              <a:avLst/>
              <a:gdLst>
                <a:gd name="T0" fmla="*/ 0 w 990"/>
                <a:gd name="T1" fmla="*/ 771 h 1112"/>
                <a:gd name="T2" fmla="*/ 0 w 990"/>
                <a:gd name="T3" fmla="*/ 771 h 1112"/>
                <a:gd name="T4" fmla="*/ 990 w 990"/>
                <a:gd name="T5" fmla="*/ 522 h 1112"/>
                <a:gd name="T6" fmla="*/ 0 w 990"/>
                <a:gd name="T7" fmla="*/ 771 h 1112"/>
                <a:gd name="T8" fmla="*/ 0 w 990"/>
                <a:gd name="T9" fmla="*/ 77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112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431" y="0"/>
                    <a:pt x="990" y="522"/>
                  </a:cubicBezTo>
                  <a:cubicBezTo>
                    <a:pt x="990" y="522"/>
                    <a:pt x="711" y="1112"/>
                    <a:pt x="0" y="771"/>
                  </a:cubicBezTo>
                  <a:lnTo>
                    <a:pt x="0" y="77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FA81C117-6569-4032-A270-15E510BC2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2755900"/>
              <a:ext cx="944563" cy="1060450"/>
            </a:xfrm>
            <a:custGeom>
              <a:avLst/>
              <a:gdLst>
                <a:gd name="T0" fmla="*/ 990 w 990"/>
                <a:gd name="T1" fmla="*/ 771 h 1112"/>
                <a:gd name="T2" fmla="*/ 990 w 990"/>
                <a:gd name="T3" fmla="*/ 771 h 1112"/>
                <a:gd name="T4" fmla="*/ 0 w 990"/>
                <a:gd name="T5" fmla="*/ 522 h 1112"/>
                <a:gd name="T6" fmla="*/ 990 w 990"/>
                <a:gd name="T7" fmla="*/ 77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" h="1112">
                  <a:moveTo>
                    <a:pt x="990" y="771"/>
                  </a:moveTo>
                  <a:lnTo>
                    <a:pt x="990" y="771"/>
                  </a:lnTo>
                  <a:cubicBezTo>
                    <a:pt x="990" y="771"/>
                    <a:pt x="559" y="0"/>
                    <a:pt x="0" y="522"/>
                  </a:cubicBezTo>
                  <a:cubicBezTo>
                    <a:pt x="0" y="522"/>
                    <a:pt x="280" y="1112"/>
                    <a:pt x="990" y="771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AE679FE7-9155-4A1C-A5C6-F1F76625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2755900"/>
              <a:ext cx="944563" cy="1060450"/>
            </a:xfrm>
            <a:custGeom>
              <a:avLst/>
              <a:gdLst>
                <a:gd name="T0" fmla="*/ 990 w 990"/>
                <a:gd name="T1" fmla="*/ 771 h 1112"/>
                <a:gd name="T2" fmla="*/ 990 w 990"/>
                <a:gd name="T3" fmla="*/ 771 h 1112"/>
                <a:gd name="T4" fmla="*/ 0 w 990"/>
                <a:gd name="T5" fmla="*/ 522 h 1112"/>
                <a:gd name="T6" fmla="*/ 990 w 990"/>
                <a:gd name="T7" fmla="*/ 771 h 1112"/>
                <a:gd name="T8" fmla="*/ 990 w 990"/>
                <a:gd name="T9" fmla="*/ 77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112">
                  <a:moveTo>
                    <a:pt x="990" y="771"/>
                  </a:moveTo>
                  <a:lnTo>
                    <a:pt x="990" y="771"/>
                  </a:lnTo>
                  <a:cubicBezTo>
                    <a:pt x="990" y="771"/>
                    <a:pt x="559" y="0"/>
                    <a:pt x="0" y="522"/>
                  </a:cubicBezTo>
                  <a:cubicBezTo>
                    <a:pt x="0" y="522"/>
                    <a:pt x="280" y="1112"/>
                    <a:pt x="990" y="771"/>
                  </a:cubicBezTo>
                  <a:lnTo>
                    <a:pt x="990" y="77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AD32097D-A6AB-4648-A793-EB53E4537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6" y="3227388"/>
              <a:ext cx="214313" cy="219075"/>
            </a:xfrm>
            <a:custGeom>
              <a:avLst/>
              <a:gdLst>
                <a:gd name="T0" fmla="*/ 113 w 225"/>
                <a:gd name="T1" fmla="*/ 230 h 230"/>
                <a:gd name="T2" fmla="*/ 113 w 225"/>
                <a:gd name="T3" fmla="*/ 230 h 230"/>
                <a:gd name="T4" fmla="*/ 0 w 225"/>
                <a:gd name="T5" fmla="*/ 115 h 230"/>
                <a:gd name="T6" fmla="*/ 113 w 225"/>
                <a:gd name="T7" fmla="*/ 0 h 230"/>
                <a:gd name="T8" fmla="*/ 225 w 225"/>
                <a:gd name="T9" fmla="*/ 115 h 230"/>
                <a:gd name="T10" fmla="*/ 113 w 225"/>
                <a:gd name="T11" fmla="*/ 230 h 230"/>
                <a:gd name="T12" fmla="*/ 113 w 225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230">
                  <a:moveTo>
                    <a:pt x="113" y="230"/>
                  </a:moveTo>
                  <a:lnTo>
                    <a:pt x="113" y="230"/>
                  </a:lnTo>
                  <a:cubicBezTo>
                    <a:pt x="51" y="230"/>
                    <a:pt x="0" y="178"/>
                    <a:pt x="0" y="115"/>
                  </a:cubicBezTo>
                  <a:cubicBezTo>
                    <a:pt x="0" y="51"/>
                    <a:pt x="51" y="0"/>
                    <a:pt x="113" y="0"/>
                  </a:cubicBezTo>
                  <a:cubicBezTo>
                    <a:pt x="175" y="0"/>
                    <a:pt x="225" y="51"/>
                    <a:pt x="225" y="115"/>
                  </a:cubicBezTo>
                  <a:cubicBezTo>
                    <a:pt x="225" y="178"/>
                    <a:pt x="175" y="230"/>
                    <a:pt x="113" y="230"/>
                  </a:cubicBezTo>
                  <a:lnTo>
                    <a:pt x="113" y="23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9B34BFB7-30D2-4455-8E3A-9F7EC760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3271838"/>
              <a:ext cx="115888" cy="127000"/>
            </a:xfrm>
            <a:custGeom>
              <a:avLst/>
              <a:gdLst>
                <a:gd name="T0" fmla="*/ 61 w 121"/>
                <a:gd name="T1" fmla="*/ 132 h 132"/>
                <a:gd name="T2" fmla="*/ 61 w 121"/>
                <a:gd name="T3" fmla="*/ 132 h 132"/>
                <a:gd name="T4" fmla="*/ 0 w 121"/>
                <a:gd name="T5" fmla="*/ 66 h 132"/>
                <a:gd name="T6" fmla="*/ 61 w 121"/>
                <a:gd name="T7" fmla="*/ 0 h 132"/>
                <a:gd name="T8" fmla="*/ 121 w 121"/>
                <a:gd name="T9" fmla="*/ 66 h 132"/>
                <a:gd name="T10" fmla="*/ 61 w 121"/>
                <a:gd name="T1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32">
                  <a:moveTo>
                    <a:pt x="61" y="132"/>
                  </a:moveTo>
                  <a:lnTo>
                    <a:pt x="61" y="132"/>
                  </a:lnTo>
                  <a:cubicBezTo>
                    <a:pt x="27" y="132"/>
                    <a:pt x="0" y="103"/>
                    <a:pt x="0" y="66"/>
                  </a:cubicBezTo>
                  <a:cubicBezTo>
                    <a:pt x="0" y="30"/>
                    <a:pt x="27" y="0"/>
                    <a:pt x="61" y="0"/>
                  </a:cubicBezTo>
                  <a:cubicBezTo>
                    <a:pt x="94" y="0"/>
                    <a:pt x="121" y="30"/>
                    <a:pt x="121" y="66"/>
                  </a:cubicBezTo>
                  <a:cubicBezTo>
                    <a:pt x="121" y="103"/>
                    <a:pt x="94" y="132"/>
                    <a:pt x="61" y="1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107924BD-FC69-4BAF-BFFD-3542BD728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3271838"/>
              <a:ext cx="115888" cy="127000"/>
            </a:xfrm>
            <a:custGeom>
              <a:avLst/>
              <a:gdLst>
                <a:gd name="T0" fmla="*/ 61 w 121"/>
                <a:gd name="T1" fmla="*/ 132 h 132"/>
                <a:gd name="T2" fmla="*/ 61 w 121"/>
                <a:gd name="T3" fmla="*/ 132 h 132"/>
                <a:gd name="T4" fmla="*/ 0 w 121"/>
                <a:gd name="T5" fmla="*/ 66 h 132"/>
                <a:gd name="T6" fmla="*/ 61 w 121"/>
                <a:gd name="T7" fmla="*/ 0 h 132"/>
                <a:gd name="T8" fmla="*/ 121 w 121"/>
                <a:gd name="T9" fmla="*/ 66 h 132"/>
                <a:gd name="T10" fmla="*/ 61 w 121"/>
                <a:gd name="T11" fmla="*/ 132 h 132"/>
                <a:gd name="T12" fmla="*/ 61 w 121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32">
                  <a:moveTo>
                    <a:pt x="61" y="132"/>
                  </a:moveTo>
                  <a:lnTo>
                    <a:pt x="61" y="132"/>
                  </a:lnTo>
                  <a:cubicBezTo>
                    <a:pt x="27" y="132"/>
                    <a:pt x="0" y="103"/>
                    <a:pt x="0" y="66"/>
                  </a:cubicBezTo>
                  <a:cubicBezTo>
                    <a:pt x="0" y="30"/>
                    <a:pt x="27" y="0"/>
                    <a:pt x="61" y="0"/>
                  </a:cubicBezTo>
                  <a:cubicBezTo>
                    <a:pt x="94" y="0"/>
                    <a:pt x="121" y="30"/>
                    <a:pt x="121" y="66"/>
                  </a:cubicBezTo>
                  <a:cubicBezTo>
                    <a:pt x="121" y="103"/>
                    <a:pt x="94" y="132"/>
                    <a:pt x="61" y="132"/>
                  </a:cubicBezTo>
                  <a:lnTo>
                    <a:pt x="61" y="132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Line 104">
              <a:extLst>
                <a:ext uri="{FF2B5EF4-FFF2-40B4-BE49-F238E27FC236}">
                  <a16:creationId xmlns:a16="http://schemas.microsoft.com/office/drawing/2014/main" id="{D92292A5-B764-4293-B5BC-43BE0ABF1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1426" y="3317875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BD72C40A-1D46-46F5-9F01-89E1893D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3214688"/>
              <a:ext cx="217488" cy="109538"/>
            </a:xfrm>
            <a:custGeom>
              <a:avLst/>
              <a:gdLst>
                <a:gd name="T0" fmla="*/ 228 w 228"/>
                <a:gd name="T1" fmla="*/ 114 h 114"/>
                <a:gd name="T2" fmla="*/ 228 w 228"/>
                <a:gd name="T3" fmla="*/ 114 h 114"/>
                <a:gd name="T4" fmla="*/ 0 w 228"/>
                <a:gd name="T5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14">
                  <a:moveTo>
                    <a:pt x="228" y="114"/>
                  </a:moveTo>
                  <a:lnTo>
                    <a:pt x="228" y="114"/>
                  </a:lnTo>
                  <a:cubicBezTo>
                    <a:pt x="228" y="114"/>
                    <a:pt x="139" y="0"/>
                    <a:pt x="0" y="107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C23A1E50-55A6-4712-AB9D-5CB50D2B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3343275"/>
              <a:ext cx="217488" cy="109538"/>
            </a:xfrm>
            <a:custGeom>
              <a:avLst/>
              <a:gdLst>
                <a:gd name="T0" fmla="*/ 0 w 228"/>
                <a:gd name="T1" fmla="*/ 0 h 114"/>
                <a:gd name="T2" fmla="*/ 0 w 228"/>
                <a:gd name="T3" fmla="*/ 0 h 114"/>
                <a:gd name="T4" fmla="*/ 228 w 228"/>
                <a:gd name="T5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1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" y="114"/>
                    <a:pt x="228" y="8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6B9463DC-2831-4CA9-A9AF-BD150E07B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27388"/>
              <a:ext cx="214313" cy="109538"/>
            </a:xfrm>
            <a:custGeom>
              <a:avLst/>
              <a:gdLst>
                <a:gd name="T0" fmla="*/ 0 w 225"/>
                <a:gd name="T1" fmla="*/ 115 h 115"/>
                <a:gd name="T2" fmla="*/ 0 w 225"/>
                <a:gd name="T3" fmla="*/ 115 h 115"/>
                <a:gd name="T4" fmla="*/ 113 w 225"/>
                <a:gd name="T5" fmla="*/ 0 h 115"/>
                <a:gd name="T6" fmla="*/ 225 w 22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115">
                  <a:moveTo>
                    <a:pt x="0" y="115"/>
                  </a:moveTo>
                  <a:lnTo>
                    <a:pt x="0" y="115"/>
                  </a:lnTo>
                  <a:cubicBezTo>
                    <a:pt x="0" y="51"/>
                    <a:pt x="51" y="0"/>
                    <a:pt x="113" y="0"/>
                  </a:cubicBezTo>
                  <a:cubicBezTo>
                    <a:pt x="175" y="0"/>
                    <a:pt x="225" y="51"/>
                    <a:pt x="225" y="1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Line 108">
              <a:extLst>
                <a:ext uri="{FF2B5EF4-FFF2-40B4-BE49-F238E27FC236}">
                  <a16:creationId xmlns:a16="http://schemas.microsoft.com/office/drawing/2014/main" id="{1D154D43-F023-49DA-A7AB-E33477DB6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31787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DF2932E0-A549-40FD-B595-E8A8E561F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151" y="3314700"/>
              <a:ext cx="219075" cy="147638"/>
            </a:xfrm>
            <a:custGeom>
              <a:avLst/>
              <a:gdLst>
                <a:gd name="T0" fmla="*/ 0 w 228"/>
                <a:gd name="T1" fmla="*/ 0 h 155"/>
                <a:gd name="T2" fmla="*/ 0 w 228"/>
                <a:gd name="T3" fmla="*/ 0 h 155"/>
                <a:gd name="T4" fmla="*/ 228 w 228"/>
                <a:gd name="T5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3" y="155"/>
                    <a:pt x="228" y="3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58E60EB5-439B-4264-9A97-899B4C82D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348038"/>
              <a:ext cx="50800" cy="82550"/>
            </a:xfrm>
            <a:custGeom>
              <a:avLst/>
              <a:gdLst>
                <a:gd name="T0" fmla="*/ 33 w 54"/>
                <a:gd name="T1" fmla="*/ 0 h 87"/>
                <a:gd name="T2" fmla="*/ 33 w 54"/>
                <a:gd name="T3" fmla="*/ 0 h 87"/>
                <a:gd name="T4" fmla="*/ 0 w 5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7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54" y="68"/>
                    <a:pt x="0" y="8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B8783D8F-85D2-436F-91C0-FFD94DE83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613" y="3363913"/>
              <a:ext cx="50800" cy="80963"/>
            </a:xfrm>
            <a:custGeom>
              <a:avLst/>
              <a:gdLst>
                <a:gd name="T0" fmla="*/ 33 w 54"/>
                <a:gd name="T1" fmla="*/ 0 h 86"/>
                <a:gd name="T2" fmla="*/ 33 w 54"/>
                <a:gd name="T3" fmla="*/ 0 h 86"/>
                <a:gd name="T4" fmla="*/ 0 w 54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6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54" y="67"/>
                    <a:pt x="0" y="8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3D112C7D-DA39-4DB0-A14F-991F900F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1" y="3384550"/>
              <a:ext cx="52388" cy="71438"/>
            </a:xfrm>
            <a:custGeom>
              <a:avLst/>
              <a:gdLst>
                <a:gd name="T0" fmla="*/ 41 w 54"/>
                <a:gd name="T1" fmla="*/ 0 h 75"/>
                <a:gd name="T2" fmla="*/ 41 w 54"/>
                <a:gd name="T3" fmla="*/ 0 h 75"/>
                <a:gd name="T4" fmla="*/ 0 w 5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75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54" y="56"/>
                    <a:pt x="0" y="7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5826E5BE-7024-4B7F-A4BA-26103A4B3ED4}"/>
              </a:ext>
            </a:extLst>
          </p:cNvPr>
          <p:cNvGrpSpPr>
            <a:grpSpLocks noChangeAspect="1"/>
          </p:cNvGrpSpPr>
          <p:nvPr/>
        </p:nvGrpSpPr>
        <p:grpSpPr>
          <a:xfrm>
            <a:off x="861615" y="5268912"/>
            <a:ext cx="2686050" cy="1573212"/>
            <a:chOff x="1624013" y="4849813"/>
            <a:chExt cx="2686050" cy="1573212"/>
          </a:xfrm>
        </p:grpSpPr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EA77274C-CCE6-4E8E-AF6C-0A6DF4713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6" y="5318125"/>
              <a:ext cx="0" cy="1089025"/>
            </a:xfrm>
            <a:custGeom>
              <a:avLst/>
              <a:gdLst>
                <a:gd name="T0" fmla="*/ 1142 h 1142"/>
                <a:gd name="T1" fmla="*/ 1142 h 1142"/>
                <a:gd name="T2" fmla="*/ 0 h 11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42">
                  <a:moveTo>
                    <a:pt x="0" y="1142"/>
                  </a:moveTo>
                  <a:lnTo>
                    <a:pt x="0" y="1142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707CCFAE-733B-4632-9412-F0D82E462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5318125"/>
              <a:ext cx="719138" cy="966788"/>
            </a:xfrm>
            <a:custGeom>
              <a:avLst/>
              <a:gdLst>
                <a:gd name="T0" fmla="*/ 92 w 752"/>
                <a:gd name="T1" fmla="*/ 854 h 1013"/>
                <a:gd name="T2" fmla="*/ 92 w 752"/>
                <a:gd name="T3" fmla="*/ 854 h 1013"/>
                <a:gd name="T4" fmla="*/ 336 w 752"/>
                <a:gd name="T5" fmla="*/ 340 h 1013"/>
                <a:gd name="T6" fmla="*/ 623 w 752"/>
                <a:gd name="T7" fmla="*/ 0 h 1013"/>
                <a:gd name="T8" fmla="*/ 442 w 752"/>
                <a:gd name="T9" fmla="*/ 586 h 1013"/>
                <a:gd name="T10" fmla="*/ 92 w 752"/>
                <a:gd name="T11" fmla="*/ 1013 h 1013"/>
                <a:gd name="T12" fmla="*/ 92 w 752"/>
                <a:gd name="T13" fmla="*/ 85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1013">
                  <a:moveTo>
                    <a:pt x="92" y="854"/>
                  </a:moveTo>
                  <a:lnTo>
                    <a:pt x="92" y="854"/>
                  </a:lnTo>
                  <a:cubicBezTo>
                    <a:pt x="92" y="854"/>
                    <a:pt x="0" y="560"/>
                    <a:pt x="336" y="340"/>
                  </a:cubicBezTo>
                  <a:cubicBezTo>
                    <a:pt x="672" y="121"/>
                    <a:pt x="623" y="0"/>
                    <a:pt x="623" y="0"/>
                  </a:cubicBezTo>
                  <a:cubicBezTo>
                    <a:pt x="623" y="0"/>
                    <a:pt x="752" y="316"/>
                    <a:pt x="442" y="586"/>
                  </a:cubicBezTo>
                  <a:cubicBezTo>
                    <a:pt x="132" y="856"/>
                    <a:pt x="92" y="1013"/>
                    <a:pt x="92" y="1013"/>
                  </a:cubicBezTo>
                  <a:lnTo>
                    <a:pt x="92" y="854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F2C6B328-AC10-4EC7-9F9E-C83A98A7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5318125"/>
              <a:ext cx="719138" cy="966788"/>
            </a:xfrm>
            <a:custGeom>
              <a:avLst/>
              <a:gdLst>
                <a:gd name="T0" fmla="*/ 92 w 752"/>
                <a:gd name="T1" fmla="*/ 854 h 1013"/>
                <a:gd name="T2" fmla="*/ 92 w 752"/>
                <a:gd name="T3" fmla="*/ 854 h 1013"/>
                <a:gd name="T4" fmla="*/ 336 w 752"/>
                <a:gd name="T5" fmla="*/ 340 h 1013"/>
                <a:gd name="T6" fmla="*/ 623 w 752"/>
                <a:gd name="T7" fmla="*/ 0 h 1013"/>
                <a:gd name="T8" fmla="*/ 442 w 752"/>
                <a:gd name="T9" fmla="*/ 586 h 1013"/>
                <a:gd name="T10" fmla="*/ 92 w 752"/>
                <a:gd name="T11" fmla="*/ 1013 h 1013"/>
                <a:gd name="T12" fmla="*/ 92 w 752"/>
                <a:gd name="T13" fmla="*/ 854 h 1013"/>
                <a:gd name="T14" fmla="*/ 92 w 752"/>
                <a:gd name="T15" fmla="*/ 85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1013">
                  <a:moveTo>
                    <a:pt x="92" y="854"/>
                  </a:moveTo>
                  <a:lnTo>
                    <a:pt x="92" y="854"/>
                  </a:lnTo>
                  <a:cubicBezTo>
                    <a:pt x="92" y="854"/>
                    <a:pt x="0" y="560"/>
                    <a:pt x="336" y="340"/>
                  </a:cubicBezTo>
                  <a:cubicBezTo>
                    <a:pt x="672" y="121"/>
                    <a:pt x="623" y="0"/>
                    <a:pt x="623" y="0"/>
                  </a:cubicBezTo>
                  <a:cubicBezTo>
                    <a:pt x="623" y="0"/>
                    <a:pt x="752" y="316"/>
                    <a:pt x="442" y="586"/>
                  </a:cubicBezTo>
                  <a:cubicBezTo>
                    <a:pt x="132" y="856"/>
                    <a:pt x="92" y="1013"/>
                    <a:pt x="92" y="1013"/>
                  </a:cubicBezTo>
                  <a:lnTo>
                    <a:pt x="92" y="854"/>
                  </a:lnTo>
                  <a:lnTo>
                    <a:pt x="92" y="85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03354393-B6AA-418E-B94D-CF8505041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5424488"/>
              <a:ext cx="717550" cy="966788"/>
            </a:xfrm>
            <a:custGeom>
              <a:avLst/>
              <a:gdLst>
                <a:gd name="T0" fmla="*/ 658 w 751"/>
                <a:gd name="T1" fmla="*/ 855 h 1013"/>
                <a:gd name="T2" fmla="*/ 658 w 751"/>
                <a:gd name="T3" fmla="*/ 855 h 1013"/>
                <a:gd name="T4" fmla="*/ 415 w 751"/>
                <a:gd name="T5" fmla="*/ 341 h 1013"/>
                <a:gd name="T6" fmla="*/ 128 w 751"/>
                <a:gd name="T7" fmla="*/ 0 h 1013"/>
                <a:gd name="T8" fmla="*/ 309 w 751"/>
                <a:gd name="T9" fmla="*/ 586 h 1013"/>
                <a:gd name="T10" fmla="*/ 658 w 751"/>
                <a:gd name="T11" fmla="*/ 1013 h 1013"/>
                <a:gd name="T12" fmla="*/ 658 w 751"/>
                <a:gd name="T13" fmla="*/ 855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" h="1013">
                  <a:moveTo>
                    <a:pt x="658" y="855"/>
                  </a:moveTo>
                  <a:lnTo>
                    <a:pt x="658" y="855"/>
                  </a:lnTo>
                  <a:cubicBezTo>
                    <a:pt x="658" y="855"/>
                    <a:pt x="751" y="560"/>
                    <a:pt x="415" y="341"/>
                  </a:cubicBezTo>
                  <a:cubicBezTo>
                    <a:pt x="79" y="121"/>
                    <a:pt x="128" y="0"/>
                    <a:pt x="128" y="0"/>
                  </a:cubicBezTo>
                  <a:cubicBezTo>
                    <a:pt x="128" y="0"/>
                    <a:pt x="0" y="316"/>
                    <a:pt x="309" y="586"/>
                  </a:cubicBezTo>
                  <a:cubicBezTo>
                    <a:pt x="619" y="857"/>
                    <a:pt x="658" y="1013"/>
                    <a:pt x="658" y="1013"/>
                  </a:cubicBezTo>
                  <a:lnTo>
                    <a:pt x="658" y="855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7E08BFD3-8A3F-4760-B400-0847407D8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5424488"/>
              <a:ext cx="717550" cy="966788"/>
            </a:xfrm>
            <a:custGeom>
              <a:avLst/>
              <a:gdLst>
                <a:gd name="T0" fmla="*/ 658 w 751"/>
                <a:gd name="T1" fmla="*/ 855 h 1013"/>
                <a:gd name="T2" fmla="*/ 658 w 751"/>
                <a:gd name="T3" fmla="*/ 855 h 1013"/>
                <a:gd name="T4" fmla="*/ 415 w 751"/>
                <a:gd name="T5" fmla="*/ 341 h 1013"/>
                <a:gd name="T6" fmla="*/ 128 w 751"/>
                <a:gd name="T7" fmla="*/ 0 h 1013"/>
                <a:gd name="T8" fmla="*/ 309 w 751"/>
                <a:gd name="T9" fmla="*/ 586 h 1013"/>
                <a:gd name="T10" fmla="*/ 658 w 751"/>
                <a:gd name="T11" fmla="*/ 1013 h 1013"/>
                <a:gd name="T12" fmla="*/ 658 w 751"/>
                <a:gd name="T13" fmla="*/ 855 h 1013"/>
                <a:gd name="T14" fmla="*/ 658 w 751"/>
                <a:gd name="T15" fmla="*/ 855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1" h="1013">
                  <a:moveTo>
                    <a:pt x="658" y="855"/>
                  </a:moveTo>
                  <a:lnTo>
                    <a:pt x="658" y="855"/>
                  </a:lnTo>
                  <a:cubicBezTo>
                    <a:pt x="658" y="855"/>
                    <a:pt x="751" y="560"/>
                    <a:pt x="415" y="341"/>
                  </a:cubicBezTo>
                  <a:cubicBezTo>
                    <a:pt x="79" y="121"/>
                    <a:pt x="128" y="0"/>
                    <a:pt x="128" y="0"/>
                  </a:cubicBezTo>
                  <a:cubicBezTo>
                    <a:pt x="128" y="0"/>
                    <a:pt x="0" y="316"/>
                    <a:pt x="309" y="586"/>
                  </a:cubicBezTo>
                  <a:cubicBezTo>
                    <a:pt x="619" y="857"/>
                    <a:pt x="658" y="1013"/>
                    <a:pt x="658" y="1013"/>
                  </a:cubicBezTo>
                  <a:lnTo>
                    <a:pt x="658" y="855"/>
                  </a:lnTo>
                  <a:lnTo>
                    <a:pt x="658" y="85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281A05CB-273A-4EEC-82A0-42C099CB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3" y="4981575"/>
              <a:ext cx="715963" cy="1022350"/>
            </a:xfrm>
            <a:custGeom>
              <a:avLst/>
              <a:gdLst>
                <a:gd name="T0" fmla="*/ 677 w 751"/>
                <a:gd name="T1" fmla="*/ 879 h 1071"/>
                <a:gd name="T2" fmla="*/ 677 w 751"/>
                <a:gd name="T3" fmla="*/ 879 h 1071"/>
                <a:gd name="T4" fmla="*/ 415 w 751"/>
                <a:gd name="T5" fmla="*/ 341 h 1071"/>
                <a:gd name="T6" fmla="*/ 127 w 751"/>
                <a:gd name="T7" fmla="*/ 0 h 1071"/>
                <a:gd name="T8" fmla="*/ 309 w 751"/>
                <a:gd name="T9" fmla="*/ 586 h 1071"/>
                <a:gd name="T10" fmla="*/ 691 w 751"/>
                <a:gd name="T11" fmla="*/ 1071 h 1071"/>
                <a:gd name="T12" fmla="*/ 677 w 751"/>
                <a:gd name="T13" fmla="*/ 879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" h="1071">
                  <a:moveTo>
                    <a:pt x="677" y="879"/>
                  </a:moveTo>
                  <a:lnTo>
                    <a:pt x="677" y="879"/>
                  </a:lnTo>
                  <a:cubicBezTo>
                    <a:pt x="677" y="879"/>
                    <a:pt x="751" y="560"/>
                    <a:pt x="415" y="341"/>
                  </a:cubicBezTo>
                  <a:cubicBezTo>
                    <a:pt x="78" y="121"/>
                    <a:pt x="127" y="0"/>
                    <a:pt x="127" y="0"/>
                  </a:cubicBezTo>
                  <a:cubicBezTo>
                    <a:pt x="127" y="0"/>
                    <a:pt x="0" y="316"/>
                    <a:pt x="309" y="586"/>
                  </a:cubicBezTo>
                  <a:cubicBezTo>
                    <a:pt x="619" y="857"/>
                    <a:pt x="691" y="1071"/>
                    <a:pt x="691" y="1071"/>
                  </a:cubicBezTo>
                  <a:lnTo>
                    <a:pt x="677" y="879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C90EB640-AB92-427C-9933-4164FD7FD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3" y="4981575"/>
              <a:ext cx="715963" cy="1022350"/>
            </a:xfrm>
            <a:custGeom>
              <a:avLst/>
              <a:gdLst>
                <a:gd name="T0" fmla="*/ 677 w 751"/>
                <a:gd name="T1" fmla="*/ 879 h 1071"/>
                <a:gd name="T2" fmla="*/ 677 w 751"/>
                <a:gd name="T3" fmla="*/ 879 h 1071"/>
                <a:gd name="T4" fmla="*/ 415 w 751"/>
                <a:gd name="T5" fmla="*/ 341 h 1071"/>
                <a:gd name="T6" fmla="*/ 127 w 751"/>
                <a:gd name="T7" fmla="*/ 0 h 1071"/>
                <a:gd name="T8" fmla="*/ 309 w 751"/>
                <a:gd name="T9" fmla="*/ 586 h 1071"/>
                <a:gd name="T10" fmla="*/ 691 w 751"/>
                <a:gd name="T11" fmla="*/ 1071 h 1071"/>
                <a:gd name="T12" fmla="*/ 677 w 751"/>
                <a:gd name="T13" fmla="*/ 879 h 1071"/>
                <a:gd name="T14" fmla="*/ 677 w 751"/>
                <a:gd name="T15" fmla="*/ 879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1" h="1071">
                  <a:moveTo>
                    <a:pt x="677" y="879"/>
                  </a:moveTo>
                  <a:lnTo>
                    <a:pt x="677" y="879"/>
                  </a:lnTo>
                  <a:cubicBezTo>
                    <a:pt x="677" y="879"/>
                    <a:pt x="751" y="560"/>
                    <a:pt x="415" y="341"/>
                  </a:cubicBezTo>
                  <a:cubicBezTo>
                    <a:pt x="78" y="121"/>
                    <a:pt x="127" y="0"/>
                    <a:pt x="127" y="0"/>
                  </a:cubicBezTo>
                  <a:cubicBezTo>
                    <a:pt x="127" y="0"/>
                    <a:pt x="0" y="316"/>
                    <a:pt x="309" y="586"/>
                  </a:cubicBezTo>
                  <a:cubicBezTo>
                    <a:pt x="619" y="857"/>
                    <a:pt x="691" y="1071"/>
                    <a:pt x="691" y="1071"/>
                  </a:cubicBezTo>
                  <a:lnTo>
                    <a:pt x="677" y="879"/>
                  </a:lnTo>
                  <a:lnTo>
                    <a:pt x="677" y="87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36FBF93A-636C-4261-9D27-15274102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1" y="4878388"/>
              <a:ext cx="312738" cy="458788"/>
            </a:xfrm>
            <a:custGeom>
              <a:avLst/>
              <a:gdLst>
                <a:gd name="T0" fmla="*/ 218 w 329"/>
                <a:gd name="T1" fmla="*/ 459 h 480"/>
                <a:gd name="T2" fmla="*/ 218 w 329"/>
                <a:gd name="T3" fmla="*/ 459 h 480"/>
                <a:gd name="T4" fmla="*/ 95 w 329"/>
                <a:gd name="T5" fmla="*/ 253 h 480"/>
                <a:gd name="T6" fmla="*/ 219 w 329"/>
                <a:gd name="T7" fmla="*/ 0 h 480"/>
                <a:gd name="T8" fmla="*/ 218 w 329"/>
                <a:gd name="T9" fmla="*/ 45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80">
                  <a:moveTo>
                    <a:pt x="218" y="459"/>
                  </a:moveTo>
                  <a:lnTo>
                    <a:pt x="218" y="459"/>
                  </a:lnTo>
                  <a:cubicBezTo>
                    <a:pt x="218" y="459"/>
                    <a:pt x="0" y="480"/>
                    <a:pt x="95" y="253"/>
                  </a:cubicBezTo>
                  <a:cubicBezTo>
                    <a:pt x="190" y="27"/>
                    <a:pt x="219" y="0"/>
                    <a:pt x="219" y="0"/>
                  </a:cubicBezTo>
                  <a:cubicBezTo>
                    <a:pt x="219" y="0"/>
                    <a:pt x="329" y="178"/>
                    <a:pt x="218" y="459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2AE92853-142D-43C5-8B93-9C3DCD3CA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1" y="4878388"/>
              <a:ext cx="312738" cy="458788"/>
            </a:xfrm>
            <a:custGeom>
              <a:avLst/>
              <a:gdLst>
                <a:gd name="T0" fmla="*/ 218 w 329"/>
                <a:gd name="T1" fmla="*/ 459 h 480"/>
                <a:gd name="T2" fmla="*/ 218 w 329"/>
                <a:gd name="T3" fmla="*/ 459 h 480"/>
                <a:gd name="T4" fmla="*/ 95 w 329"/>
                <a:gd name="T5" fmla="*/ 253 h 480"/>
                <a:gd name="T6" fmla="*/ 219 w 329"/>
                <a:gd name="T7" fmla="*/ 0 h 480"/>
                <a:gd name="T8" fmla="*/ 218 w 329"/>
                <a:gd name="T9" fmla="*/ 459 h 480"/>
                <a:gd name="T10" fmla="*/ 218 w 329"/>
                <a:gd name="T11" fmla="*/ 45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480">
                  <a:moveTo>
                    <a:pt x="218" y="459"/>
                  </a:moveTo>
                  <a:lnTo>
                    <a:pt x="218" y="459"/>
                  </a:lnTo>
                  <a:cubicBezTo>
                    <a:pt x="218" y="459"/>
                    <a:pt x="0" y="480"/>
                    <a:pt x="95" y="253"/>
                  </a:cubicBezTo>
                  <a:cubicBezTo>
                    <a:pt x="190" y="27"/>
                    <a:pt x="219" y="0"/>
                    <a:pt x="219" y="0"/>
                  </a:cubicBezTo>
                  <a:cubicBezTo>
                    <a:pt x="219" y="0"/>
                    <a:pt x="329" y="178"/>
                    <a:pt x="218" y="459"/>
                  </a:cubicBezTo>
                  <a:lnTo>
                    <a:pt x="218" y="45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8F448F78-9B61-4FA0-9E16-FDAE704B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6" y="4868863"/>
              <a:ext cx="212725" cy="454025"/>
            </a:xfrm>
            <a:custGeom>
              <a:avLst/>
              <a:gdLst>
                <a:gd name="T0" fmla="*/ 0 w 223"/>
                <a:gd name="T1" fmla="*/ 476 h 476"/>
                <a:gd name="T2" fmla="*/ 0 w 223"/>
                <a:gd name="T3" fmla="*/ 476 h 476"/>
                <a:gd name="T4" fmla="*/ 197 w 223"/>
                <a:gd name="T5" fmla="*/ 238 h 476"/>
                <a:gd name="T6" fmla="*/ 103 w 223"/>
                <a:gd name="T7" fmla="*/ 0 h 476"/>
                <a:gd name="T8" fmla="*/ 70 w 223"/>
                <a:gd name="T9" fmla="*/ 150 h 476"/>
                <a:gd name="T10" fmla="*/ 0 w 223"/>
                <a:gd name="T11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476">
                  <a:moveTo>
                    <a:pt x="0" y="476"/>
                  </a:moveTo>
                  <a:lnTo>
                    <a:pt x="0" y="476"/>
                  </a:lnTo>
                  <a:cubicBezTo>
                    <a:pt x="0" y="476"/>
                    <a:pt x="223" y="476"/>
                    <a:pt x="197" y="238"/>
                  </a:cubicBezTo>
                  <a:cubicBezTo>
                    <a:pt x="171" y="0"/>
                    <a:pt x="103" y="0"/>
                    <a:pt x="103" y="0"/>
                  </a:cubicBezTo>
                  <a:lnTo>
                    <a:pt x="70" y="150"/>
                  </a:lnTo>
                  <a:cubicBezTo>
                    <a:pt x="70" y="150"/>
                    <a:pt x="103" y="339"/>
                    <a:pt x="0" y="476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A55B9258-E1C8-42E6-8E39-F8D1C25D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6" y="4868863"/>
              <a:ext cx="212725" cy="454025"/>
            </a:xfrm>
            <a:custGeom>
              <a:avLst/>
              <a:gdLst>
                <a:gd name="T0" fmla="*/ 0 w 223"/>
                <a:gd name="T1" fmla="*/ 476 h 476"/>
                <a:gd name="T2" fmla="*/ 0 w 223"/>
                <a:gd name="T3" fmla="*/ 476 h 476"/>
                <a:gd name="T4" fmla="*/ 197 w 223"/>
                <a:gd name="T5" fmla="*/ 238 h 476"/>
                <a:gd name="T6" fmla="*/ 103 w 223"/>
                <a:gd name="T7" fmla="*/ 0 h 476"/>
                <a:gd name="T8" fmla="*/ 70 w 223"/>
                <a:gd name="T9" fmla="*/ 150 h 476"/>
                <a:gd name="T10" fmla="*/ 0 w 223"/>
                <a:gd name="T11" fmla="*/ 476 h 476"/>
                <a:gd name="T12" fmla="*/ 0 w 223"/>
                <a:gd name="T1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76">
                  <a:moveTo>
                    <a:pt x="0" y="476"/>
                  </a:moveTo>
                  <a:lnTo>
                    <a:pt x="0" y="476"/>
                  </a:lnTo>
                  <a:cubicBezTo>
                    <a:pt x="0" y="476"/>
                    <a:pt x="223" y="476"/>
                    <a:pt x="197" y="238"/>
                  </a:cubicBezTo>
                  <a:cubicBezTo>
                    <a:pt x="171" y="0"/>
                    <a:pt x="103" y="0"/>
                    <a:pt x="103" y="0"/>
                  </a:cubicBezTo>
                  <a:lnTo>
                    <a:pt x="70" y="150"/>
                  </a:lnTo>
                  <a:cubicBezTo>
                    <a:pt x="70" y="150"/>
                    <a:pt x="103" y="339"/>
                    <a:pt x="0" y="476"/>
                  </a:cubicBezTo>
                  <a:lnTo>
                    <a:pt x="0" y="47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798C7BF5-838F-48DF-B8BA-9EDDCA5E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1" y="4849813"/>
              <a:ext cx="214313" cy="460375"/>
            </a:xfrm>
            <a:custGeom>
              <a:avLst/>
              <a:gdLst>
                <a:gd name="T0" fmla="*/ 223 w 223"/>
                <a:gd name="T1" fmla="*/ 483 h 483"/>
                <a:gd name="T2" fmla="*/ 223 w 223"/>
                <a:gd name="T3" fmla="*/ 483 h 483"/>
                <a:gd name="T4" fmla="*/ 26 w 223"/>
                <a:gd name="T5" fmla="*/ 245 h 483"/>
                <a:gd name="T6" fmla="*/ 157 w 223"/>
                <a:gd name="T7" fmla="*/ 0 h 483"/>
                <a:gd name="T8" fmla="*/ 157 w 223"/>
                <a:gd name="T9" fmla="*/ 209 h 483"/>
                <a:gd name="T10" fmla="*/ 223 w 223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483">
                  <a:moveTo>
                    <a:pt x="223" y="483"/>
                  </a:moveTo>
                  <a:lnTo>
                    <a:pt x="223" y="483"/>
                  </a:lnTo>
                  <a:cubicBezTo>
                    <a:pt x="223" y="483"/>
                    <a:pt x="0" y="483"/>
                    <a:pt x="26" y="245"/>
                  </a:cubicBezTo>
                  <a:cubicBezTo>
                    <a:pt x="53" y="7"/>
                    <a:pt x="157" y="0"/>
                    <a:pt x="157" y="0"/>
                  </a:cubicBezTo>
                  <a:lnTo>
                    <a:pt x="157" y="209"/>
                  </a:lnTo>
                  <a:cubicBezTo>
                    <a:pt x="157" y="209"/>
                    <a:pt x="120" y="346"/>
                    <a:pt x="223" y="483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E8540068-3191-484B-B89A-A11505CD3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1" y="4849813"/>
              <a:ext cx="214313" cy="460375"/>
            </a:xfrm>
            <a:custGeom>
              <a:avLst/>
              <a:gdLst>
                <a:gd name="T0" fmla="*/ 223 w 223"/>
                <a:gd name="T1" fmla="*/ 483 h 483"/>
                <a:gd name="T2" fmla="*/ 223 w 223"/>
                <a:gd name="T3" fmla="*/ 483 h 483"/>
                <a:gd name="T4" fmla="*/ 26 w 223"/>
                <a:gd name="T5" fmla="*/ 245 h 483"/>
                <a:gd name="T6" fmla="*/ 157 w 223"/>
                <a:gd name="T7" fmla="*/ 0 h 483"/>
                <a:gd name="T8" fmla="*/ 157 w 223"/>
                <a:gd name="T9" fmla="*/ 209 h 483"/>
                <a:gd name="T10" fmla="*/ 223 w 223"/>
                <a:gd name="T11" fmla="*/ 483 h 483"/>
                <a:gd name="T12" fmla="*/ 223 w 223"/>
                <a:gd name="T13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83">
                  <a:moveTo>
                    <a:pt x="223" y="483"/>
                  </a:moveTo>
                  <a:lnTo>
                    <a:pt x="223" y="483"/>
                  </a:lnTo>
                  <a:cubicBezTo>
                    <a:pt x="223" y="483"/>
                    <a:pt x="0" y="483"/>
                    <a:pt x="26" y="245"/>
                  </a:cubicBezTo>
                  <a:cubicBezTo>
                    <a:pt x="53" y="7"/>
                    <a:pt x="157" y="0"/>
                    <a:pt x="157" y="0"/>
                  </a:cubicBezTo>
                  <a:lnTo>
                    <a:pt x="157" y="209"/>
                  </a:lnTo>
                  <a:cubicBezTo>
                    <a:pt x="157" y="209"/>
                    <a:pt x="120" y="346"/>
                    <a:pt x="223" y="483"/>
                  </a:cubicBezTo>
                  <a:lnTo>
                    <a:pt x="223" y="48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F1AE3646-272E-40CE-BCC7-BDCB2DED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5334000"/>
              <a:ext cx="0" cy="1089025"/>
            </a:xfrm>
            <a:custGeom>
              <a:avLst/>
              <a:gdLst>
                <a:gd name="T0" fmla="*/ 1142 h 1142"/>
                <a:gd name="T1" fmla="*/ 1142 h 1142"/>
                <a:gd name="T2" fmla="*/ 0 h 11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42">
                  <a:moveTo>
                    <a:pt x="0" y="1142"/>
                  </a:moveTo>
                  <a:lnTo>
                    <a:pt x="0" y="1142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BF7F113A-2BBF-4555-B1F2-FC3ACFD5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5113338"/>
              <a:ext cx="717550" cy="966788"/>
            </a:xfrm>
            <a:custGeom>
              <a:avLst/>
              <a:gdLst>
                <a:gd name="T0" fmla="*/ 92 w 752"/>
                <a:gd name="T1" fmla="*/ 854 h 1013"/>
                <a:gd name="T2" fmla="*/ 92 w 752"/>
                <a:gd name="T3" fmla="*/ 854 h 1013"/>
                <a:gd name="T4" fmla="*/ 336 w 752"/>
                <a:gd name="T5" fmla="*/ 340 h 1013"/>
                <a:gd name="T6" fmla="*/ 623 w 752"/>
                <a:gd name="T7" fmla="*/ 0 h 1013"/>
                <a:gd name="T8" fmla="*/ 442 w 752"/>
                <a:gd name="T9" fmla="*/ 586 h 1013"/>
                <a:gd name="T10" fmla="*/ 92 w 752"/>
                <a:gd name="T11" fmla="*/ 1013 h 1013"/>
                <a:gd name="T12" fmla="*/ 92 w 752"/>
                <a:gd name="T13" fmla="*/ 85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1013">
                  <a:moveTo>
                    <a:pt x="92" y="854"/>
                  </a:moveTo>
                  <a:lnTo>
                    <a:pt x="92" y="854"/>
                  </a:lnTo>
                  <a:cubicBezTo>
                    <a:pt x="92" y="854"/>
                    <a:pt x="0" y="559"/>
                    <a:pt x="336" y="340"/>
                  </a:cubicBezTo>
                  <a:cubicBezTo>
                    <a:pt x="672" y="121"/>
                    <a:pt x="623" y="0"/>
                    <a:pt x="623" y="0"/>
                  </a:cubicBezTo>
                  <a:cubicBezTo>
                    <a:pt x="623" y="0"/>
                    <a:pt x="752" y="315"/>
                    <a:pt x="442" y="586"/>
                  </a:cubicBezTo>
                  <a:cubicBezTo>
                    <a:pt x="132" y="856"/>
                    <a:pt x="92" y="1013"/>
                    <a:pt x="92" y="1013"/>
                  </a:cubicBezTo>
                  <a:lnTo>
                    <a:pt x="92" y="854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C22E3E47-0E0B-41F1-8D5D-8A46609F5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5113338"/>
              <a:ext cx="717550" cy="966788"/>
            </a:xfrm>
            <a:custGeom>
              <a:avLst/>
              <a:gdLst>
                <a:gd name="T0" fmla="*/ 92 w 752"/>
                <a:gd name="T1" fmla="*/ 854 h 1013"/>
                <a:gd name="T2" fmla="*/ 92 w 752"/>
                <a:gd name="T3" fmla="*/ 854 h 1013"/>
                <a:gd name="T4" fmla="*/ 336 w 752"/>
                <a:gd name="T5" fmla="*/ 340 h 1013"/>
                <a:gd name="T6" fmla="*/ 623 w 752"/>
                <a:gd name="T7" fmla="*/ 0 h 1013"/>
                <a:gd name="T8" fmla="*/ 442 w 752"/>
                <a:gd name="T9" fmla="*/ 586 h 1013"/>
                <a:gd name="T10" fmla="*/ 92 w 752"/>
                <a:gd name="T11" fmla="*/ 1013 h 1013"/>
                <a:gd name="T12" fmla="*/ 92 w 752"/>
                <a:gd name="T13" fmla="*/ 854 h 1013"/>
                <a:gd name="T14" fmla="*/ 92 w 752"/>
                <a:gd name="T15" fmla="*/ 85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1013">
                  <a:moveTo>
                    <a:pt x="92" y="854"/>
                  </a:moveTo>
                  <a:lnTo>
                    <a:pt x="92" y="854"/>
                  </a:lnTo>
                  <a:cubicBezTo>
                    <a:pt x="92" y="854"/>
                    <a:pt x="0" y="559"/>
                    <a:pt x="336" y="340"/>
                  </a:cubicBezTo>
                  <a:cubicBezTo>
                    <a:pt x="672" y="121"/>
                    <a:pt x="623" y="0"/>
                    <a:pt x="623" y="0"/>
                  </a:cubicBezTo>
                  <a:cubicBezTo>
                    <a:pt x="623" y="0"/>
                    <a:pt x="752" y="315"/>
                    <a:pt x="442" y="586"/>
                  </a:cubicBezTo>
                  <a:cubicBezTo>
                    <a:pt x="132" y="856"/>
                    <a:pt x="92" y="1013"/>
                    <a:pt x="92" y="1013"/>
                  </a:cubicBezTo>
                  <a:lnTo>
                    <a:pt x="92" y="854"/>
                  </a:lnTo>
                  <a:lnTo>
                    <a:pt x="92" y="85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B0454652-E2A5-4CF0-AF17-A740E63C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6" y="5332413"/>
              <a:ext cx="717550" cy="1020763"/>
            </a:xfrm>
            <a:custGeom>
              <a:avLst/>
              <a:gdLst>
                <a:gd name="T0" fmla="*/ 678 w 752"/>
                <a:gd name="T1" fmla="*/ 878 h 1071"/>
                <a:gd name="T2" fmla="*/ 678 w 752"/>
                <a:gd name="T3" fmla="*/ 878 h 1071"/>
                <a:gd name="T4" fmla="*/ 416 w 752"/>
                <a:gd name="T5" fmla="*/ 340 h 1071"/>
                <a:gd name="T6" fmla="*/ 129 w 752"/>
                <a:gd name="T7" fmla="*/ 0 h 1071"/>
                <a:gd name="T8" fmla="*/ 310 w 752"/>
                <a:gd name="T9" fmla="*/ 586 h 1071"/>
                <a:gd name="T10" fmla="*/ 693 w 752"/>
                <a:gd name="T11" fmla="*/ 1071 h 1071"/>
                <a:gd name="T12" fmla="*/ 678 w 752"/>
                <a:gd name="T13" fmla="*/ 878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1071">
                  <a:moveTo>
                    <a:pt x="678" y="878"/>
                  </a:moveTo>
                  <a:lnTo>
                    <a:pt x="678" y="878"/>
                  </a:lnTo>
                  <a:cubicBezTo>
                    <a:pt x="678" y="878"/>
                    <a:pt x="752" y="559"/>
                    <a:pt x="416" y="340"/>
                  </a:cubicBezTo>
                  <a:cubicBezTo>
                    <a:pt x="80" y="121"/>
                    <a:pt x="129" y="0"/>
                    <a:pt x="129" y="0"/>
                  </a:cubicBezTo>
                  <a:cubicBezTo>
                    <a:pt x="129" y="0"/>
                    <a:pt x="0" y="316"/>
                    <a:pt x="310" y="586"/>
                  </a:cubicBezTo>
                  <a:cubicBezTo>
                    <a:pt x="620" y="856"/>
                    <a:pt x="693" y="1071"/>
                    <a:pt x="693" y="1071"/>
                  </a:cubicBezTo>
                  <a:lnTo>
                    <a:pt x="678" y="878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D482F0F0-CFA0-4E7C-B028-174F228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6" y="5332413"/>
              <a:ext cx="717550" cy="1020763"/>
            </a:xfrm>
            <a:custGeom>
              <a:avLst/>
              <a:gdLst>
                <a:gd name="T0" fmla="*/ 678 w 752"/>
                <a:gd name="T1" fmla="*/ 878 h 1071"/>
                <a:gd name="T2" fmla="*/ 678 w 752"/>
                <a:gd name="T3" fmla="*/ 878 h 1071"/>
                <a:gd name="T4" fmla="*/ 416 w 752"/>
                <a:gd name="T5" fmla="*/ 340 h 1071"/>
                <a:gd name="T6" fmla="*/ 129 w 752"/>
                <a:gd name="T7" fmla="*/ 0 h 1071"/>
                <a:gd name="T8" fmla="*/ 310 w 752"/>
                <a:gd name="T9" fmla="*/ 586 h 1071"/>
                <a:gd name="T10" fmla="*/ 693 w 752"/>
                <a:gd name="T11" fmla="*/ 1071 h 1071"/>
                <a:gd name="T12" fmla="*/ 678 w 752"/>
                <a:gd name="T13" fmla="*/ 878 h 1071"/>
                <a:gd name="T14" fmla="*/ 678 w 752"/>
                <a:gd name="T15" fmla="*/ 878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1071">
                  <a:moveTo>
                    <a:pt x="678" y="878"/>
                  </a:moveTo>
                  <a:lnTo>
                    <a:pt x="678" y="878"/>
                  </a:lnTo>
                  <a:cubicBezTo>
                    <a:pt x="678" y="878"/>
                    <a:pt x="752" y="559"/>
                    <a:pt x="416" y="340"/>
                  </a:cubicBezTo>
                  <a:cubicBezTo>
                    <a:pt x="80" y="121"/>
                    <a:pt x="129" y="0"/>
                    <a:pt x="129" y="0"/>
                  </a:cubicBezTo>
                  <a:cubicBezTo>
                    <a:pt x="129" y="0"/>
                    <a:pt x="0" y="316"/>
                    <a:pt x="310" y="586"/>
                  </a:cubicBezTo>
                  <a:cubicBezTo>
                    <a:pt x="620" y="856"/>
                    <a:pt x="693" y="1071"/>
                    <a:pt x="693" y="1071"/>
                  </a:cubicBezTo>
                  <a:lnTo>
                    <a:pt x="678" y="878"/>
                  </a:lnTo>
                  <a:lnTo>
                    <a:pt x="678" y="87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279874E4-30AB-432E-A908-904C1C68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4894263"/>
              <a:ext cx="312738" cy="457200"/>
            </a:xfrm>
            <a:custGeom>
              <a:avLst/>
              <a:gdLst>
                <a:gd name="T0" fmla="*/ 218 w 329"/>
                <a:gd name="T1" fmla="*/ 458 h 480"/>
                <a:gd name="T2" fmla="*/ 218 w 329"/>
                <a:gd name="T3" fmla="*/ 458 h 480"/>
                <a:gd name="T4" fmla="*/ 95 w 329"/>
                <a:gd name="T5" fmla="*/ 253 h 480"/>
                <a:gd name="T6" fmla="*/ 218 w 329"/>
                <a:gd name="T7" fmla="*/ 0 h 480"/>
                <a:gd name="T8" fmla="*/ 218 w 329"/>
                <a:gd name="T9" fmla="*/ 45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80">
                  <a:moveTo>
                    <a:pt x="218" y="458"/>
                  </a:moveTo>
                  <a:lnTo>
                    <a:pt x="218" y="458"/>
                  </a:lnTo>
                  <a:cubicBezTo>
                    <a:pt x="218" y="458"/>
                    <a:pt x="0" y="480"/>
                    <a:pt x="95" y="253"/>
                  </a:cubicBezTo>
                  <a:cubicBezTo>
                    <a:pt x="190" y="26"/>
                    <a:pt x="218" y="0"/>
                    <a:pt x="218" y="0"/>
                  </a:cubicBezTo>
                  <a:cubicBezTo>
                    <a:pt x="218" y="0"/>
                    <a:pt x="329" y="177"/>
                    <a:pt x="218" y="458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4DCCFCEE-6897-4D55-8743-C37EBA73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4894263"/>
              <a:ext cx="312738" cy="457200"/>
            </a:xfrm>
            <a:custGeom>
              <a:avLst/>
              <a:gdLst>
                <a:gd name="T0" fmla="*/ 218 w 329"/>
                <a:gd name="T1" fmla="*/ 458 h 480"/>
                <a:gd name="T2" fmla="*/ 218 w 329"/>
                <a:gd name="T3" fmla="*/ 458 h 480"/>
                <a:gd name="T4" fmla="*/ 95 w 329"/>
                <a:gd name="T5" fmla="*/ 253 h 480"/>
                <a:gd name="T6" fmla="*/ 218 w 329"/>
                <a:gd name="T7" fmla="*/ 0 h 480"/>
                <a:gd name="T8" fmla="*/ 218 w 329"/>
                <a:gd name="T9" fmla="*/ 458 h 480"/>
                <a:gd name="T10" fmla="*/ 218 w 329"/>
                <a:gd name="T11" fmla="*/ 45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480">
                  <a:moveTo>
                    <a:pt x="218" y="458"/>
                  </a:moveTo>
                  <a:lnTo>
                    <a:pt x="218" y="458"/>
                  </a:lnTo>
                  <a:cubicBezTo>
                    <a:pt x="218" y="458"/>
                    <a:pt x="0" y="480"/>
                    <a:pt x="95" y="253"/>
                  </a:cubicBezTo>
                  <a:cubicBezTo>
                    <a:pt x="190" y="26"/>
                    <a:pt x="218" y="0"/>
                    <a:pt x="218" y="0"/>
                  </a:cubicBezTo>
                  <a:cubicBezTo>
                    <a:pt x="218" y="0"/>
                    <a:pt x="329" y="177"/>
                    <a:pt x="218" y="458"/>
                  </a:cubicBezTo>
                  <a:lnTo>
                    <a:pt x="218" y="45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2CB11570-28F6-493A-A4F9-163D587B0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883150"/>
              <a:ext cx="212725" cy="454025"/>
            </a:xfrm>
            <a:custGeom>
              <a:avLst/>
              <a:gdLst>
                <a:gd name="T0" fmla="*/ 0 w 223"/>
                <a:gd name="T1" fmla="*/ 476 h 476"/>
                <a:gd name="T2" fmla="*/ 0 w 223"/>
                <a:gd name="T3" fmla="*/ 476 h 476"/>
                <a:gd name="T4" fmla="*/ 197 w 223"/>
                <a:gd name="T5" fmla="*/ 238 h 476"/>
                <a:gd name="T6" fmla="*/ 103 w 223"/>
                <a:gd name="T7" fmla="*/ 0 h 476"/>
                <a:gd name="T8" fmla="*/ 70 w 223"/>
                <a:gd name="T9" fmla="*/ 151 h 476"/>
                <a:gd name="T10" fmla="*/ 0 w 223"/>
                <a:gd name="T11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476">
                  <a:moveTo>
                    <a:pt x="0" y="476"/>
                  </a:moveTo>
                  <a:lnTo>
                    <a:pt x="0" y="476"/>
                  </a:lnTo>
                  <a:cubicBezTo>
                    <a:pt x="0" y="476"/>
                    <a:pt x="223" y="476"/>
                    <a:pt x="197" y="238"/>
                  </a:cubicBezTo>
                  <a:cubicBezTo>
                    <a:pt x="170" y="0"/>
                    <a:pt x="103" y="0"/>
                    <a:pt x="103" y="0"/>
                  </a:cubicBezTo>
                  <a:lnTo>
                    <a:pt x="70" y="151"/>
                  </a:lnTo>
                  <a:cubicBezTo>
                    <a:pt x="70" y="151"/>
                    <a:pt x="103" y="340"/>
                    <a:pt x="0" y="47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0D9F54DA-C785-410F-8F8E-41E36947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883150"/>
              <a:ext cx="212725" cy="454025"/>
            </a:xfrm>
            <a:custGeom>
              <a:avLst/>
              <a:gdLst>
                <a:gd name="T0" fmla="*/ 0 w 223"/>
                <a:gd name="T1" fmla="*/ 476 h 476"/>
                <a:gd name="T2" fmla="*/ 0 w 223"/>
                <a:gd name="T3" fmla="*/ 476 h 476"/>
                <a:gd name="T4" fmla="*/ 197 w 223"/>
                <a:gd name="T5" fmla="*/ 238 h 476"/>
                <a:gd name="T6" fmla="*/ 103 w 223"/>
                <a:gd name="T7" fmla="*/ 0 h 476"/>
                <a:gd name="T8" fmla="*/ 70 w 223"/>
                <a:gd name="T9" fmla="*/ 151 h 476"/>
                <a:gd name="T10" fmla="*/ 0 w 223"/>
                <a:gd name="T11" fmla="*/ 476 h 476"/>
                <a:gd name="T12" fmla="*/ 0 w 223"/>
                <a:gd name="T1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76">
                  <a:moveTo>
                    <a:pt x="0" y="476"/>
                  </a:moveTo>
                  <a:lnTo>
                    <a:pt x="0" y="476"/>
                  </a:lnTo>
                  <a:cubicBezTo>
                    <a:pt x="0" y="476"/>
                    <a:pt x="223" y="476"/>
                    <a:pt x="197" y="238"/>
                  </a:cubicBezTo>
                  <a:cubicBezTo>
                    <a:pt x="170" y="0"/>
                    <a:pt x="103" y="0"/>
                    <a:pt x="103" y="0"/>
                  </a:cubicBezTo>
                  <a:lnTo>
                    <a:pt x="70" y="151"/>
                  </a:lnTo>
                  <a:cubicBezTo>
                    <a:pt x="70" y="151"/>
                    <a:pt x="103" y="340"/>
                    <a:pt x="0" y="476"/>
                  </a:cubicBezTo>
                  <a:lnTo>
                    <a:pt x="0" y="47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10D9713F-556B-4978-8EE8-47D335887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4864100"/>
              <a:ext cx="212725" cy="460375"/>
            </a:xfrm>
            <a:custGeom>
              <a:avLst/>
              <a:gdLst>
                <a:gd name="T0" fmla="*/ 223 w 223"/>
                <a:gd name="T1" fmla="*/ 483 h 483"/>
                <a:gd name="T2" fmla="*/ 223 w 223"/>
                <a:gd name="T3" fmla="*/ 483 h 483"/>
                <a:gd name="T4" fmla="*/ 26 w 223"/>
                <a:gd name="T5" fmla="*/ 245 h 483"/>
                <a:gd name="T6" fmla="*/ 157 w 223"/>
                <a:gd name="T7" fmla="*/ 0 h 483"/>
                <a:gd name="T8" fmla="*/ 157 w 223"/>
                <a:gd name="T9" fmla="*/ 208 h 483"/>
                <a:gd name="T10" fmla="*/ 223 w 223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483">
                  <a:moveTo>
                    <a:pt x="223" y="483"/>
                  </a:moveTo>
                  <a:lnTo>
                    <a:pt x="223" y="483"/>
                  </a:lnTo>
                  <a:cubicBezTo>
                    <a:pt x="223" y="483"/>
                    <a:pt x="0" y="483"/>
                    <a:pt x="26" y="245"/>
                  </a:cubicBezTo>
                  <a:cubicBezTo>
                    <a:pt x="52" y="6"/>
                    <a:pt x="157" y="0"/>
                    <a:pt x="157" y="0"/>
                  </a:cubicBezTo>
                  <a:lnTo>
                    <a:pt x="157" y="208"/>
                  </a:lnTo>
                  <a:cubicBezTo>
                    <a:pt x="157" y="208"/>
                    <a:pt x="120" y="346"/>
                    <a:pt x="223" y="483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921E128E-6148-4D30-BB29-2F61FF06D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4864100"/>
              <a:ext cx="212725" cy="460375"/>
            </a:xfrm>
            <a:custGeom>
              <a:avLst/>
              <a:gdLst>
                <a:gd name="T0" fmla="*/ 223 w 223"/>
                <a:gd name="T1" fmla="*/ 483 h 483"/>
                <a:gd name="T2" fmla="*/ 223 w 223"/>
                <a:gd name="T3" fmla="*/ 483 h 483"/>
                <a:gd name="T4" fmla="*/ 26 w 223"/>
                <a:gd name="T5" fmla="*/ 245 h 483"/>
                <a:gd name="T6" fmla="*/ 157 w 223"/>
                <a:gd name="T7" fmla="*/ 0 h 483"/>
                <a:gd name="T8" fmla="*/ 157 w 223"/>
                <a:gd name="T9" fmla="*/ 208 h 483"/>
                <a:gd name="T10" fmla="*/ 223 w 223"/>
                <a:gd name="T11" fmla="*/ 483 h 483"/>
                <a:gd name="T12" fmla="*/ 223 w 223"/>
                <a:gd name="T13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83">
                  <a:moveTo>
                    <a:pt x="223" y="483"/>
                  </a:moveTo>
                  <a:lnTo>
                    <a:pt x="223" y="483"/>
                  </a:lnTo>
                  <a:cubicBezTo>
                    <a:pt x="223" y="483"/>
                    <a:pt x="0" y="483"/>
                    <a:pt x="26" y="245"/>
                  </a:cubicBezTo>
                  <a:cubicBezTo>
                    <a:pt x="52" y="6"/>
                    <a:pt x="157" y="0"/>
                    <a:pt x="157" y="0"/>
                  </a:cubicBezTo>
                  <a:lnTo>
                    <a:pt x="157" y="208"/>
                  </a:lnTo>
                  <a:cubicBezTo>
                    <a:pt x="157" y="208"/>
                    <a:pt x="120" y="346"/>
                    <a:pt x="223" y="483"/>
                  </a:cubicBezTo>
                  <a:lnTo>
                    <a:pt x="223" y="48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7195B250-306B-43D1-B51D-AA448466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1" y="5334000"/>
              <a:ext cx="0" cy="1089025"/>
            </a:xfrm>
            <a:custGeom>
              <a:avLst/>
              <a:gdLst>
                <a:gd name="T0" fmla="*/ 1142 h 1142"/>
                <a:gd name="T1" fmla="*/ 1142 h 1142"/>
                <a:gd name="T2" fmla="*/ 0 h 11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42">
                  <a:moveTo>
                    <a:pt x="0" y="1142"/>
                  </a:moveTo>
                  <a:lnTo>
                    <a:pt x="0" y="1142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id="{3A2E8FC1-DAAD-4B18-9FC9-C8FDEDD13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4984750"/>
              <a:ext cx="717550" cy="966788"/>
            </a:xfrm>
            <a:custGeom>
              <a:avLst/>
              <a:gdLst>
                <a:gd name="T0" fmla="*/ 93 w 752"/>
                <a:gd name="T1" fmla="*/ 855 h 1013"/>
                <a:gd name="T2" fmla="*/ 93 w 752"/>
                <a:gd name="T3" fmla="*/ 855 h 1013"/>
                <a:gd name="T4" fmla="*/ 336 w 752"/>
                <a:gd name="T5" fmla="*/ 341 h 1013"/>
                <a:gd name="T6" fmla="*/ 623 w 752"/>
                <a:gd name="T7" fmla="*/ 0 h 1013"/>
                <a:gd name="T8" fmla="*/ 442 w 752"/>
                <a:gd name="T9" fmla="*/ 586 h 1013"/>
                <a:gd name="T10" fmla="*/ 93 w 752"/>
                <a:gd name="T11" fmla="*/ 1013 h 1013"/>
                <a:gd name="T12" fmla="*/ 93 w 752"/>
                <a:gd name="T13" fmla="*/ 855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1013">
                  <a:moveTo>
                    <a:pt x="93" y="855"/>
                  </a:moveTo>
                  <a:lnTo>
                    <a:pt x="93" y="855"/>
                  </a:lnTo>
                  <a:cubicBezTo>
                    <a:pt x="93" y="855"/>
                    <a:pt x="0" y="560"/>
                    <a:pt x="336" y="341"/>
                  </a:cubicBezTo>
                  <a:cubicBezTo>
                    <a:pt x="673" y="121"/>
                    <a:pt x="623" y="0"/>
                    <a:pt x="623" y="0"/>
                  </a:cubicBezTo>
                  <a:cubicBezTo>
                    <a:pt x="623" y="0"/>
                    <a:pt x="752" y="316"/>
                    <a:pt x="442" y="586"/>
                  </a:cubicBezTo>
                  <a:cubicBezTo>
                    <a:pt x="132" y="857"/>
                    <a:pt x="93" y="1013"/>
                    <a:pt x="93" y="1013"/>
                  </a:cubicBezTo>
                  <a:lnTo>
                    <a:pt x="93" y="855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D53F5063-00A8-484A-AE71-A68A59E60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4984750"/>
              <a:ext cx="717550" cy="966788"/>
            </a:xfrm>
            <a:custGeom>
              <a:avLst/>
              <a:gdLst>
                <a:gd name="T0" fmla="*/ 93 w 752"/>
                <a:gd name="T1" fmla="*/ 855 h 1013"/>
                <a:gd name="T2" fmla="*/ 93 w 752"/>
                <a:gd name="T3" fmla="*/ 855 h 1013"/>
                <a:gd name="T4" fmla="*/ 336 w 752"/>
                <a:gd name="T5" fmla="*/ 341 h 1013"/>
                <a:gd name="T6" fmla="*/ 623 w 752"/>
                <a:gd name="T7" fmla="*/ 0 h 1013"/>
                <a:gd name="T8" fmla="*/ 442 w 752"/>
                <a:gd name="T9" fmla="*/ 586 h 1013"/>
                <a:gd name="T10" fmla="*/ 93 w 752"/>
                <a:gd name="T11" fmla="*/ 1013 h 1013"/>
                <a:gd name="T12" fmla="*/ 93 w 752"/>
                <a:gd name="T13" fmla="*/ 855 h 1013"/>
                <a:gd name="T14" fmla="*/ 93 w 752"/>
                <a:gd name="T15" fmla="*/ 855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1013">
                  <a:moveTo>
                    <a:pt x="93" y="855"/>
                  </a:moveTo>
                  <a:lnTo>
                    <a:pt x="93" y="855"/>
                  </a:lnTo>
                  <a:cubicBezTo>
                    <a:pt x="93" y="855"/>
                    <a:pt x="0" y="560"/>
                    <a:pt x="336" y="341"/>
                  </a:cubicBezTo>
                  <a:cubicBezTo>
                    <a:pt x="673" y="121"/>
                    <a:pt x="623" y="0"/>
                    <a:pt x="623" y="0"/>
                  </a:cubicBezTo>
                  <a:cubicBezTo>
                    <a:pt x="623" y="0"/>
                    <a:pt x="752" y="316"/>
                    <a:pt x="442" y="586"/>
                  </a:cubicBezTo>
                  <a:cubicBezTo>
                    <a:pt x="132" y="857"/>
                    <a:pt x="93" y="1013"/>
                    <a:pt x="93" y="1013"/>
                  </a:cubicBezTo>
                  <a:lnTo>
                    <a:pt x="93" y="855"/>
                  </a:lnTo>
                  <a:lnTo>
                    <a:pt x="93" y="85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id="{C044594C-4655-451F-B6C8-B21BF665C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5332413"/>
              <a:ext cx="717550" cy="1020763"/>
            </a:xfrm>
            <a:custGeom>
              <a:avLst/>
              <a:gdLst>
                <a:gd name="T0" fmla="*/ 677 w 752"/>
                <a:gd name="T1" fmla="*/ 878 h 1071"/>
                <a:gd name="T2" fmla="*/ 677 w 752"/>
                <a:gd name="T3" fmla="*/ 878 h 1071"/>
                <a:gd name="T4" fmla="*/ 415 w 752"/>
                <a:gd name="T5" fmla="*/ 340 h 1071"/>
                <a:gd name="T6" fmla="*/ 128 w 752"/>
                <a:gd name="T7" fmla="*/ 0 h 1071"/>
                <a:gd name="T8" fmla="*/ 309 w 752"/>
                <a:gd name="T9" fmla="*/ 586 h 1071"/>
                <a:gd name="T10" fmla="*/ 692 w 752"/>
                <a:gd name="T11" fmla="*/ 1071 h 1071"/>
                <a:gd name="T12" fmla="*/ 677 w 752"/>
                <a:gd name="T13" fmla="*/ 878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1071">
                  <a:moveTo>
                    <a:pt x="677" y="878"/>
                  </a:moveTo>
                  <a:lnTo>
                    <a:pt x="677" y="878"/>
                  </a:lnTo>
                  <a:cubicBezTo>
                    <a:pt x="677" y="878"/>
                    <a:pt x="752" y="559"/>
                    <a:pt x="415" y="340"/>
                  </a:cubicBezTo>
                  <a:cubicBezTo>
                    <a:pt x="79" y="121"/>
                    <a:pt x="128" y="0"/>
                    <a:pt x="128" y="0"/>
                  </a:cubicBezTo>
                  <a:cubicBezTo>
                    <a:pt x="128" y="0"/>
                    <a:pt x="0" y="316"/>
                    <a:pt x="309" y="586"/>
                  </a:cubicBezTo>
                  <a:cubicBezTo>
                    <a:pt x="619" y="856"/>
                    <a:pt x="692" y="1071"/>
                    <a:pt x="692" y="1071"/>
                  </a:cubicBezTo>
                  <a:lnTo>
                    <a:pt x="677" y="878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id="{5A9F1CFF-8809-4762-A01F-ECF572673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5332413"/>
              <a:ext cx="717550" cy="1020763"/>
            </a:xfrm>
            <a:custGeom>
              <a:avLst/>
              <a:gdLst>
                <a:gd name="T0" fmla="*/ 677 w 752"/>
                <a:gd name="T1" fmla="*/ 878 h 1071"/>
                <a:gd name="T2" fmla="*/ 677 w 752"/>
                <a:gd name="T3" fmla="*/ 878 h 1071"/>
                <a:gd name="T4" fmla="*/ 415 w 752"/>
                <a:gd name="T5" fmla="*/ 340 h 1071"/>
                <a:gd name="T6" fmla="*/ 128 w 752"/>
                <a:gd name="T7" fmla="*/ 0 h 1071"/>
                <a:gd name="T8" fmla="*/ 309 w 752"/>
                <a:gd name="T9" fmla="*/ 586 h 1071"/>
                <a:gd name="T10" fmla="*/ 692 w 752"/>
                <a:gd name="T11" fmla="*/ 1071 h 1071"/>
                <a:gd name="T12" fmla="*/ 677 w 752"/>
                <a:gd name="T13" fmla="*/ 878 h 1071"/>
                <a:gd name="T14" fmla="*/ 677 w 752"/>
                <a:gd name="T15" fmla="*/ 878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1071">
                  <a:moveTo>
                    <a:pt x="677" y="878"/>
                  </a:moveTo>
                  <a:lnTo>
                    <a:pt x="677" y="878"/>
                  </a:lnTo>
                  <a:cubicBezTo>
                    <a:pt x="677" y="878"/>
                    <a:pt x="752" y="559"/>
                    <a:pt x="415" y="340"/>
                  </a:cubicBezTo>
                  <a:cubicBezTo>
                    <a:pt x="79" y="121"/>
                    <a:pt x="128" y="0"/>
                    <a:pt x="128" y="0"/>
                  </a:cubicBezTo>
                  <a:cubicBezTo>
                    <a:pt x="128" y="0"/>
                    <a:pt x="0" y="316"/>
                    <a:pt x="309" y="586"/>
                  </a:cubicBezTo>
                  <a:cubicBezTo>
                    <a:pt x="619" y="856"/>
                    <a:pt x="692" y="1071"/>
                    <a:pt x="692" y="1071"/>
                  </a:cubicBezTo>
                  <a:lnTo>
                    <a:pt x="677" y="878"/>
                  </a:lnTo>
                  <a:lnTo>
                    <a:pt x="677" y="87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id="{BDEFB716-E30E-4486-9FA1-C5F00F575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4894263"/>
              <a:ext cx="314325" cy="457200"/>
            </a:xfrm>
            <a:custGeom>
              <a:avLst/>
              <a:gdLst>
                <a:gd name="T0" fmla="*/ 218 w 329"/>
                <a:gd name="T1" fmla="*/ 458 h 480"/>
                <a:gd name="T2" fmla="*/ 218 w 329"/>
                <a:gd name="T3" fmla="*/ 458 h 480"/>
                <a:gd name="T4" fmla="*/ 95 w 329"/>
                <a:gd name="T5" fmla="*/ 253 h 480"/>
                <a:gd name="T6" fmla="*/ 219 w 329"/>
                <a:gd name="T7" fmla="*/ 0 h 480"/>
                <a:gd name="T8" fmla="*/ 218 w 329"/>
                <a:gd name="T9" fmla="*/ 45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80">
                  <a:moveTo>
                    <a:pt x="218" y="458"/>
                  </a:moveTo>
                  <a:lnTo>
                    <a:pt x="218" y="458"/>
                  </a:lnTo>
                  <a:cubicBezTo>
                    <a:pt x="218" y="458"/>
                    <a:pt x="0" y="480"/>
                    <a:pt x="95" y="253"/>
                  </a:cubicBezTo>
                  <a:cubicBezTo>
                    <a:pt x="190" y="26"/>
                    <a:pt x="219" y="0"/>
                    <a:pt x="219" y="0"/>
                  </a:cubicBezTo>
                  <a:cubicBezTo>
                    <a:pt x="219" y="0"/>
                    <a:pt x="329" y="177"/>
                    <a:pt x="218" y="458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2DD49214-4E43-4C11-9A1D-4F38D3919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4894263"/>
              <a:ext cx="314325" cy="457200"/>
            </a:xfrm>
            <a:custGeom>
              <a:avLst/>
              <a:gdLst>
                <a:gd name="T0" fmla="*/ 218 w 329"/>
                <a:gd name="T1" fmla="*/ 458 h 480"/>
                <a:gd name="T2" fmla="*/ 218 w 329"/>
                <a:gd name="T3" fmla="*/ 458 h 480"/>
                <a:gd name="T4" fmla="*/ 95 w 329"/>
                <a:gd name="T5" fmla="*/ 253 h 480"/>
                <a:gd name="T6" fmla="*/ 219 w 329"/>
                <a:gd name="T7" fmla="*/ 0 h 480"/>
                <a:gd name="T8" fmla="*/ 218 w 329"/>
                <a:gd name="T9" fmla="*/ 458 h 480"/>
                <a:gd name="T10" fmla="*/ 218 w 329"/>
                <a:gd name="T11" fmla="*/ 45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480">
                  <a:moveTo>
                    <a:pt x="218" y="458"/>
                  </a:moveTo>
                  <a:lnTo>
                    <a:pt x="218" y="458"/>
                  </a:lnTo>
                  <a:cubicBezTo>
                    <a:pt x="218" y="458"/>
                    <a:pt x="0" y="480"/>
                    <a:pt x="95" y="253"/>
                  </a:cubicBezTo>
                  <a:cubicBezTo>
                    <a:pt x="190" y="26"/>
                    <a:pt x="219" y="0"/>
                    <a:pt x="219" y="0"/>
                  </a:cubicBezTo>
                  <a:cubicBezTo>
                    <a:pt x="219" y="0"/>
                    <a:pt x="329" y="177"/>
                    <a:pt x="218" y="458"/>
                  </a:cubicBezTo>
                  <a:lnTo>
                    <a:pt x="218" y="45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07E25196-B73D-4A94-A64A-B43293403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1" y="4883150"/>
              <a:ext cx="212725" cy="454025"/>
            </a:xfrm>
            <a:custGeom>
              <a:avLst/>
              <a:gdLst>
                <a:gd name="T0" fmla="*/ 0 w 223"/>
                <a:gd name="T1" fmla="*/ 476 h 476"/>
                <a:gd name="T2" fmla="*/ 0 w 223"/>
                <a:gd name="T3" fmla="*/ 476 h 476"/>
                <a:gd name="T4" fmla="*/ 197 w 223"/>
                <a:gd name="T5" fmla="*/ 238 h 476"/>
                <a:gd name="T6" fmla="*/ 103 w 223"/>
                <a:gd name="T7" fmla="*/ 0 h 476"/>
                <a:gd name="T8" fmla="*/ 70 w 223"/>
                <a:gd name="T9" fmla="*/ 151 h 476"/>
                <a:gd name="T10" fmla="*/ 0 w 223"/>
                <a:gd name="T11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476">
                  <a:moveTo>
                    <a:pt x="0" y="476"/>
                  </a:moveTo>
                  <a:lnTo>
                    <a:pt x="0" y="476"/>
                  </a:lnTo>
                  <a:cubicBezTo>
                    <a:pt x="0" y="476"/>
                    <a:pt x="223" y="476"/>
                    <a:pt x="197" y="238"/>
                  </a:cubicBezTo>
                  <a:cubicBezTo>
                    <a:pt x="171" y="0"/>
                    <a:pt x="103" y="0"/>
                    <a:pt x="103" y="0"/>
                  </a:cubicBezTo>
                  <a:lnTo>
                    <a:pt x="70" y="151"/>
                  </a:lnTo>
                  <a:cubicBezTo>
                    <a:pt x="70" y="151"/>
                    <a:pt x="103" y="340"/>
                    <a:pt x="0" y="476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45">
              <a:extLst>
                <a:ext uri="{FF2B5EF4-FFF2-40B4-BE49-F238E27FC236}">
                  <a16:creationId xmlns:a16="http://schemas.microsoft.com/office/drawing/2014/main" id="{5D3008EA-AE02-4AC3-9D35-48DA947C2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1" y="4883150"/>
              <a:ext cx="212725" cy="454025"/>
            </a:xfrm>
            <a:custGeom>
              <a:avLst/>
              <a:gdLst>
                <a:gd name="T0" fmla="*/ 0 w 223"/>
                <a:gd name="T1" fmla="*/ 476 h 476"/>
                <a:gd name="T2" fmla="*/ 0 w 223"/>
                <a:gd name="T3" fmla="*/ 476 h 476"/>
                <a:gd name="T4" fmla="*/ 197 w 223"/>
                <a:gd name="T5" fmla="*/ 238 h 476"/>
                <a:gd name="T6" fmla="*/ 103 w 223"/>
                <a:gd name="T7" fmla="*/ 0 h 476"/>
                <a:gd name="T8" fmla="*/ 70 w 223"/>
                <a:gd name="T9" fmla="*/ 151 h 476"/>
                <a:gd name="T10" fmla="*/ 0 w 223"/>
                <a:gd name="T11" fmla="*/ 476 h 476"/>
                <a:gd name="T12" fmla="*/ 0 w 223"/>
                <a:gd name="T1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76">
                  <a:moveTo>
                    <a:pt x="0" y="476"/>
                  </a:moveTo>
                  <a:lnTo>
                    <a:pt x="0" y="476"/>
                  </a:lnTo>
                  <a:cubicBezTo>
                    <a:pt x="0" y="476"/>
                    <a:pt x="223" y="476"/>
                    <a:pt x="197" y="238"/>
                  </a:cubicBezTo>
                  <a:cubicBezTo>
                    <a:pt x="171" y="0"/>
                    <a:pt x="103" y="0"/>
                    <a:pt x="103" y="0"/>
                  </a:cubicBezTo>
                  <a:lnTo>
                    <a:pt x="70" y="151"/>
                  </a:lnTo>
                  <a:cubicBezTo>
                    <a:pt x="70" y="151"/>
                    <a:pt x="103" y="340"/>
                    <a:pt x="0" y="476"/>
                  </a:cubicBezTo>
                  <a:lnTo>
                    <a:pt x="0" y="47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46">
              <a:extLst>
                <a:ext uri="{FF2B5EF4-FFF2-40B4-BE49-F238E27FC236}">
                  <a16:creationId xmlns:a16="http://schemas.microsoft.com/office/drawing/2014/main" id="{D39824F4-3DC9-49F8-8C7C-762C6C1EC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6" y="4864100"/>
              <a:ext cx="212725" cy="460375"/>
            </a:xfrm>
            <a:custGeom>
              <a:avLst/>
              <a:gdLst>
                <a:gd name="T0" fmla="*/ 223 w 223"/>
                <a:gd name="T1" fmla="*/ 483 h 483"/>
                <a:gd name="T2" fmla="*/ 223 w 223"/>
                <a:gd name="T3" fmla="*/ 483 h 483"/>
                <a:gd name="T4" fmla="*/ 26 w 223"/>
                <a:gd name="T5" fmla="*/ 245 h 483"/>
                <a:gd name="T6" fmla="*/ 157 w 223"/>
                <a:gd name="T7" fmla="*/ 0 h 483"/>
                <a:gd name="T8" fmla="*/ 157 w 223"/>
                <a:gd name="T9" fmla="*/ 208 h 483"/>
                <a:gd name="T10" fmla="*/ 223 w 223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483">
                  <a:moveTo>
                    <a:pt x="223" y="483"/>
                  </a:moveTo>
                  <a:lnTo>
                    <a:pt x="223" y="483"/>
                  </a:lnTo>
                  <a:cubicBezTo>
                    <a:pt x="223" y="483"/>
                    <a:pt x="0" y="483"/>
                    <a:pt x="26" y="245"/>
                  </a:cubicBezTo>
                  <a:cubicBezTo>
                    <a:pt x="53" y="6"/>
                    <a:pt x="157" y="0"/>
                    <a:pt x="157" y="0"/>
                  </a:cubicBezTo>
                  <a:lnTo>
                    <a:pt x="157" y="208"/>
                  </a:lnTo>
                  <a:cubicBezTo>
                    <a:pt x="157" y="208"/>
                    <a:pt x="120" y="346"/>
                    <a:pt x="223" y="483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A0C14CB6-5314-4C35-8B6D-CDDC5F77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6" y="4864100"/>
              <a:ext cx="212725" cy="460375"/>
            </a:xfrm>
            <a:custGeom>
              <a:avLst/>
              <a:gdLst>
                <a:gd name="T0" fmla="*/ 223 w 223"/>
                <a:gd name="T1" fmla="*/ 483 h 483"/>
                <a:gd name="T2" fmla="*/ 223 w 223"/>
                <a:gd name="T3" fmla="*/ 483 h 483"/>
                <a:gd name="T4" fmla="*/ 26 w 223"/>
                <a:gd name="T5" fmla="*/ 245 h 483"/>
                <a:gd name="T6" fmla="*/ 157 w 223"/>
                <a:gd name="T7" fmla="*/ 0 h 483"/>
                <a:gd name="T8" fmla="*/ 157 w 223"/>
                <a:gd name="T9" fmla="*/ 208 h 483"/>
                <a:gd name="T10" fmla="*/ 223 w 223"/>
                <a:gd name="T11" fmla="*/ 483 h 483"/>
                <a:gd name="T12" fmla="*/ 223 w 223"/>
                <a:gd name="T13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83">
                  <a:moveTo>
                    <a:pt x="223" y="483"/>
                  </a:moveTo>
                  <a:lnTo>
                    <a:pt x="223" y="483"/>
                  </a:lnTo>
                  <a:cubicBezTo>
                    <a:pt x="223" y="483"/>
                    <a:pt x="0" y="483"/>
                    <a:pt x="26" y="245"/>
                  </a:cubicBezTo>
                  <a:cubicBezTo>
                    <a:pt x="53" y="6"/>
                    <a:pt x="157" y="0"/>
                    <a:pt x="157" y="0"/>
                  </a:cubicBezTo>
                  <a:lnTo>
                    <a:pt x="157" y="208"/>
                  </a:lnTo>
                  <a:cubicBezTo>
                    <a:pt x="157" y="208"/>
                    <a:pt x="120" y="346"/>
                    <a:pt x="223" y="483"/>
                  </a:cubicBezTo>
                  <a:lnTo>
                    <a:pt x="223" y="483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4DD97855-4108-48B0-A409-E76B34D80717}"/>
              </a:ext>
            </a:extLst>
          </p:cNvPr>
          <p:cNvGrpSpPr>
            <a:grpSpLocks noChangeAspect="1"/>
          </p:cNvGrpSpPr>
          <p:nvPr/>
        </p:nvGrpSpPr>
        <p:grpSpPr>
          <a:xfrm>
            <a:off x="7879953" y="1657349"/>
            <a:ext cx="1716088" cy="1789113"/>
            <a:chOff x="8642351" y="1238250"/>
            <a:chExt cx="1716088" cy="1789113"/>
          </a:xfrm>
        </p:grpSpPr>
        <p:sp>
          <p:nvSpPr>
            <p:cNvPr id="152" name="Freeform 148">
              <a:extLst>
                <a:ext uri="{FF2B5EF4-FFF2-40B4-BE49-F238E27FC236}">
                  <a16:creationId xmlns:a16="http://schemas.microsoft.com/office/drawing/2014/main" id="{CDCB52A5-9BE0-4B55-ADAB-5E0335B5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1" y="1306513"/>
              <a:ext cx="1716088" cy="1714500"/>
            </a:xfrm>
            <a:custGeom>
              <a:avLst/>
              <a:gdLst>
                <a:gd name="T0" fmla="*/ 899 w 1798"/>
                <a:gd name="T1" fmla="*/ 1798 h 1798"/>
                <a:gd name="T2" fmla="*/ 899 w 1798"/>
                <a:gd name="T3" fmla="*/ 1798 h 1798"/>
                <a:gd name="T4" fmla="*/ 1798 w 1798"/>
                <a:gd name="T5" fmla="*/ 899 h 1798"/>
                <a:gd name="T6" fmla="*/ 899 w 1798"/>
                <a:gd name="T7" fmla="*/ 0 h 1798"/>
                <a:gd name="T8" fmla="*/ 0 w 1798"/>
                <a:gd name="T9" fmla="*/ 899 h 1798"/>
                <a:gd name="T10" fmla="*/ 899 w 1798"/>
                <a:gd name="T11" fmla="*/ 179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8" h="1798">
                  <a:moveTo>
                    <a:pt x="899" y="1798"/>
                  </a:moveTo>
                  <a:lnTo>
                    <a:pt x="899" y="1798"/>
                  </a:lnTo>
                  <a:cubicBezTo>
                    <a:pt x="1396" y="1798"/>
                    <a:pt x="1798" y="1396"/>
                    <a:pt x="1798" y="899"/>
                  </a:cubicBezTo>
                  <a:cubicBezTo>
                    <a:pt x="1798" y="403"/>
                    <a:pt x="1396" y="0"/>
                    <a:pt x="899" y="0"/>
                  </a:cubicBezTo>
                  <a:cubicBezTo>
                    <a:pt x="402" y="0"/>
                    <a:pt x="0" y="403"/>
                    <a:pt x="0" y="899"/>
                  </a:cubicBezTo>
                  <a:cubicBezTo>
                    <a:pt x="0" y="1396"/>
                    <a:pt x="402" y="1798"/>
                    <a:pt x="899" y="1798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49">
              <a:extLst>
                <a:ext uri="{FF2B5EF4-FFF2-40B4-BE49-F238E27FC236}">
                  <a16:creationId xmlns:a16="http://schemas.microsoft.com/office/drawing/2014/main" id="{6DDD2780-5199-4561-8DDF-ACB4992E5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1" y="1306513"/>
              <a:ext cx="1716088" cy="1714500"/>
            </a:xfrm>
            <a:custGeom>
              <a:avLst/>
              <a:gdLst>
                <a:gd name="T0" fmla="*/ 899 w 1798"/>
                <a:gd name="T1" fmla="*/ 1798 h 1798"/>
                <a:gd name="T2" fmla="*/ 899 w 1798"/>
                <a:gd name="T3" fmla="*/ 1798 h 1798"/>
                <a:gd name="T4" fmla="*/ 1798 w 1798"/>
                <a:gd name="T5" fmla="*/ 899 h 1798"/>
                <a:gd name="T6" fmla="*/ 899 w 1798"/>
                <a:gd name="T7" fmla="*/ 0 h 1798"/>
                <a:gd name="T8" fmla="*/ 0 w 1798"/>
                <a:gd name="T9" fmla="*/ 899 h 1798"/>
                <a:gd name="T10" fmla="*/ 899 w 1798"/>
                <a:gd name="T11" fmla="*/ 1798 h 1798"/>
                <a:gd name="T12" fmla="*/ 899 w 1798"/>
                <a:gd name="T13" fmla="*/ 179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8" h="1798">
                  <a:moveTo>
                    <a:pt x="899" y="1798"/>
                  </a:moveTo>
                  <a:lnTo>
                    <a:pt x="899" y="1798"/>
                  </a:lnTo>
                  <a:cubicBezTo>
                    <a:pt x="1396" y="1798"/>
                    <a:pt x="1798" y="1396"/>
                    <a:pt x="1798" y="899"/>
                  </a:cubicBezTo>
                  <a:cubicBezTo>
                    <a:pt x="1798" y="403"/>
                    <a:pt x="1396" y="0"/>
                    <a:pt x="899" y="0"/>
                  </a:cubicBezTo>
                  <a:cubicBezTo>
                    <a:pt x="402" y="0"/>
                    <a:pt x="0" y="403"/>
                    <a:pt x="0" y="899"/>
                  </a:cubicBezTo>
                  <a:cubicBezTo>
                    <a:pt x="0" y="1396"/>
                    <a:pt x="402" y="1798"/>
                    <a:pt x="899" y="1798"/>
                  </a:cubicBezTo>
                  <a:lnTo>
                    <a:pt x="899" y="1798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50">
              <a:extLst>
                <a:ext uri="{FF2B5EF4-FFF2-40B4-BE49-F238E27FC236}">
                  <a16:creationId xmlns:a16="http://schemas.microsoft.com/office/drawing/2014/main" id="{CEF8B374-13A2-4C6B-AF14-04C5156EC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8" y="1349375"/>
              <a:ext cx="627063" cy="1579563"/>
            </a:xfrm>
            <a:custGeom>
              <a:avLst/>
              <a:gdLst>
                <a:gd name="T0" fmla="*/ 180 w 657"/>
                <a:gd name="T1" fmla="*/ 194 h 1655"/>
                <a:gd name="T2" fmla="*/ 180 w 657"/>
                <a:gd name="T3" fmla="*/ 194 h 1655"/>
                <a:gd name="T4" fmla="*/ 303 w 657"/>
                <a:gd name="T5" fmla="*/ 97 h 1655"/>
                <a:gd name="T6" fmla="*/ 477 w 657"/>
                <a:gd name="T7" fmla="*/ 0 h 1655"/>
                <a:gd name="T8" fmla="*/ 393 w 657"/>
                <a:gd name="T9" fmla="*/ 317 h 1655"/>
                <a:gd name="T10" fmla="*/ 398 w 657"/>
                <a:gd name="T11" fmla="*/ 727 h 1655"/>
                <a:gd name="T12" fmla="*/ 424 w 657"/>
                <a:gd name="T13" fmla="*/ 985 h 1655"/>
                <a:gd name="T14" fmla="*/ 280 w 657"/>
                <a:gd name="T15" fmla="*/ 1319 h 1655"/>
                <a:gd name="T16" fmla="*/ 374 w 657"/>
                <a:gd name="T17" fmla="*/ 1655 h 1655"/>
                <a:gd name="T18" fmla="*/ 262 w 657"/>
                <a:gd name="T19" fmla="*/ 1574 h 1655"/>
                <a:gd name="T20" fmla="*/ 154 w 657"/>
                <a:gd name="T21" fmla="*/ 1500 h 1655"/>
                <a:gd name="T22" fmla="*/ 86 w 657"/>
                <a:gd name="T23" fmla="*/ 1238 h 1655"/>
                <a:gd name="T24" fmla="*/ 140 w 657"/>
                <a:gd name="T25" fmla="*/ 964 h 1655"/>
                <a:gd name="T26" fmla="*/ 118 w 657"/>
                <a:gd name="T27" fmla="*/ 705 h 1655"/>
                <a:gd name="T28" fmla="*/ 172 w 657"/>
                <a:gd name="T29" fmla="*/ 426 h 1655"/>
                <a:gd name="T30" fmla="*/ 128 w 657"/>
                <a:gd name="T31" fmla="*/ 282 h 1655"/>
                <a:gd name="T32" fmla="*/ 180 w 657"/>
                <a:gd name="T33" fmla="*/ 194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1655">
                  <a:moveTo>
                    <a:pt x="180" y="194"/>
                  </a:moveTo>
                  <a:lnTo>
                    <a:pt x="180" y="194"/>
                  </a:lnTo>
                  <a:cubicBezTo>
                    <a:pt x="180" y="194"/>
                    <a:pt x="275" y="111"/>
                    <a:pt x="303" y="97"/>
                  </a:cubicBezTo>
                  <a:cubicBezTo>
                    <a:pt x="355" y="72"/>
                    <a:pt x="477" y="0"/>
                    <a:pt x="477" y="0"/>
                  </a:cubicBezTo>
                  <a:cubicBezTo>
                    <a:pt x="477" y="0"/>
                    <a:pt x="451" y="140"/>
                    <a:pt x="393" y="317"/>
                  </a:cubicBezTo>
                  <a:cubicBezTo>
                    <a:pt x="339" y="486"/>
                    <a:pt x="657" y="410"/>
                    <a:pt x="398" y="727"/>
                  </a:cubicBezTo>
                  <a:cubicBezTo>
                    <a:pt x="341" y="797"/>
                    <a:pt x="421" y="883"/>
                    <a:pt x="424" y="985"/>
                  </a:cubicBezTo>
                  <a:cubicBezTo>
                    <a:pt x="429" y="1222"/>
                    <a:pt x="291" y="1160"/>
                    <a:pt x="280" y="1319"/>
                  </a:cubicBezTo>
                  <a:cubicBezTo>
                    <a:pt x="269" y="1478"/>
                    <a:pt x="406" y="1540"/>
                    <a:pt x="374" y="1655"/>
                  </a:cubicBezTo>
                  <a:cubicBezTo>
                    <a:pt x="374" y="1655"/>
                    <a:pt x="300" y="1580"/>
                    <a:pt x="262" y="1574"/>
                  </a:cubicBezTo>
                  <a:cubicBezTo>
                    <a:pt x="223" y="1568"/>
                    <a:pt x="154" y="1500"/>
                    <a:pt x="154" y="1500"/>
                  </a:cubicBezTo>
                  <a:cubicBezTo>
                    <a:pt x="154" y="1500"/>
                    <a:pt x="0" y="1372"/>
                    <a:pt x="86" y="1238"/>
                  </a:cubicBezTo>
                  <a:cubicBezTo>
                    <a:pt x="172" y="1105"/>
                    <a:pt x="204" y="1073"/>
                    <a:pt x="140" y="964"/>
                  </a:cubicBezTo>
                  <a:cubicBezTo>
                    <a:pt x="75" y="854"/>
                    <a:pt x="38" y="835"/>
                    <a:pt x="118" y="705"/>
                  </a:cubicBezTo>
                  <a:cubicBezTo>
                    <a:pt x="199" y="576"/>
                    <a:pt x="226" y="503"/>
                    <a:pt x="172" y="426"/>
                  </a:cubicBezTo>
                  <a:cubicBezTo>
                    <a:pt x="118" y="350"/>
                    <a:pt x="96" y="372"/>
                    <a:pt x="128" y="282"/>
                  </a:cubicBezTo>
                  <a:cubicBezTo>
                    <a:pt x="161" y="192"/>
                    <a:pt x="180" y="194"/>
                    <a:pt x="180" y="1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51">
              <a:extLst>
                <a:ext uri="{FF2B5EF4-FFF2-40B4-BE49-F238E27FC236}">
                  <a16:creationId xmlns:a16="http://schemas.microsoft.com/office/drawing/2014/main" id="{1CC07870-4D72-4525-A101-730A1538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1" y="1581150"/>
              <a:ext cx="490538" cy="1446213"/>
            </a:xfrm>
            <a:custGeom>
              <a:avLst/>
              <a:gdLst>
                <a:gd name="T0" fmla="*/ 168 w 514"/>
                <a:gd name="T1" fmla="*/ 0 h 1516"/>
                <a:gd name="T2" fmla="*/ 168 w 514"/>
                <a:gd name="T3" fmla="*/ 0 h 1516"/>
                <a:gd name="T4" fmla="*/ 450 w 514"/>
                <a:gd name="T5" fmla="*/ 149 h 1516"/>
                <a:gd name="T6" fmla="*/ 399 w 514"/>
                <a:gd name="T7" fmla="*/ 326 h 1516"/>
                <a:gd name="T8" fmla="*/ 399 w 514"/>
                <a:gd name="T9" fmla="*/ 681 h 1516"/>
                <a:gd name="T10" fmla="*/ 424 w 514"/>
                <a:gd name="T11" fmla="*/ 940 h 1516"/>
                <a:gd name="T12" fmla="*/ 280 w 514"/>
                <a:gd name="T13" fmla="*/ 1274 h 1516"/>
                <a:gd name="T14" fmla="*/ 431 w 514"/>
                <a:gd name="T15" fmla="*/ 1498 h 1516"/>
                <a:gd name="T16" fmla="*/ 281 w 514"/>
                <a:gd name="T17" fmla="*/ 1516 h 1516"/>
                <a:gd name="T18" fmla="*/ 87 w 514"/>
                <a:gd name="T19" fmla="*/ 1498 h 1516"/>
                <a:gd name="T20" fmla="*/ 87 w 514"/>
                <a:gd name="T21" fmla="*/ 1193 h 1516"/>
                <a:gd name="T22" fmla="*/ 140 w 514"/>
                <a:gd name="T23" fmla="*/ 918 h 1516"/>
                <a:gd name="T24" fmla="*/ 119 w 514"/>
                <a:gd name="T25" fmla="*/ 660 h 1516"/>
                <a:gd name="T26" fmla="*/ 173 w 514"/>
                <a:gd name="T27" fmla="*/ 381 h 1516"/>
                <a:gd name="T28" fmla="*/ 119 w 514"/>
                <a:gd name="T29" fmla="*/ 209 h 1516"/>
                <a:gd name="T30" fmla="*/ 168 w 514"/>
                <a:gd name="T31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4" h="1516">
                  <a:moveTo>
                    <a:pt x="168" y="0"/>
                  </a:moveTo>
                  <a:lnTo>
                    <a:pt x="168" y="0"/>
                  </a:lnTo>
                  <a:lnTo>
                    <a:pt x="450" y="149"/>
                  </a:lnTo>
                  <a:cubicBezTo>
                    <a:pt x="450" y="149"/>
                    <a:pt x="399" y="186"/>
                    <a:pt x="399" y="326"/>
                  </a:cubicBezTo>
                  <a:cubicBezTo>
                    <a:pt x="399" y="626"/>
                    <a:pt x="514" y="326"/>
                    <a:pt x="399" y="681"/>
                  </a:cubicBezTo>
                  <a:cubicBezTo>
                    <a:pt x="371" y="767"/>
                    <a:pt x="422" y="838"/>
                    <a:pt x="424" y="940"/>
                  </a:cubicBezTo>
                  <a:cubicBezTo>
                    <a:pt x="430" y="1177"/>
                    <a:pt x="291" y="1115"/>
                    <a:pt x="280" y="1274"/>
                  </a:cubicBezTo>
                  <a:cubicBezTo>
                    <a:pt x="270" y="1433"/>
                    <a:pt x="464" y="1382"/>
                    <a:pt x="431" y="1498"/>
                  </a:cubicBezTo>
                  <a:cubicBezTo>
                    <a:pt x="431" y="1498"/>
                    <a:pt x="332" y="1516"/>
                    <a:pt x="281" y="1516"/>
                  </a:cubicBezTo>
                  <a:cubicBezTo>
                    <a:pt x="230" y="1516"/>
                    <a:pt x="87" y="1498"/>
                    <a:pt x="87" y="1498"/>
                  </a:cubicBezTo>
                  <a:cubicBezTo>
                    <a:pt x="87" y="1498"/>
                    <a:pt x="0" y="1326"/>
                    <a:pt x="87" y="1193"/>
                  </a:cubicBezTo>
                  <a:cubicBezTo>
                    <a:pt x="173" y="1059"/>
                    <a:pt x="205" y="1028"/>
                    <a:pt x="140" y="918"/>
                  </a:cubicBezTo>
                  <a:cubicBezTo>
                    <a:pt x="76" y="809"/>
                    <a:pt x="38" y="789"/>
                    <a:pt x="119" y="660"/>
                  </a:cubicBezTo>
                  <a:cubicBezTo>
                    <a:pt x="200" y="530"/>
                    <a:pt x="227" y="457"/>
                    <a:pt x="173" y="381"/>
                  </a:cubicBezTo>
                  <a:cubicBezTo>
                    <a:pt x="119" y="304"/>
                    <a:pt x="87" y="299"/>
                    <a:pt x="119" y="209"/>
                  </a:cubicBezTo>
                  <a:cubicBezTo>
                    <a:pt x="151" y="119"/>
                    <a:pt x="168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52">
              <a:extLst>
                <a:ext uri="{FF2B5EF4-FFF2-40B4-BE49-F238E27FC236}">
                  <a16:creationId xmlns:a16="http://schemas.microsoft.com/office/drawing/2014/main" id="{1B18F8BB-0796-493C-BEF7-F8168988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6" y="1506538"/>
              <a:ext cx="527050" cy="1439863"/>
            </a:xfrm>
            <a:custGeom>
              <a:avLst/>
              <a:gdLst>
                <a:gd name="T0" fmla="*/ 138 w 553"/>
                <a:gd name="T1" fmla="*/ 55 h 1509"/>
                <a:gd name="T2" fmla="*/ 138 w 553"/>
                <a:gd name="T3" fmla="*/ 55 h 1509"/>
                <a:gd name="T4" fmla="*/ 393 w 553"/>
                <a:gd name="T5" fmla="*/ 197 h 1509"/>
                <a:gd name="T6" fmla="*/ 399 w 553"/>
                <a:gd name="T7" fmla="*/ 206 h 1509"/>
                <a:gd name="T8" fmla="*/ 399 w 553"/>
                <a:gd name="T9" fmla="*/ 562 h 1509"/>
                <a:gd name="T10" fmla="*/ 424 w 553"/>
                <a:gd name="T11" fmla="*/ 820 h 1509"/>
                <a:gd name="T12" fmla="*/ 280 w 553"/>
                <a:gd name="T13" fmla="*/ 1154 h 1509"/>
                <a:gd name="T14" fmla="*/ 409 w 553"/>
                <a:gd name="T15" fmla="*/ 1335 h 1509"/>
                <a:gd name="T16" fmla="*/ 241 w 553"/>
                <a:gd name="T17" fmla="*/ 1451 h 1509"/>
                <a:gd name="T18" fmla="*/ 125 w 553"/>
                <a:gd name="T19" fmla="*/ 1509 h 1509"/>
                <a:gd name="T20" fmla="*/ 87 w 553"/>
                <a:gd name="T21" fmla="*/ 1073 h 1509"/>
                <a:gd name="T22" fmla="*/ 140 w 553"/>
                <a:gd name="T23" fmla="*/ 799 h 1509"/>
                <a:gd name="T24" fmla="*/ 119 w 553"/>
                <a:gd name="T25" fmla="*/ 540 h 1509"/>
                <a:gd name="T26" fmla="*/ 173 w 553"/>
                <a:gd name="T27" fmla="*/ 261 h 1509"/>
                <a:gd name="T28" fmla="*/ 119 w 553"/>
                <a:gd name="T29" fmla="*/ 90 h 1509"/>
                <a:gd name="T30" fmla="*/ 138 w 553"/>
                <a:gd name="T31" fmla="*/ 55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3" h="1509">
                  <a:moveTo>
                    <a:pt x="138" y="55"/>
                  </a:moveTo>
                  <a:lnTo>
                    <a:pt x="138" y="55"/>
                  </a:lnTo>
                  <a:lnTo>
                    <a:pt x="393" y="197"/>
                  </a:lnTo>
                  <a:cubicBezTo>
                    <a:pt x="393" y="197"/>
                    <a:pt x="399" y="66"/>
                    <a:pt x="399" y="206"/>
                  </a:cubicBezTo>
                  <a:cubicBezTo>
                    <a:pt x="399" y="507"/>
                    <a:pt x="553" y="321"/>
                    <a:pt x="399" y="562"/>
                  </a:cubicBezTo>
                  <a:cubicBezTo>
                    <a:pt x="350" y="638"/>
                    <a:pt x="422" y="718"/>
                    <a:pt x="424" y="820"/>
                  </a:cubicBezTo>
                  <a:cubicBezTo>
                    <a:pt x="430" y="1057"/>
                    <a:pt x="291" y="995"/>
                    <a:pt x="280" y="1154"/>
                  </a:cubicBezTo>
                  <a:cubicBezTo>
                    <a:pt x="270" y="1313"/>
                    <a:pt x="441" y="1220"/>
                    <a:pt x="409" y="1335"/>
                  </a:cubicBezTo>
                  <a:lnTo>
                    <a:pt x="241" y="1451"/>
                  </a:lnTo>
                  <a:lnTo>
                    <a:pt x="125" y="1509"/>
                  </a:lnTo>
                  <a:cubicBezTo>
                    <a:pt x="125" y="1509"/>
                    <a:pt x="0" y="1207"/>
                    <a:pt x="87" y="1073"/>
                  </a:cubicBezTo>
                  <a:cubicBezTo>
                    <a:pt x="173" y="940"/>
                    <a:pt x="205" y="908"/>
                    <a:pt x="140" y="799"/>
                  </a:cubicBezTo>
                  <a:cubicBezTo>
                    <a:pt x="76" y="689"/>
                    <a:pt x="38" y="670"/>
                    <a:pt x="119" y="540"/>
                  </a:cubicBezTo>
                  <a:cubicBezTo>
                    <a:pt x="200" y="411"/>
                    <a:pt x="227" y="338"/>
                    <a:pt x="173" y="261"/>
                  </a:cubicBezTo>
                  <a:cubicBezTo>
                    <a:pt x="119" y="185"/>
                    <a:pt x="87" y="180"/>
                    <a:pt x="119" y="90"/>
                  </a:cubicBezTo>
                  <a:cubicBezTo>
                    <a:pt x="151" y="0"/>
                    <a:pt x="138" y="55"/>
                    <a:pt x="1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53">
              <a:extLst>
                <a:ext uri="{FF2B5EF4-FFF2-40B4-BE49-F238E27FC236}">
                  <a16:creationId xmlns:a16="http://schemas.microsoft.com/office/drawing/2014/main" id="{ADDF3B0A-6486-4F63-837E-E9921A24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963" y="1238250"/>
              <a:ext cx="1006475" cy="688975"/>
            </a:xfrm>
            <a:custGeom>
              <a:avLst/>
              <a:gdLst>
                <a:gd name="T0" fmla="*/ 0 w 1056"/>
                <a:gd name="T1" fmla="*/ 116 h 721"/>
                <a:gd name="T2" fmla="*/ 0 w 1056"/>
                <a:gd name="T3" fmla="*/ 116 h 721"/>
                <a:gd name="T4" fmla="*/ 1056 w 1056"/>
                <a:gd name="T5" fmla="*/ 498 h 721"/>
                <a:gd name="T6" fmla="*/ 597 w 1056"/>
                <a:gd name="T7" fmla="*/ 116 h 721"/>
                <a:gd name="T8" fmla="*/ 0 w 1056"/>
                <a:gd name="T9" fmla="*/ 11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721">
                  <a:moveTo>
                    <a:pt x="0" y="116"/>
                  </a:moveTo>
                  <a:lnTo>
                    <a:pt x="0" y="116"/>
                  </a:lnTo>
                  <a:cubicBezTo>
                    <a:pt x="0" y="116"/>
                    <a:pt x="258" y="721"/>
                    <a:pt x="1056" y="498"/>
                  </a:cubicBezTo>
                  <a:cubicBezTo>
                    <a:pt x="1056" y="498"/>
                    <a:pt x="904" y="233"/>
                    <a:pt x="597" y="116"/>
                  </a:cubicBezTo>
                  <a:cubicBezTo>
                    <a:pt x="290" y="0"/>
                    <a:pt x="0" y="116"/>
                    <a:pt x="0" y="116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154">
              <a:extLst>
                <a:ext uri="{FF2B5EF4-FFF2-40B4-BE49-F238E27FC236}">
                  <a16:creationId xmlns:a16="http://schemas.microsoft.com/office/drawing/2014/main" id="{8642C350-10D5-4300-964B-8A59C3ED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963" y="1238250"/>
              <a:ext cx="1006475" cy="688975"/>
            </a:xfrm>
            <a:custGeom>
              <a:avLst/>
              <a:gdLst>
                <a:gd name="T0" fmla="*/ 0 w 1056"/>
                <a:gd name="T1" fmla="*/ 116 h 721"/>
                <a:gd name="T2" fmla="*/ 0 w 1056"/>
                <a:gd name="T3" fmla="*/ 116 h 721"/>
                <a:gd name="T4" fmla="*/ 1056 w 1056"/>
                <a:gd name="T5" fmla="*/ 498 h 721"/>
                <a:gd name="T6" fmla="*/ 597 w 1056"/>
                <a:gd name="T7" fmla="*/ 116 h 721"/>
                <a:gd name="T8" fmla="*/ 0 w 1056"/>
                <a:gd name="T9" fmla="*/ 116 h 721"/>
                <a:gd name="T10" fmla="*/ 0 w 1056"/>
                <a:gd name="T11" fmla="*/ 11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721">
                  <a:moveTo>
                    <a:pt x="0" y="116"/>
                  </a:moveTo>
                  <a:lnTo>
                    <a:pt x="0" y="116"/>
                  </a:lnTo>
                  <a:cubicBezTo>
                    <a:pt x="0" y="116"/>
                    <a:pt x="258" y="721"/>
                    <a:pt x="1056" y="498"/>
                  </a:cubicBezTo>
                  <a:cubicBezTo>
                    <a:pt x="1056" y="498"/>
                    <a:pt x="904" y="233"/>
                    <a:pt x="597" y="116"/>
                  </a:cubicBezTo>
                  <a:cubicBezTo>
                    <a:pt x="290" y="0"/>
                    <a:pt x="0" y="116"/>
                    <a:pt x="0" y="116"/>
                  </a:cubicBezTo>
                  <a:lnTo>
                    <a:pt x="0" y="11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55">
              <a:extLst>
                <a:ext uri="{FF2B5EF4-FFF2-40B4-BE49-F238E27FC236}">
                  <a16:creationId xmlns:a16="http://schemas.microsoft.com/office/drawing/2014/main" id="{C44E1F40-0EFB-4B95-9A21-1EC170DC9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0538" y="1389063"/>
              <a:ext cx="57150" cy="98425"/>
            </a:xfrm>
            <a:custGeom>
              <a:avLst/>
              <a:gdLst>
                <a:gd name="T0" fmla="*/ 2 w 60"/>
                <a:gd name="T1" fmla="*/ 0 h 103"/>
                <a:gd name="T2" fmla="*/ 2 w 60"/>
                <a:gd name="T3" fmla="*/ 0 h 103"/>
                <a:gd name="T4" fmla="*/ 60 w 60"/>
                <a:gd name="T5" fmla="*/ 26 h 103"/>
                <a:gd name="T6" fmla="*/ 31 w 60"/>
                <a:gd name="T7" fmla="*/ 101 h 103"/>
                <a:gd name="T8" fmla="*/ 0 w 60"/>
                <a:gd name="T9" fmla="*/ 103 h 103"/>
                <a:gd name="T10" fmla="*/ 2 w 60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3">
                  <a:moveTo>
                    <a:pt x="2" y="0"/>
                  </a:moveTo>
                  <a:lnTo>
                    <a:pt x="2" y="0"/>
                  </a:lnTo>
                  <a:lnTo>
                    <a:pt x="60" y="26"/>
                  </a:lnTo>
                  <a:lnTo>
                    <a:pt x="31" y="101"/>
                  </a:lnTo>
                  <a:lnTo>
                    <a:pt x="0" y="10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56">
              <a:extLst>
                <a:ext uri="{FF2B5EF4-FFF2-40B4-BE49-F238E27FC236}">
                  <a16:creationId xmlns:a16="http://schemas.microsoft.com/office/drawing/2014/main" id="{59567DC2-7E90-418E-8970-B46D9E58F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76" y="1301750"/>
              <a:ext cx="57150" cy="96838"/>
            </a:xfrm>
            <a:custGeom>
              <a:avLst/>
              <a:gdLst>
                <a:gd name="T0" fmla="*/ 2 w 60"/>
                <a:gd name="T1" fmla="*/ 0 h 103"/>
                <a:gd name="T2" fmla="*/ 2 w 60"/>
                <a:gd name="T3" fmla="*/ 0 h 103"/>
                <a:gd name="T4" fmla="*/ 60 w 60"/>
                <a:gd name="T5" fmla="*/ 26 h 103"/>
                <a:gd name="T6" fmla="*/ 31 w 60"/>
                <a:gd name="T7" fmla="*/ 101 h 103"/>
                <a:gd name="T8" fmla="*/ 0 w 60"/>
                <a:gd name="T9" fmla="*/ 103 h 103"/>
                <a:gd name="T10" fmla="*/ 2 w 60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3">
                  <a:moveTo>
                    <a:pt x="2" y="0"/>
                  </a:moveTo>
                  <a:lnTo>
                    <a:pt x="2" y="0"/>
                  </a:lnTo>
                  <a:lnTo>
                    <a:pt x="60" y="26"/>
                  </a:lnTo>
                  <a:lnTo>
                    <a:pt x="31" y="101"/>
                  </a:lnTo>
                  <a:lnTo>
                    <a:pt x="0" y="10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57">
              <a:extLst>
                <a:ext uri="{FF2B5EF4-FFF2-40B4-BE49-F238E27FC236}">
                  <a16:creationId xmlns:a16="http://schemas.microsoft.com/office/drawing/2014/main" id="{DD397B91-A0ED-48B8-BB1C-7E559B65B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913" y="1541463"/>
              <a:ext cx="92075" cy="87313"/>
            </a:xfrm>
            <a:custGeom>
              <a:avLst/>
              <a:gdLst>
                <a:gd name="T0" fmla="*/ 75 w 96"/>
                <a:gd name="T1" fmla="*/ 0 h 91"/>
                <a:gd name="T2" fmla="*/ 75 w 96"/>
                <a:gd name="T3" fmla="*/ 0 h 91"/>
                <a:gd name="T4" fmla="*/ 96 w 96"/>
                <a:gd name="T5" fmla="*/ 60 h 91"/>
                <a:gd name="T6" fmla="*/ 23 w 96"/>
                <a:gd name="T7" fmla="*/ 91 h 91"/>
                <a:gd name="T8" fmla="*/ 0 w 96"/>
                <a:gd name="T9" fmla="*/ 70 h 91"/>
                <a:gd name="T10" fmla="*/ 75 w 96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1">
                  <a:moveTo>
                    <a:pt x="75" y="0"/>
                  </a:moveTo>
                  <a:lnTo>
                    <a:pt x="75" y="0"/>
                  </a:lnTo>
                  <a:lnTo>
                    <a:pt x="96" y="60"/>
                  </a:lnTo>
                  <a:lnTo>
                    <a:pt x="23" y="91"/>
                  </a:lnTo>
                  <a:lnTo>
                    <a:pt x="0" y="7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58">
              <a:extLst>
                <a:ext uri="{FF2B5EF4-FFF2-40B4-BE49-F238E27FC236}">
                  <a16:creationId xmlns:a16="http://schemas.microsoft.com/office/drawing/2014/main" id="{33AFAD72-9E5C-4375-9EF7-9CA96981E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1" y="1628775"/>
              <a:ext cx="98425" cy="73025"/>
            </a:xfrm>
            <a:custGeom>
              <a:avLst/>
              <a:gdLst>
                <a:gd name="T0" fmla="*/ 0 w 104"/>
                <a:gd name="T1" fmla="*/ 49 h 78"/>
                <a:gd name="T2" fmla="*/ 0 w 104"/>
                <a:gd name="T3" fmla="*/ 49 h 78"/>
                <a:gd name="T4" fmla="*/ 40 w 104"/>
                <a:gd name="T5" fmla="*/ 0 h 78"/>
                <a:gd name="T6" fmla="*/ 104 w 104"/>
                <a:gd name="T7" fmla="*/ 47 h 78"/>
                <a:gd name="T8" fmla="*/ 98 w 104"/>
                <a:gd name="T9" fmla="*/ 78 h 78"/>
                <a:gd name="T10" fmla="*/ 0 w 104"/>
                <a:gd name="T11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78">
                  <a:moveTo>
                    <a:pt x="0" y="49"/>
                  </a:moveTo>
                  <a:lnTo>
                    <a:pt x="0" y="49"/>
                  </a:lnTo>
                  <a:lnTo>
                    <a:pt x="40" y="0"/>
                  </a:lnTo>
                  <a:lnTo>
                    <a:pt x="104" y="47"/>
                  </a:lnTo>
                  <a:lnTo>
                    <a:pt x="98" y="7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159">
              <a:extLst>
                <a:ext uri="{FF2B5EF4-FFF2-40B4-BE49-F238E27FC236}">
                  <a16:creationId xmlns:a16="http://schemas.microsoft.com/office/drawing/2014/main" id="{51B3D611-B4ED-4B19-81DD-397162EC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0738" y="1411288"/>
              <a:ext cx="79375" cy="92075"/>
            </a:xfrm>
            <a:custGeom>
              <a:avLst/>
              <a:gdLst>
                <a:gd name="T0" fmla="*/ 0 w 84"/>
                <a:gd name="T1" fmla="*/ 14 h 97"/>
                <a:gd name="T2" fmla="*/ 0 w 84"/>
                <a:gd name="T3" fmla="*/ 14 h 97"/>
                <a:gd name="T4" fmla="*/ 62 w 84"/>
                <a:gd name="T5" fmla="*/ 0 h 97"/>
                <a:gd name="T6" fmla="*/ 84 w 84"/>
                <a:gd name="T7" fmla="*/ 77 h 97"/>
                <a:gd name="T8" fmla="*/ 60 w 84"/>
                <a:gd name="T9" fmla="*/ 97 h 97"/>
                <a:gd name="T10" fmla="*/ 0 w 84"/>
                <a:gd name="T11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7">
                  <a:moveTo>
                    <a:pt x="0" y="14"/>
                  </a:moveTo>
                  <a:lnTo>
                    <a:pt x="0" y="14"/>
                  </a:lnTo>
                  <a:lnTo>
                    <a:pt x="62" y="0"/>
                  </a:lnTo>
                  <a:lnTo>
                    <a:pt x="84" y="77"/>
                  </a:lnTo>
                  <a:lnTo>
                    <a:pt x="60" y="9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60">
              <a:extLst>
                <a:ext uri="{FF2B5EF4-FFF2-40B4-BE49-F238E27FC236}">
                  <a16:creationId xmlns:a16="http://schemas.microsoft.com/office/drawing/2014/main" id="{556DC01D-F900-4DB3-B5AE-CED7303BB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0926" y="1506538"/>
              <a:ext cx="100013" cy="74613"/>
            </a:xfrm>
            <a:custGeom>
              <a:avLst/>
              <a:gdLst>
                <a:gd name="T0" fmla="*/ 0 w 104"/>
                <a:gd name="T1" fmla="*/ 50 h 79"/>
                <a:gd name="T2" fmla="*/ 0 w 104"/>
                <a:gd name="T3" fmla="*/ 50 h 79"/>
                <a:gd name="T4" fmla="*/ 40 w 104"/>
                <a:gd name="T5" fmla="*/ 0 h 79"/>
                <a:gd name="T6" fmla="*/ 104 w 104"/>
                <a:gd name="T7" fmla="*/ 48 h 79"/>
                <a:gd name="T8" fmla="*/ 98 w 104"/>
                <a:gd name="T9" fmla="*/ 79 h 79"/>
                <a:gd name="T10" fmla="*/ 0 w 104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79">
                  <a:moveTo>
                    <a:pt x="0" y="50"/>
                  </a:moveTo>
                  <a:lnTo>
                    <a:pt x="0" y="50"/>
                  </a:lnTo>
                  <a:lnTo>
                    <a:pt x="40" y="0"/>
                  </a:lnTo>
                  <a:lnTo>
                    <a:pt x="104" y="48"/>
                  </a:lnTo>
                  <a:lnTo>
                    <a:pt x="98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65" name="Grafik 164">
            <a:extLst>
              <a:ext uri="{FF2B5EF4-FFF2-40B4-BE49-F238E27FC236}">
                <a16:creationId xmlns:a16="http://schemas.microsoft.com/office/drawing/2014/main" id="{FFBE2434-620C-4362-BF85-004DD47C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648" y="4608067"/>
            <a:ext cx="17145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Jahreszeiten/Herbst</a:t>
            </a:r>
          </a:p>
        </p:txBody>
      </p: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473C050E-88F5-4794-B3BB-5A25345B98D1}"/>
              </a:ext>
            </a:extLst>
          </p:cNvPr>
          <p:cNvGrpSpPr>
            <a:grpSpLocks noChangeAspect="1"/>
          </p:cNvGrpSpPr>
          <p:nvPr/>
        </p:nvGrpSpPr>
        <p:grpSpPr>
          <a:xfrm>
            <a:off x="242540" y="1263500"/>
            <a:ext cx="1554163" cy="2171701"/>
            <a:chOff x="1227138" y="958850"/>
            <a:chExt cx="1554163" cy="2171701"/>
          </a:xfrm>
        </p:grpSpPr>
        <p:sp>
          <p:nvSpPr>
            <p:cNvPr id="234" name="Freeform 24">
              <a:extLst>
                <a:ext uri="{FF2B5EF4-FFF2-40B4-BE49-F238E27FC236}">
                  <a16:creationId xmlns:a16="http://schemas.microsoft.com/office/drawing/2014/main" id="{AB0F70B0-4D86-4725-B385-D06638E4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1366838"/>
              <a:ext cx="342900" cy="1763713"/>
            </a:xfrm>
            <a:custGeom>
              <a:avLst/>
              <a:gdLst>
                <a:gd name="T0" fmla="*/ 90 w 359"/>
                <a:gd name="T1" fmla="*/ 0 h 1848"/>
                <a:gd name="T2" fmla="*/ 90 w 359"/>
                <a:gd name="T3" fmla="*/ 0 h 1848"/>
                <a:gd name="T4" fmla="*/ 113 w 359"/>
                <a:gd name="T5" fmla="*/ 1617 h 1848"/>
                <a:gd name="T6" fmla="*/ 195 w 359"/>
                <a:gd name="T7" fmla="*/ 1716 h 1848"/>
                <a:gd name="T8" fmla="*/ 255 w 359"/>
                <a:gd name="T9" fmla="*/ 0 h 1848"/>
                <a:gd name="T10" fmla="*/ 85 w 359"/>
                <a:gd name="T11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1848">
                  <a:moveTo>
                    <a:pt x="90" y="0"/>
                  </a:moveTo>
                  <a:lnTo>
                    <a:pt x="90" y="0"/>
                  </a:lnTo>
                  <a:cubicBezTo>
                    <a:pt x="90" y="0"/>
                    <a:pt x="298" y="1404"/>
                    <a:pt x="113" y="1617"/>
                  </a:cubicBezTo>
                  <a:cubicBezTo>
                    <a:pt x="113" y="1617"/>
                    <a:pt x="0" y="1848"/>
                    <a:pt x="195" y="1716"/>
                  </a:cubicBezTo>
                  <a:cubicBezTo>
                    <a:pt x="329" y="1625"/>
                    <a:pt x="359" y="759"/>
                    <a:pt x="255" y="0"/>
                  </a:cubicBezTo>
                  <a:lnTo>
                    <a:pt x="85" y="0"/>
                  </a:lnTo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25">
              <a:extLst>
                <a:ext uri="{FF2B5EF4-FFF2-40B4-BE49-F238E27FC236}">
                  <a16:creationId xmlns:a16="http://schemas.microsoft.com/office/drawing/2014/main" id="{B7D6FF4F-A759-4351-964D-A26494CDF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1366838"/>
              <a:ext cx="342900" cy="1763713"/>
            </a:xfrm>
            <a:custGeom>
              <a:avLst/>
              <a:gdLst>
                <a:gd name="T0" fmla="*/ 90 w 359"/>
                <a:gd name="T1" fmla="*/ 0 h 1848"/>
                <a:gd name="T2" fmla="*/ 90 w 359"/>
                <a:gd name="T3" fmla="*/ 0 h 1848"/>
                <a:gd name="T4" fmla="*/ 113 w 359"/>
                <a:gd name="T5" fmla="*/ 1617 h 1848"/>
                <a:gd name="T6" fmla="*/ 195 w 359"/>
                <a:gd name="T7" fmla="*/ 1716 h 1848"/>
                <a:gd name="T8" fmla="*/ 255 w 359"/>
                <a:gd name="T9" fmla="*/ 0 h 1848"/>
                <a:gd name="T10" fmla="*/ 85 w 359"/>
                <a:gd name="T11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1848">
                  <a:moveTo>
                    <a:pt x="90" y="0"/>
                  </a:moveTo>
                  <a:lnTo>
                    <a:pt x="90" y="0"/>
                  </a:lnTo>
                  <a:cubicBezTo>
                    <a:pt x="90" y="0"/>
                    <a:pt x="298" y="1404"/>
                    <a:pt x="113" y="1617"/>
                  </a:cubicBezTo>
                  <a:cubicBezTo>
                    <a:pt x="113" y="1617"/>
                    <a:pt x="0" y="1848"/>
                    <a:pt x="195" y="1716"/>
                  </a:cubicBezTo>
                  <a:cubicBezTo>
                    <a:pt x="329" y="1625"/>
                    <a:pt x="359" y="759"/>
                    <a:pt x="255" y="0"/>
                  </a:cubicBezTo>
                  <a:lnTo>
                    <a:pt x="85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26">
              <a:extLst>
                <a:ext uri="{FF2B5EF4-FFF2-40B4-BE49-F238E27FC236}">
                  <a16:creationId xmlns:a16="http://schemas.microsoft.com/office/drawing/2014/main" id="{76826397-F778-4BC1-8198-282B0EA9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958850"/>
              <a:ext cx="541338" cy="454025"/>
            </a:xfrm>
            <a:custGeom>
              <a:avLst/>
              <a:gdLst>
                <a:gd name="T0" fmla="*/ 30 w 567"/>
                <a:gd name="T1" fmla="*/ 476 h 476"/>
                <a:gd name="T2" fmla="*/ 30 w 567"/>
                <a:gd name="T3" fmla="*/ 476 h 476"/>
                <a:gd name="T4" fmla="*/ 531 w 567"/>
                <a:gd name="T5" fmla="*/ 476 h 476"/>
                <a:gd name="T6" fmla="*/ 284 w 567"/>
                <a:gd name="T7" fmla="*/ 0 h 476"/>
                <a:gd name="T8" fmla="*/ 30 w 567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476">
                  <a:moveTo>
                    <a:pt x="30" y="476"/>
                  </a:moveTo>
                  <a:lnTo>
                    <a:pt x="30" y="476"/>
                  </a:lnTo>
                  <a:lnTo>
                    <a:pt x="531" y="476"/>
                  </a:lnTo>
                  <a:cubicBezTo>
                    <a:pt x="531" y="476"/>
                    <a:pt x="567" y="0"/>
                    <a:pt x="284" y="0"/>
                  </a:cubicBezTo>
                  <a:cubicBezTo>
                    <a:pt x="0" y="0"/>
                    <a:pt x="30" y="476"/>
                    <a:pt x="30" y="476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27">
              <a:extLst>
                <a:ext uri="{FF2B5EF4-FFF2-40B4-BE49-F238E27FC236}">
                  <a16:creationId xmlns:a16="http://schemas.microsoft.com/office/drawing/2014/main" id="{E69766AB-C354-4CE1-A59F-5EC3D9D6D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958850"/>
              <a:ext cx="541338" cy="454025"/>
            </a:xfrm>
            <a:custGeom>
              <a:avLst/>
              <a:gdLst>
                <a:gd name="T0" fmla="*/ 30 w 567"/>
                <a:gd name="T1" fmla="*/ 476 h 476"/>
                <a:gd name="T2" fmla="*/ 30 w 567"/>
                <a:gd name="T3" fmla="*/ 476 h 476"/>
                <a:gd name="T4" fmla="*/ 531 w 567"/>
                <a:gd name="T5" fmla="*/ 476 h 476"/>
                <a:gd name="T6" fmla="*/ 284 w 567"/>
                <a:gd name="T7" fmla="*/ 0 h 476"/>
                <a:gd name="T8" fmla="*/ 30 w 567"/>
                <a:gd name="T9" fmla="*/ 476 h 476"/>
                <a:gd name="T10" fmla="*/ 30 w 567"/>
                <a:gd name="T11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" h="476">
                  <a:moveTo>
                    <a:pt x="30" y="476"/>
                  </a:moveTo>
                  <a:lnTo>
                    <a:pt x="30" y="476"/>
                  </a:lnTo>
                  <a:lnTo>
                    <a:pt x="531" y="476"/>
                  </a:lnTo>
                  <a:cubicBezTo>
                    <a:pt x="531" y="476"/>
                    <a:pt x="567" y="0"/>
                    <a:pt x="284" y="0"/>
                  </a:cubicBezTo>
                  <a:cubicBezTo>
                    <a:pt x="0" y="0"/>
                    <a:pt x="30" y="476"/>
                    <a:pt x="30" y="476"/>
                  </a:cubicBezTo>
                  <a:lnTo>
                    <a:pt x="30" y="47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28">
              <a:extLst>
                <a:ext uri="{FF2B5EF4-FFF2-40B4-BE49-F238E27FC236}">
                  <a16:creationId xmlns:a16="http://schemas.microsoft.com/office/drawing/2014/main" id="{8AD4A69E-CEA8-49F1-A527-0EDE8C974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6" y="977900"/>
              <a:ext cx="123825" cy="385763"/>
            </a:xfrm>
            <a:custGeom>
              <a:avLst/>
              <a:gdLst>
                <a:gd name="T0" fmla="*/ 129 w 129"/>
                <a:gd name="T1" fmla="*/ 0 h 404"/>
                <a:gd name="T2" fmla="*/ 129 w 129"/>
                <a:gd name="T3" fmla="*/ 0 h 404"/>
                <a:gd name="T4" fmla="*/ 82 w 129"/>
                <a:gd name="T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404">
                  <a:moveTo>
                    <a:pt x="129" y="0"/>
                  </a:moveTo>
                  <a:lnTo>
                    <a:pt x="129" y="0"/>
                  </a:lnTo>
                  <a:cubicBezTo>
                    <a:pt x="129" y="0"/>
                    <a:pt x="0" y="177"/>
                    <a:pt x="82" y="40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29">
              <a:extLst>
                <a:ext uri="{FF2B5EF4-FFF2-40B4-BE49-F238E27FC236}">
                  <a16:creationId xmlns:a16="http://schemas.microsoft.com/office/drawing/2014/main" id="{6480985C-F10C-4522-8F95-92AFEAF5A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6" y="971550"/>
              <a:ext cx="134938" cy="390525"/>
            </a:xfrm>
            <a:custGeom>
              <a:avLst/>
              <a:gdLst>
                <a:gd name="T0" fmla="*/ 0 w 141"/>
                <a:gd name="T1" fmla="*/ 0 h 409"/>
                <a:gd name="T2" fmla="*/ 0 w 141"/>
                <a:gd name="T3" fmla="*/ 0 h 409"/>
                <a:gd name="T4" fmla="*/ 59 w 141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40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1" y="182"/>
                    <a:pt x="59" y="409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30">
              <a:extLst>
                <a:ext uri="{FF2B5EF4-FFF2-40B4-BE49-F238E27FC236}">
                  <a16:creationId xmlns:a16="http://schemas.microsoft.com/office/drawing/2014/main" id="{44C74C5B-A462-4ACF-BFBB-FAF8805F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6" y="962025"/>
              <a:ext cx="73025" cy="382588"/>
            </a:xfrm>
            <a:custGeom>
              <a:avLst/>
              <a:gdLst>
                <a:gd name="T0" fmla="*/ 77 w 77"/>
                <a:gd name="T1" fmla="*/ 0 h 401"/>
                <a:gd name="T2" fmla="*/ 77 w 77"/>
                <a:gd name="T3" fmla="*/ 0 h 401"/>
                <a:gd name="T4" fmla="*/ 48 w 77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01">
                  <a:moveTo>
                    <a:pt x="77" y="0"/>
                  </a:moveTo>
                  <a:lnTo>
                    <a:pt x="77" y="0"/>
                  </a:lnTo>
                  <a:cubicBezTo>
                    <a:pt x="77" y="0"/>
                    <a:pt x="0" y="274"/>
                    <a:pt x="48" y="40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31">
              <a:extLst>
                <a:ext uri="{FF2B5EF4-FFF2-40B4-BE49-F238E27FC236}">
                  <a16:creationId xmlns:a16="http://schemas.microsoft.com/office/drawing/2014/main" id="{00B70FFD-9801-4ED4-9165-3E8B4F60D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962025"/>
              <a:ext cx="61913" cy="382588"/>
            </a:xfrm>
            <a:custGeom>
              <a:avLst/>
              <a:gdLst>
                <a:gd name="T0" fmla="*/ 0 w 65"/>
                <a:gd name="T1" fmla="*/ 0 h 401"/>
                <a:gd name="T2" fmla="*/ 0 w 65"/>
                <a:gd name="T3" fmla="*/ 0 h 401"/>
                <a:gd name="T4" fmla="*/ 17 w 65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0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5" y="274"/>
                    <a:pt x="17" y="40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32">
              <a:extLst>
                <a:ext uri="{FF2B5EF4-FFF2-40B4-BE49-F238E27FC236}">
                  <a16:creationId xmlns:a16="http://schemas.microsoft.com/office/drawing/2014/main" id="{BB4E8927-A165-4837-BE5E-7808DAA40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1" y="1936750"/>
              <a:ext cx="601663" cy="1176338"/>
            </a:xfrm>
            <a:custGeom>
              <a:avLst/>
              <a:gdLst>
                <a:gd name="T0" fmla="*/ 472 w 632"/>
                <a:gd name="T1" fmla="*/ 1 h 1233"/>
                <a:gd name="T2" fmla="*/ 472 w 632"/>
                <a:gd name="T3" fmla="*/ 1 h 1233"/>
                <a:gd name="T4" fmla="*/ 167 w 632"/>
                <a:gd name="T5" fmla="*/ 1036 h 1233"/>
                <a:gd name="T6" fmla="*/ 221 w 632"/>
                <a:gd name="T7" fmla="*/ 1153 h 1233"/>
                <a:gd name="T8" fmla="*/ 632 w 632"/>
                <a:gd name="T9" fmla="*/ 42 h 1233"/>
                <a:gd name="T10" fmla="*/ 467 w 632"/>
                <a:gd name="T11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1233">
                  <a:moveTo>
                    <a:pt x="472" y="1"/>
                  </a:moveTo>
                  <a:lnTo>
                    <a:pt x="472" y="1"/>
                  </a:lnTo>
                  <a:cubicBezTo>
                    <a:pt x="472" y="1"/>
                    <a:pt x="398" y="876"/>
                    <a:pt x="167" y="1036"/>
                  </a:cubicBezTo>
                  <a:cubicBezTo>
                    <a:pt x="167" y="1036"/>
                    <a:pt x="0" y="1233"/>
                    <a:pt x="221" y="1153"/>
                  </a:cubicBezTo>
                  <a:cubicBezTo>
                    <a:pt x="374" y="1097"/>
                    <a:pt x="546" y="803"/>
                    <a:pt x="632" y="42"/>
                  </a:cubicBezTo>
                  <a:lnTo>
                    <a:pt x="467" y="0"/>
                  </a:lnTo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33">
              <a:extLst>
                <a:ext uri="{FF2B5EF4-FFF2-40B4-BE49-F238E27FC236}">
                  <a16:creationId xmlns:a16="http://schemas.microsoft.com/office/drawing/2014/main" id="{F93692D5-C8A2-4D79-A211-1AEEBDC0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1" y="1936750"/>
              <a:ext cx="601663" cy="1176338"/>
            </a:xfrm>
            <a:custGeom>
              <a:avLst/>
              <a:gdLst>
                <a:gd name="T0" fmla="*/ 472 w 632"/>
                <a:gd name="T1" fmla="*/ 1 h 1233"/>
                <a:gd name="T2" fmla="*/ 472 w 632"/>
                <a:gd name="T3" fmla="*/ 1 h 1233"/>
                <a:gd name="T4" fmla="*/ 167 w 632"/>
                <a:gd name="T5" fmla="*/ 1036 h 1233"/>
                <a:gd name="T6" fmla="*/ 221 w 632"/>
                <a:gd name="T7" fmla="*/ 1153 h 1233"/>
                <a:gd name="T8" fmla="*/ 632 w 632"/>
                <a:gd name="T9" fmla="*/ 42 h 1233"/>
                <a:gd name="T10" fmla="*/ 467 w 632"/>
                <a:gd name="T11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1233">
                  <a:moveTo>
                    <a:pt x="472" y="1"/>
                  </a:moveTo>
                  <a:lnTo>
                    <a:pt x="472" y="1"/>
                  </a:lnTo>
                  <a:cubicBezTo>
                    <a:pt x="472" y="1"/>
                    <a:pt x="398" y="876"/>
                    <a:pt x="167" y="1036"/>
                  </a:cubicBezTo>
                  <a:cubicBezTo>
                    <a:pt x="167" y="1036"/>
                    <a:pt x="0" y="1233"/>
                    <a:pt x="221" y="1153"/>
                  </a:cubicBezTo>
                  <a:cubicBezTo>
                    <a:pt x="374" y="1097"/>
                    <a:pt x="546" y="803"/>
                    <a:pt x="632" y="42"/>
                  </a:cubicBezTo>
                  <a:lnTo>
                    <a:pt x="467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34">
              <a:extLst>
                <a:ext uri="{FF2B5EF4-FFF2-40B4-BE49-F238E27FC236}">
                  <a16:creationId xmlns:a16="http://schemas.microsoft.com/office/drawing/2014/main" id="{A40E7353-7A14-43F0-A517-5BC00DD08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1593850"/>
              <a:ext cx="608013" cy="563563"/>
            </a:xfrm>
            <a:custGeom>
              <a:avLst/>
              <a:gdLst>
                <a:gd name="T0" fmla="*/ 0 w 638"/>
                <a:gd name="T1" fmla="*/ 468 h 591"/>
                <a:gd name="T2" fmla="*/ 0 w 638"/>
                <a:gd name="T3" fmla="*/ 468 h 591"/>
                <a:gd name="T4" fmla="*/ 485 w 638"/>
                <a:gd name="T5" fmla="*/ 591 h 591"/>
                <a:gd name="T6" fmla="*/ 363 w 638"/>
                <a:gd name="T7" fmla="*/ 69 h 591"/>
                <a:gd name="T8" fmla="*/ 0 w 638"/>
                <a:gd name="T9" fmla="*/ 46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591">
                  <a:moveTo>
                    <a:pt x="0" y="468"/>
                  </a:moveTo>
                  <a:lnTo>
                    <a:pt x="0" y="468"/>
                  </a:lnTo>
                  <a:lnTo>
                    <a:pt x="485" y="591"/>
                  </a:lnTo>
                  <a:cubicBezTo>
                    <a:pt x="485" y="591"/>
                    <a:pt x="638" y="139"/>
                    <a:pt x="363" y="69"/>
                  </a:cubicBezTo>
                  <a:cubicBezTo>
                    <a:pt x="88" y="0"/>
                    <a:pt x="0" y="468"/>
                    <a:pt x="0" y="468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35">
              <a:extLst>
                <a:ext uri="{FF2B5EF4-FFF2-40B4-BE49-F238E27FC236}">
                  <a16:creationId xmlns:a16="http://schemas.microsoft.com/office/drawing/2014/main" id="{C3FDFB3F-CF6B-499D-9FC7-9CC41C376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1593850"/>
              <a:ext cx="608013" cy="563563"/>
            </a:xfrm>
            <a:custGeom>
              <a:avLst/>
              <a:gdLst>
                <a:gd name="T0" fmla="*/ 0 w 638"/>
                <a:gd name="T1" fmla="*/ 468 h 591"/>
                <a:gd name="T2" fmla="*/ 0 w 638"/>
                <a:gd name="T3" fmla="*/ 468 h 591"/>
                <a:gd name="T4" fmla="*/ 485 w 638"/>
                <a:gd name="T5" fmla="*/ 591 h 591"/>
                <a:gd name="T6" fmla="*/ 363 w 638"/>
                <a:gd name="T7" fmla="*/ 69 h 591"/>
                <a:gd name="T8" fmla="*/ 0 w 638"/>
                <a:gd name="T9" fmla="*/ 468 h 591"/>
                <a:gd name="T10" fmla="*/ 0 w 638"/>
                <a:gd name="T11" fmla="*/ 46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91">
                  <a:moveTo>
                    <a:pt x="0" y="468"/>
                  </a:moveTo>
                  <a:lnTo>
                    <a:pt x="0" y="468"/>
                  </a:lnTo>
                  <a:lnTo>
                    <a:pt x="485" y="591"/>
                  </a:lnTo>
                  <a:cubicBezTo>
                    <a:pt x="485" y="591"/>
                    <a:pt x="638" y="139"/>
                    <a:pt x="363" y="69"/>
                  </a:cubicBezTo>
                  <a:cubicBezTo>
                    <a:pt x="88" y="0"/>
                    <a:pt x="0" y="468"/>
                    <a:pt x="0" y="468"/>
                  </a:cubicBezTo>
                  <a:lnTo>
                    <a:pt x="0" y="468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36">
              <a:extLst>
                <a:ext uri="{FF2B5EF4-FFF2-40B4-BE49-F238E27FC236}">
                  <a16:creationId xmlns:a16="http://schemas.microsoft.com/office/drawing/2014/main" id="{C22AB3A5-CCE7-4046-A6E5-ECA6DEE0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1662113"/>
              <a:ext cx="166688" cy="392113"/>
            </a:xfrm>
            <a:custGeom>
              <a:avLst/>
              <a:gdLst>
                <a:gd name="T0" fmla="*/ 174 w 174"/>
                <a:gd name="T1" fmla="*/ 0 h 411"/>
                <a:gd name="T2" fmla="*/ 174 w 174"/>
                <a:gd name="T3" fmla="*/ 0 h 411"/>
                <a:gd name="T4" fmla="*/ 23 w 174"/>
                <a:gd name="T5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411">
                  <a:moveTo>
                    <a:pt x="174" y="0"/>
                  </a:moveTo>
                  <a:lnTo>
                    <a:pt x="174" y="0"/>
                  </a:lnTo>
                  <a:cubicBezTo>
                    <a:pt x="174" y="0"/>
                    <a:pt x="0" y="171"/>
                    <a:pt x="23" y="41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37">
              <a:extLst>
                <a:ext uri="{FF2B5EF4-FFF2-40B4-BE49-F238E27FC236}">
                  <a16:creationId xmlns:a16="http://schemas.microsoft.com/office/drawing/2014/main" id="{E25604D4-9337-4AEF-AB5E-C1E8371B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1689100"/>
              <a:ext cx="128588" cy="414338"/>
            </a:xfrm>
            <a:custGeom>
              <a:avLst/>
              <a:gdLst>
                <a:gd name="T0" fmla="*/ 77 w 135"/>
                <a:gd name="T1" fmla="*/ 0 h 434"/>
                <a:gd name="T2" fmla="*/ 77 w 135"/>
                <a:gd name="T3" fmla="*/ 0 h 434"/>
                <a:gd name="T4" fmla="*/ 0 w 135"/>
                <a:gd name="T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34">
                  <a:moveTo>
                    <a:pt x="77" y="0"/>
                  </a:moveTo>
                  <a:lnTo>
                    <a:pt x="77" y="0"/>
                  </a:lnTo>
                  <a:cubicBezTo>
                    <a:pt x="77" y="0"/>
                    <a:pt x="135" y="234"/>
                    <a:pt x="0" y="43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38">
              <a:extLst>
                <a:ext uri="{FF2B5EF4-FFF2-40B4-BE49-F238E27FC236}">
                  <a16:creationId xmlns:a16="http://schemas.microsoft.com/office/drawing/2014/main" id="{7F09EDF5-BFFB-4EC1-ABD9-743BCD7D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1" y="1660525"/>
              <a:ext cx="136525" cy="361950"/>
            </a:xfrm>
            <a:custGeom>
              <a:avLst/>
              <a:gdLst>
                <a:gd name="T0" fmla="*/ 143 w 143"/>
                <a:gd name="T1" fmla="*/ 0 h 379"/>
                <a:gd name="T2" fmla="*/ 143 w 143"/>
                <a:gd name="T3" fmla="*/ 0 h 379"/>
                <a:gd name="T4" fmla="*/ 15 w 143"/>
                <a:gd name="T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379">
                  <a:moveTo>
                    <a:pt x="143" y="0"/>
                  </a:moveTo>
                  <a:lnTo>
                    <a:pt x="143" y="0"/>
                  </a:lnTo>
                  <a:cubicBezTo>
                    <a:pt x="143" y="0"/>
                    <a:pt x="0" y="243"/>
                    <a:pt x="15" y="379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39">
              <a:extLst>
                <a:ext uri="{FF2B5EF4-FFF2-40B4-BE49-F238E27FC236}">
                  <a16:creationId xmlns:a16="http://schemas.microsoft.com/office/drawing/2014/main" id="{0534D2CC-ED7F-41A3-B916-8BF857F01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1665288"/>
              <a:ext cx="80963" cy="377825"/>
            </a:xfrm>
            <a:custGeom>
              <a:avLst/>
              <a:gdLst>
                <a:gd name="T0" fmla="*/ 85 w 85"/>
                <a:gd name="T1" fmla="*/ 0 h 396"/>
                <a:gd name="T2" fmla="*/ 85 w 85"/>
                <a:gd name="T3" fmla="*/ 0 h 396"/>
                <a:gd name="T4" fmla="*/ 0 w 85"/>
                <a:gd name="T5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396">
                  <a:moveTo>
                    <a:pt x="85" y="0"/>
                  </a:moveTo>
                  <a:lnTo>
                    <a:pt x="85" y="0"/>
                  </a:lnTo>
                  <a:cubicBezTo>
                    <a:pt x="85" y="0"/>
                    <a:pt x="78" y="284"/>
                    <a:pt x="0" y="396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40">
              <a:extLst>
                <a:ext uri="{FF2B5EF4-FFF2-40B4-BE49-F238E27FC236}">
                  <a16:creationId xmlns:a16="http://schemas.microsoft.com/office/drawing/2014/main" id="{C46E8C54-4D81-404A-8C99-9BDB97523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951" y="1941513"/>
              <a:ext cx="603250" cy="1176338"/>
            </a:xfrm>
            <a:custGeom>
              <a:avLst/>
              <a:gdLst>
                <a:gd name="T0" fmla="*/ 160 w 633"/>
                <a:gd name="T1" fmla="*/ 2 h 1234"/>
                <a:gd name="T2" fmla="*/ 160 w 633"/>
                <a:gd name="T3" fmla="*/ 2 h 1234"/>
                <a:gd name="T4" fmla="*/ 466 w 633"/>
                <a:gd name="T5" fmla="*/ 1037 h 1234"/>
                <a:gd name="T6" fmla="*/ 411 w 633"/>
                <a:gd name="T7" fmla="*/ 1153 h 1234"/>
                <a:gd name="T8" fmla="*/ 0 w 633"/>
                <a:gd name="T9" fmla="*/ 42 h 1234"/>
                <a:gd name="T10" fmla="*/ 165 w 633"/>
                <a:gd name="T11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234">
                  <a:moveTo>
                    <a:pt x="160" y="2"/>
                  </a:moveTo>
                  <a:lnTo>
                    <a:pt x="160" y="2"/>
                  </a:lnTo>
                  <a:cubicBezTo>
                    <a:pt x="160" y="2"/>
                    <a:pt x="235" y="876"/>
                    <a:pt x="466" y="1037"/>
                  </a:cubicBezTo>
                  <a:cubicBezTo>
                    <a:pt x="466" y="1037"/>
                    <a:pt x="633" y="1234"/>
                    <a:pt x="411" y="1153"/>
                  </a:cubicBezTo>
                  <a:cubicBezTo>
                    <a:pt x="259" y="1098"/>
                    <a:pt x="87" y="804"/>
                    <a:pt x="0" y="42"/>
                  </a:cubicBezTo>
                  <a:lnTo>
                    <a:pt x="165" y="0"/>
                  </a:lnTo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41">
              <a:extLst>
                <a:ext uri="{FF2B5EF4-FFF2-40B4-BE49-F238E27FC236}">
                  <a16:creationId xmlns:a16="http://schemas.microsoft.com/office/drawing/2014/main" id="{A745F97F-9ADE-4E91-B62D-112650937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951" y="1941513"/>
              <a:ext cx="603250" cy="1176338"/>
            </a:xfrm>
            <a:custGeom>
              <a:avLst/>
              <a:gdLst>
                <a:gd name="T0" fmla="*/ 160 w 633"/>
                <a:gd name="T1" fmla="*/ 2 h 1234"/>
                <a:gd name="T2" fmla="*/ 160 w 633"/>
                <a:gd name="T3" fmla="*/ 2 h 1234"/>
                <a:gd name="T4" fmla="*/ 466 w 633"/>
                <a:gd name="T5" fmla="*/ 1037 h 1234"/>
                <a:gd name="T6" fmla="*/ 411 w 633"/>
                <a:gd name="T7" fmla="*/ 1153 h 1234"/>
                <a:gd name="T8" fmla="*/ 0 w 633"/>
                <a:gd name="T9" fmla="*/ 42 h 1234"/>
                <a:gd name="T10" fmla="*/ 165 w 633"/>
                <a:gd name="T11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234">
                  <a:moveTo>
                    <a:pt x="160" y="2"/>
                  </a:moveTo>
                  <a:lnTo>
                    <a:pt x="160" y="2"/>
                  </a:lnTo>
                  <a:cubicBezTo>
                    <a:pt x="160" y="2"/>
                    <a:pt x="235" y="876"/>
                    <a:pt x="466" y="1037"/>
                  </a:cubicBezTo>
                  <a:cubicBezTo>
                    <a:pt x="466" y="1037"/>
                    <a:pt x="633" y="1234"/>
                    <a:pt x="411" y="1153"/>
                  </a:cubicBezTo>
                  <a:cubicBezTo>
                    <a:pt x="259" y="1098"/>
                    <a:pt x="87" y="804"/>
                    <a:pt x="0" y="42"/>
                  </a:cubicBezTo>
                  <a:lnTo>
                    <a:pt x="165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42">
              <a:extLst>
                <a:ext uri="{FF2B5EF4-FFF2-40B4-BE49-F238E27FC236}">
                  <a16:creationId xmlns:a16="http://schemas.microsoft.com/office/drawing/2014/main" id="{D44C547A-46A9-404C-B320-77BCF50B6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1544638"/>
              <a:ext cx="608013" cy="563563"/>
            </a:xfrm>
            <a:custGeom>
              <a:avLst/>
              <a:gdLst>
                <a:gd name="T0" fmla="*/ 638 w 638"/>
                <a:gd name="T1" fmla="*/ 468 h 591"/>
                <a:gd name="T2" fmla="*/ 638 w 638"/>
                <a:gd name="T3" fmla="*/ 468 h 591"/>
                <a:gd name="T4" fmla="*/ 152 w 638"/>
                <a:gd name="T5" fmla="*/ 591 h 591"/>
                <a:gd name="T6" fmla="*/ 275 w 638"/>
                <a:gd name="T7" fmla="*/ 69 h 591"/>
                <a:gd name="T8" fmla="*/ 638 w 638"/>
                <a:gd name="T9" fmla="*/ 46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591">
                  <a:moveTo>
                    <a:pt x="638" y="468"/>
                  </a:moveTo>
                  <a:lnTo>
                    <a:pt x="638" y="468"/>
                  </a:lnTo>
                  <a:lnTo>
                    <a:pt x="152" y="591"/>
                  </a:lnTo>
                  <a:cubicBezTo>
                    <a:pt x="152" y="591"/>
                    <a:pt x="0" y="139"/>
                    <a:pt x="275" y="69"/>
                  </a:cubicBezTo>
                  <a:cubicBezTo>
                    <a:pt x="549" y="0"/>
                    <a:pt x="638" y="468"/>
                    <a:pt x="638" y="468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43">
              <a:extLst>
                <a:ext uri="{FF2B5EF4-FFF2-40B4-BE49-F238E27FC236}">
                  <a16:creationId xmlns:a16="http://schemas.microsoft.com/office/drawing/2014/main" id="{92211C0B-6E01-4F0F-AED2-093CFCF4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1544638"/>
              <a:ext cx="608013" cy="563563"/>
            </a:xfrm>
            <a:custGeom>
              <a:avLst/>
              <a:gdLst>
                <a:gd name="T0" fmla="*/ 638 w 638"/>
                <a:gd name="T1" fmla="*/ 468 h 591"/>
                <a:gd name="T2" fmla="*/ 638 w 638"/>
                <a:gd name="T3" fmla="*/ 468 h 591"/>
                <a:gd name="T4" fmla="*/ 152 w 638"/>
                <a:gd name="T5" fmla="*/ 591 h 591"/>
                <a:gd name="T6" fmla="*/ 275 w 638"/>
                <a:gd name="T7" fmla="*/ 69 h 591"/>
                <a:gd name="T8" fmla="*/ 638 w 638"/>
                <a:gd name="T9" fmla="*/ 468 h 591"/>
                <a:gd name="T10" fmla="*/ 638 w 638"/>
                <a:gd name="T11" fmla="*/ 46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91">
                  <a:moveTo>
                    <a:pt x="638" y="468"/>
                  </a:moveTo>
                  <a:lnTo>
                    <a:pt x="638" y="468"/>
                  </a:lnTo>
                  <a:lnTo>
                    <a:pt x="152" y="591"/>
                  </a:lnTo>
                  <a:cubicBezTo>
                    <a:pt x="152" y="591"/>
                    <a:pt x="0" y="139"/>
                    <a:pt x="275" y="69"/>
                  </a:cubicBezTo>
                  <a:cubicBezTo>
                    <a:pt x="549" y="0"/>
                    <a:pt x="638" y="468"/>
                    <a:pt x="638" y="468"/>
                  </a:cubicBezTo>
                  <a:lnTo>
                    <a:pt x="638" y="468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44">
              <a:extLst>
                <a:ext uri="{FF2B5EF4-FFF2-40B4-BE49-F238E27FC236}">
                  <a16:creationId xmlns:a16="http://schemas.microsoft.com/office/drawing/2014/main" id="{DF354F3D-3074-4889-9119-BE2A24D84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88" y="1604963"/>
              <a:ext cx="166688" cy="398463"/>
            </a:xfrm>
            <a:custGeom>
              <a:avLst/>
              <a:gdLst>
                <a:gd name="T0" fmla="*/ 0 w 175"/>
                <a:gd name="T1" fmla="*/ 0 h 419"/>
                <a:gd name="T2" fmla="*/ 0 w 175"/>
                <a:gd name="T3" fmla="*/ 0 h 419"/>
                <a:gd name="T4" fmla="*/ 151 w 175"/>
                <a:gd name="T5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4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75" y="179"/>
                    <a:pt x="151" y="419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45">
              <a:extLst>
                <a:ext uri="{FF2B5EF4-FFF2-40B4-BE49-F238E27FC236}">
                  <a16:creationId xmlns:a16="http://schemas.microsoft.com/office/drawing/2014/main" id="{E7155D04-3329-4D58-814B-7CADBD3E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1641475"/>
              <a:ext cx="130175" cy="412750"/>
            </a:xfrm>
            <a:custGeom>
              <a:avLst/>
              <a:gdLst>
                <a:gd name="T0" fmla="*/ 72 w 136"/>
                <a:gd name="T1" fmla="*/ 0 h 433"/>
                <a:gd name="T2" fmla="*/ 72 w 136"/>
                <a:gd name="T3" fmla="*/ 0 h 433"/>
                <a:gd name="T4" fmla="*/ 136 w 136"/>
                <a:gd name="T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33">
                  <a:moveTo>
                    <a:pt x="72" y="0"/>
                  </a:moveTo>
                  <a:lnTo>
                    <a:pt x="72" y="0"/>
                  </a:lnTo>
                  <a:cubicBezTo>
                    <a:pt x="72" y="0"/>
                    <a:pt x="0" y="233"/>
                    <a:pt x="136" y="43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id="{74522F33-2FAF-47EB-8ACA-E9BE1DB41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126" y="1611313"/>
              <a:ext cx="136525" cy="361950"/>
            </a:xfrm>
            <a:custGeom>
              <a:avLst/>
              <a:gdLst>
                <a:gd name="T0" fmla="*/ 0 w 144"/>
                <a:gd name="T1" fmla="*/ 0 h 379"/>
                <a:gd name="T2" fmla="*/ 0 w 144"/>
                <a:gd name="T3" fmla="*/ 0 h 379"/>
                <a:gd name="T4" fmla="*/ 129 w 144"/>
                <a:gd name="T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7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4" y="243"/>
                    <a:pt x="129" y="379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Freeform 47">
              <a:extLst>
                <a:ext uri="{FF2B5EF4-FFF2-40B4-BE49-F238E27FC236}">
                  <a16:creationId xmlns:a16="http://schemas.microsoft.com/office/drawing/2014/main" id="{53826ACD-849A-4584-8E27-0953C8626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6" y="1614488"/>
              <a:ext cx="74613" cy="377825"/>
            </a:xfrm>
            <a:custGeom>
              <a:avLst/>
              <a:gdLst>
                <a:gd name="T0" fmla="*/ 0 w 78"/>
                <a:gd name="T1" fmla="*/ 0 h 396"/>
                <a:gd name="T2" fmla="*/ 0 w 78"/>
                <a:gd name="T3" fmla="*/ 0 h 396"/>
                <a:gd name="T4" fmla="*/ 78 w 78"/>
                <a:gd name="T5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3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84"/>
                    <a:pt x="78" y="396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00F18AE1-0E7D-4495-804F-10FEA9F55D04}"/>
              </a:ext>
            </a:extLst>
          </p:cNvPr>
          <p:cNvGrpSpPr>
            <a:grpSpLocks noChangeAspect="1"/>
          </p:cNvGrpSpPr>
          <p:nvPr/>
        </p:nvGrpSpPr>
        <p:grpSpPr>
          <a:xfrm>
            <a:off x="3842990" y="1098400"/>
            <a:ext cx="776288" cy="1085851"/>
            <a:chOff x="4827588" y="793750"/>
            <a:chExt cx="776288" cy="1085851"/>
          </a:xfrm>
        </p:grpSpPr>
        <p:sp>
          <p:nvSpPr>
            <p:cNvPr id="259" name="Freeform 48">
              <a:extLst>
                <a:ext uri="{FF2B5EF4-FFF2-40B4-BE49-F238E27FC236}">
                  <a16:creationId xmlns:a16="http://schemas.microsoft.com/office/drawing/2014/main" id="{24C2DE00-FDDB-4960-A83C-5EE388141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1" y="998538"/>
              <a:ext cx="171450" cy="881063"/>
            </a:xfrm>
            <a:custGeom>
              <a:avLst/>
              <a:gdLst>
                <a:gd name="T0" fmla="*/ 45 w 179"/>
                <a:gd name="T1" fmla="*/ 0 h 925"/>
                <a:gd name="T2" fmla="*/ 45 w 179"/>
                <a:gd name="T3" fmla="*/ 0 h 925"/>
                <a:gd name="T4" fmla="*/ 56 w 179"/>
                <a:gd name="T5" fmla="*/ 809 h 925"/>
                <a:gd name="T6" fmla="*/ 97 w 179"/>
                <a:gd name="T7" fmla="*/ 858 h 925"/>
                <a:gd name="T8" fmla="*/ 127 w 179"/>
                <a:gd name="T9" fmla="*/ 0 h 925"/>
                <a:gd name="T10" fmla="*/ 42 w 179"/>
                <a:gd name="T11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925">
                  <a:moveTo>
                    <a:pt x="45" y="0"/>
                  </a:moveTo>
                  <a:lnTo>
                    <a:pt x="45" y="0"/>
                  </a:lnTo>
                  <a:cubicBezTo>
                    <a:pt x="45" y="0"/>
                    <a:pt x="149" y="702"/>
                    <a:pt x="56" y="809"/>
                  </a:cubicBezTo>
                  <a:cubicBezTo>
                    <a:pt x="56" y="809"/>
                    <a:pt x="0" y="925"/>
                    <a:pt x="97" y="858"/>
                  </a:cubicBezTo>
                  <a:cubicBezTo>
                    <a:pt x="164" y="813"/>
                    <a:pt x="179" y="380"/>
                    <a:pt x="127" y="0"/>
                  </a:cubicBezTo>
                  <a:lnTo>
                    <a:pt x="42" y="0"/>
                  </a:lnTo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49">
              <a:extLst>
                <a:ext uri="{FF2B5EF4-FFF2-40B4-BE49-F238E27FC236}">
                  <a16:creationId xmlns:a16="http://schemas.microsoft.com/office/drawing/2014/main" id="{FD84122D-B63A-4DFF-88A2-E889E2A52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1" y="998538"/>
              <a:ext cx="171450" cy="881063"/>
            </a:xfrm>
            <a:custGeom>
              <a:avLst/>
              <a:gdLst>
                <a:gd name="T0" fmla="*/ 45 w 179"/>
                <a:gd name="T1" fmla="*/ 0 h 925"/>
                <a:gd name="T2" fmla="*/ 45 w 179"/>
                <a:gd name="T3" fmla="*/ 0 h 925"/>
                <a:gd name="T4" fmla="*/ 56 w 179"/>
                <a:gd name="T5" fmla="*/ 809 h 925"/>
                <a:gd name="T6" fmla="*/ 97 w 179"/>
                <a:gd name="T7" fmla="*/ 858 h 925"/>
                <a:gd name="T8" fmla="*/ 127 w 179"/>
                <a:gd name="T9" fmla="*/ 0 h 925"/>
                <a:gd name="T10" fmla="*/ 42 w 179"/>
                <a:gd name="T11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925">
                  <a:moveTo>
                    <a:pt x="45" y="0"/>
                  </a:moveTo>
                  <a:lnTo>
                    <a:pt x="45" y="0"/>
                  </a:lnTo>
                  <a:cubicBezTo>
                    <a:pt x="45" y="0"/>
                    <a:pt x="149" y="702"/>
                    <a:pt x="56" y="809"/>
                  </a:cubicBezTo>
                  <a:cubicBezTo>
                    <a:pt x="56" y="809"/>
                    <a:pt x="0" y="925"/>
                    <a:pt x="97" y="858"/>
                  </a:cubicBezTo>
                  <a:cubicBezTo>
                    <a:pt x="164" y="813"/>
                    <a:pt x="179" y="380"/>
                    <a:pt x="127" y="0"/>
                  </a:cubicBezTo>
                  <a:lnTo>
                    <a:pt x="42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50">
              <a:extLst>
                <a:ext uri="{FF2B5EF4-FFF2-40B4-BE49-F238E27FC236}">
                  <a16:creationId xmlns:a16="http://schemas.microsoft.com/office/drawing/2014/main" id="{F59CA02C-8C6D-4F96-98A2-A079F57E6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6" y="793750"/>
              <a:ext cx="271463" cy="227013"/>
            </a:xfrm>
            <a:custGeom>
              <a:avLst/>
              <a:gdLst>
                <a:gd name="T0" fmla="*/ 15 w 284"/>
                <a:gd name="T1" fmla="*/ 238 h 238"/>
                <a:gd name="T2" fmla="*/ 15 w 284"/>
                <a:gd name="T3" fmla="*/ 238 h 238"/>
                <a:gd name="T4" fmla="*/ 266 w 284"/>
                <a:gd name="T5" fmla="*/ 238 h 238"/>
                <a:gd name="T6" fmla="*/ 142 w 284"/>
                <a:gd name="T7" fmla="*/ 0 h 238"/>
                <a:gd name="T8" fmla="*/ 15 w 284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8">
                  <a:moveTo>
                    <a:pt x="15" y="238"/>
                  </a:moveTo>
                  <a:lnTo>
                    <a:pt x="15" y="238"/>
                  </a:lnTo>
                  <a:lnTo>
                    <a:pt x="266" y="238"/>
                  </a:lnTo>
                  <a:cubicBezTo>
                    <a:pt x="266" y="238"/>
                    <a:pt x="284" y="0"/>
                    <a:pt x="142" y="0"/>
                  </a:cubicBezTo>
                  <a:cubicBezTo>
                    <a:pt x="0" y="0"/>
                    <a:pt x="15" y="238"/>
                    <a:pt x="15" y="238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51">
              <a:extLst>
                <a:ext uri="{FF2B5EF4-FFF2-40B4-BE49-F238E27FC236}">
                  <a16:creationId xmlns:a16="http://schemas.microsoft.com/office/drawing/2014/main" id="{B0A166DE-BB98-4B78-81F0-E96F5B83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6" y="793750"/>
              <a:ext cx="271463" cy="227013"/>
            </a:xfrm>
            <a:custGeom>
              <a:avLst/>
              <a:gdLst>
                <a:gd name="T0" fmla="*/ 15 w 284"/>
                <a:gd name="T1" fmla="*/ 238 h 238"/>
                <a:gd name="T2" fmla="*/ 15 w 284"/>
                <a:gd name="T3" fmla="*/ 238 h 238"/>
                <a:gd name="T4" fmla="*/ 266 w 284"/>
                <a:gd name="T5" fmla="*/ 238 h 238"/>
                <a:gd name="T6" fmla="*/ 142 w 284"/>
                <a:gd name="T7" fmla="*/ 0 h 238"/>
                <a:gd name="T8" fmla="*/ 15 w 284"/>
                <a:gd name="T9" fmla="*/ 238 h 238"/>
                <a:gd name="T10" fmla="*/ 15 w 284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38">
                  <a:moveTo>
                    <a:pt x="15" y="238"/>
                  </a:moveTo>
                  <a:lnTo>
                    <a:pt x="15" y="238"/>
                  </a:lnTo>
                  <a:lnTo>
                    <a:pt x="266" y="238"/>
                  </a:lnTo>
                  <a:cubicBezTo>
                    <a:pt x="266" y="238"/>
                    <a:pt x="284" y="0"/>
                    <a:pt x="142" y="0"/>
                  </a:cubicBezTo>
                  <a:cubicBezTo>
                    <a:pt x="0" y="0"/>
                    <a:pt x="15" y="238"/>
                    <a:pt x="15" y="238"/>
                  </a:cubicBezTo>
                  <a:lnTo>
                    <a:pt x="15" y="23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52">
              <a:extLst>
                <a:ext uri="{FF2B5EF4-FFF2-40B4-BE49-F238E27FC236}">
                  <a16:creationId xmlns:a16="http://schemas.microsoft.com/office/drawing/2014/main" id="{23D94F08-71FE-43C7-AE29-8F535AB9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803275"/>
              <a:ext cx="60325" cy="192088"/>
            </a:xfrm>
            <a:custGeom>
              <a:avLst/>
              <a:gdLst>
                <a:gd name="T0" fmla="*/ 64 w 64"/>
                <a:gd name="T1" fmla="*/ 0 h 202"/>
                <a:gd name="T2" fmla="*/ 64 w 64"/>
                <a:gd name="T3" fmla="*/ 0 h 202"/>
                <a:gd name="T4" fmla="*/ 41 w 64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02">
                  <a:moveTo>
                    <a:pt x="64" y="0"/>
                  </a:moveTo>
                  <a:lnTo>
                    <a:pt x="64" y="0"/>
                  </a:lnTo>
                  <a:cubicBezTo>
                    <a:pt x="64" y="0"/>
                    <a:pt x="0" y="89"/>
                    <a:pt x="41" y="202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53">
              <a:extLst>
                <a:ext uri="{FF2B5EF4-FFF2-40B4-BE49-F238E27FC236}">
                  <a16:creationId xmlns:a16="http://schemas.microsoft.com/office/drawing/2014/main" id="{6C7BBACF-F5EF-43C2-AFE3-1C2A13570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6" y="800100"/>
              <a:ext cx="66675" cy="195263"/>
            </a:xfrm>
            <a:custGeom>
              <a:avLst/>
              <a:gdLst>
                <a:gd name="T0" fmla="*/ 0 w 70"/>
                <a:gd name="T1" fmla="*/ 0 h 205"/>
                <a:gd name="T2" fmla="*/ 0 w 70"/>
                <a:gd name="T3" fmla="*/ 0 h 205"/>
                <a:gd name="T4" fmla="*/ 29 w 70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0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0" y="92"/>
                    <a:pt x="29" y="20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54">
              <a:extLst>
                <a:ext uri="{FF2B5EF4-FFF2-40B4-BE49-F238E27FC236}">
                  <a16:creationId xmlns:a16="http://schemas.microsoft.com/office/drawing/2014/main" id="{3B56B169-1E72-46C7-A151-367669217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795338"/>
              <a:ext cx="38100" cy="192088"/>
            </a:xfrm>
            <a:custGeom>
              <a:avLst/>
              <a:gdLst>
                <a:gd name="T0" fmla="*/ 39 w 39"/>
                <a:gd name="T1" fmla="*/ 0 h 201"/>
                <a:gd name="T2" fmla="*/ 39 w 39"/>
                <a:gd name="T3" fmla="*/ 0 h 201"/>
                <a:gd name="T4" fmla="*/ 25 w 3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01">
                  <a:moveTo>
                    <a:pt x="39" y="0"/>
                  </a:moveTo>
                  <a:lnTo>
                    <a:pt x="39" y="0"/>
                  </a:lnTo>
                  <a:cubicBezTo>
                    <a:pt x="39" y="0"/>
                    <a:pt x="0" y="137"/>
                    <a:pt x="25" y="20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55">
              <a:extLst>
                <a:ext uri="{FF2B5EF4-FFF2-40B4-BE49-F238E27FC236}">
                  <a16:creationId xmlns:a16="http://schemas.microsoft.com/office/drawing/2014/main" id="{3B2442FF-D613-47BF-9807-D4FED2E65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795338"/>
              <a:ext cx="31750" cy="192088"/>
            </a:xfrm>
            <a:custGeom>
              <a:avLst/>
              <a:gdLst>
                <a:gd name="T0" fmla="*/ 0 w 33"/>
                <a:gd name="T1" fmla="*/ 0 h 201"/>
                <a:gd name="T2" fmla="*/ 0 w 33"/>
                <a:gd name="T3" fmla="*/ 0 h 201"/>
                <a:gd name="T4" fmla="*/ 9 w 33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0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3" y="137"/>
                    <a:pt x="9" y="20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56">
              <a:extLst>
                <a:ext uri="{FF2B5EF4-FFF2-40B4-BE49-F238E27FC236}">
                  <a16:creationId xmlns:a16="http://schemas.microsoft.com/office/drawing/2014/main" id="{63ACA4AC-B4B3-4AF5-AAE1-16199856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8" y="1282700"/>
              <a:ext cx="301625" cy="588963"/>
            </a:xfrm>
            <a:custGeom>
              <a:avLst/>
              <a:gdLst>
                <a:gd name="T0" fmla="*/ 236 w 316"/>
                <a:gd name="T1" fmla="*/ 1 h 617"/>
                <a:gd name="T2" fmla="*/ 236 w 316"/>
                <a:gd name="T3" fmla="*/ 1 h 617"/>
                <a:gd name="T4" fmla="*/ 83 w 316"/>
                <a:gd name="T5" fmla="*/ 519 h 617"/>
                <a:gd name="T6" fmla="*/ 110 w 316"/>
                <a:gd name="T7" fmla="*/ 577 h 617"/>
                <a:gd name="T8" fmla="*/ 316 w 316"/>
                <a:gd name="T9" fmla="*/ 21 h 617"/>
                <a:gd name="T10" fmla="*/ 233 w 316"/>
                <a:gd name="T1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617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199" y="438"/>
                    <a:pt x="83" y="519"/>
                  </a:cubicBezTo>
                  <a:cubicBezTo>
                    <a:pt x="83" y="519"/>
                    <a:pt x="0" y="617"/>
                    <a:pt x="110" y="577"/>
                  </a:cubicBezTo>
                  <a:cubicBezTo>
                    <a:pt x="187" y="549"/>
                    <a:pt x="273" y="402"/>
                    <a:pt x="316" y="21"/>
                  </a:cubicBezTo>
                  <a:lnTo>
                    <a:pt x="233" y="0"/>
                  </a:lnTo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57">
              <a:extLst>
                <a:ext uri="{FF2B5EF4-FFF2-40B4-BE49-F238E27FC236}">
                  <a16:creationId xmlns:a16="http://schemas.microsoft.com/office/drawing/2014/main" id="{8825C781-CAE4-43BD-97F3-4A70B52CF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8" y="1282700"/>
              <a:ext cx="301625" cy="588963"/>
            </a:xfrm>
            <a:custGeom>
              <a:avLst/>
              <a:gdLst>
                <a:gd name="T0" fmla="*/ 236 w 316"/>
                <a:gd name="T1" fmla="*/ 1 h 617"/>
                <a:gd name="T2" fmla="*/ 236 w 316"/>
                <a:gd name="T3" fmla="*/ 1 h 617"/>
                <a:gd name="T4" fmla="*/ 83 w 316"/>
                <a:gd name="T5" fmla="*/ 519 h 617"/>
                <a:gd name="T6" fmla="*/ 110 w 316"/>
                <a:gd name="T7" fmla="*/ 577 h 617"/>
                <a:gd name="T8" fmla="*/ 316 w 316"/>
                <a:gd name="T9" fmla="*/ 21 h 617"/>
                <a:gd name="T10" fmla="*/ 233 w 316"/>
                <a:gd name="T1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617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199" y="438"/>
                    <a:pt x="83" y="519"/>
                  </a:cubicBezTo>
                  <a:cubicBezTo>
                    <a:pt x="83" y="519"/>
                    <a:pt x="0" y="617"/>
                    <a:pt x="110" y="577"/>
                  </a:cubicBezTo>
                  <a:cubicBezTo>
                    <a:pt x="187" y="549"/>
                    <a:pt x="273" y="402"/>
                    <a:pt x="316" y="21"/>
                  </a:cubicBezTo>
                  <a:lnTo>
                    <a:pt x="23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58">
              <a:extLst>
                <a:ext uri="{FF2B5EF4-FFF2-40B4-BE49-F238E27FC236}">
                  <a16:creationId xmlns:a16="http://schemas.microsoft.com/office/drawing/2014/main" id="{D101DAB5-9791-4B4B-9B25-4F1200FD1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1111250"/>
              <a:ext cx="303213" cy="282575"/>
            </a:xfrm>
            <a:custGeom>
              <a:avLst/>
              <a:gdLst>
                <a:gd name="T0" fmla="*/ 0 w 319"/>
                <a:gd name="T1" fmla="*/ 234 h 296"/>
                <a:gd name="T2" fmla="*/ 0 w 319"/>
                <a:gd name="T3" fmla="*/ 234 h 296"/>
                <a:gd name="T4" fmla="*/ 243 w 319"/>
                <a:gd name="T5" fmla="*/ 296 h 296"/>
                <a:gd name="T6" fmla="*/ 182 w 319"/>
                <a:gd name="T7" fmla="*/ 35 h 296"/>
                <a:gd name="T8" fmla="*/ 0 w 319"/>
                <a:gd name="T9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296">
                  <a:moveTo>
                    <a:pt x="0" y="234"/>
                  </a:moveTo>
                  <a:lnTo>
                    <a:pt x="0" y="234"/>
                  </a:lnTo>
                  <a:lnTo>
                    <a:pt x="243" y="296"/>
                  </a:lnTo>
                  <a:cubicBezTo>
                    <a:pt x="243" y="296"/>
                    <a:pt x="319" y="70"/>
                    <a:pt x="182" y="35"/>
                  </a:cubicBezTo>
                  <a:cubicBezTo>
                    <a:pt x="44" y="0"/>
                    <a:pt x="0" y="234"/>
                    <a:pt x="0" y="234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59">
              <a:extLst>
                <a:ext uri="{FF2B5EF4-FFF2-40B4-BE49-F238E27FC236}">
                  <a16:creationId xmlns:a16="http://schemas.microsoft.com/office/drawing/2014/main" id="{54B489EE-40D8-41A1-9C99-A4A44760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1111250"/>
              <a:ext cx="303213" cy="282575"/>
            </a:xfrm>
            <a:custGeom>
              <a:avLst/>
              <a:gdLst>
                <a:gd name="T0" fmla="*/ 0 w 319"/>
                <a:gd name="T1" fmla="*/ 234 h 296"/>
                <a:gd name="T2" fmla="*/ 0 w 319"/>
                <a:gd name="T3" fmla="*/ 234 h 296"/>
                <a:gd name="T4" fmla="*/ 243 w 319"/>
                <a:gd name="T5" fmla="*/ 296 h 296"/>
                <a:gd name="T6" fmla="*/ 182 w 319"/>
                <a:gd name="T7" fmla="*/ 35 h 296"/>
                <a:gd name="T8" fmla="*/ 0 w 319"/>
                <a:gd name="T9" fmla="*/ 234 h 296"/>
                <a:gd name="T10" fmla="*/ 0 w 319"/>
                <a:gd name="T11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96">
                  <a:moveTo>
                    <a:pt x="0" y="234"/>
                  </a:moveTo>
                  <a:lnTo>
                    <a:pt x="0" y="234"/>
                  </a:lnTo>
                  <a:lnTo>
                    <a:pt x="243" y="296"/>
                  </a:lnTo>
                  <a:cubicBezTo>
                    <a:pt x="243" y="296"/>
                    <a:pt x="319" y="70"/>
                    <a:pt x="182" y="35"/>
                  </a:cubicBezTo>
                  <a:cubicBezTo>
                    <a:pt x="44" y="0"/>
                    <a:pt x="0" y="234"/>
                    <a:pt x="0" y="234"/>
                  </a:cubicBezTo>
                  <a:lnTo>
                    <a:pt x="0" y="23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60">
              <a:extLst>
                <a:ext uri="{FF2B5EF4-FFF2-40B4-BE49-F238E27FC236}">
                  <a16:creationId xmlns:a16="http://schemas.microsoft.com/office/drawing/2014/main" id="{E4CB9B4A-6F20-47B5-8179-74CDC0E2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1" y="1146175"/>
              <a:ext cx="82550" cy="195263"/>
            </a:xfrm>
            <a:custGeom>
              <a:avLst/>
              <a:gdLst>
                <a:gd name="T0" fmla="*/ 87 w 87"/>
                <a:gd name="T1" fmla="*/ 0 h 205"/>
                <a:gd name="T2" fmla="*/ 87 w 87"/>
                <a:gd name="T3" fmla="*/ 0 h 205"/>
                <a:gd name="T4" fmla="*/ 12 w 87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05">
                  <a:moveTo>
                    <a:pt x="87" y="0"/>
                  </a:moveTo>
                  <a:lnTo>
                    <a:pt x="87" y="0"/>
                  </a:lnTo>
                  <a:cubicBezTo>
                    <a:pt x="87" y="0"/>
                    <a:pt x="0" y="85"/>
                    <a:pt x="12" y="20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61">
              <a:extLst>
                <a:ext uri="{FF2B5EF4-FFF2-40B4-BE49-F238E27FC236}">
                  <a16:creationId xmlns:a16="http://schemas.microsoft.com/office/drawing/2014/main" id="{20024568-ED5B-4CA7-AFE5-188671F9D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1158875"/>
              <a:ext cx="65088" cy="206375"/>
            </a:xfrm>
            <a:custGeom>
              <a:avLst/>
              <a:gdLst>
                <a:gd name="T0" fmla="*/ 39 w 68"/>
                <a:gd name="T1" fmla="*/ 0 h 217"/>
                <a:gd name="T2" fmla="*/ 39 w 68"/>
                <a:gd name="T3" fmla="*/ 0 h 217"/>
                <a:gd name="T4" fmla="*/ 0 w 6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217">
                  <a:moveTo>
                    <a:pt x="39" y="0"/>
                  </a:moveTo>
                  <a:lnTo>
                    <a:pt x="39" y="0"/>
                  </a:lnTo>
                  <a:cubicBezTo>
                    <a:pt x="39" y="0"/>
                    <a:pt x="68" y="117"/>
                    <a:pt x="0" y="217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62">
              <a:extLst>
                <a:ext uri="{FF2B5EF4-FFF2-40B4-BE49-F238E27FC236}">
                  <a16:creationId xmlns:a16="http://schemas.microsoft.com/office/drawing/2014/main" id="{45DB305C-A4CA-4DA5-AC65-4D67D02D3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1144588"/>
              <a:ext cx="66675" cy="180975"/>
            </a:xfrm>
            <a:custGeom>
              <a:avLst/>
              <a:gdLst>
                <a:gd name="T0" fmla="*/ 71 w 71"/>
                <a:gd name="T1" fmla="*/ 0 h 190"/>
                <a:gd name="T2" fmla="*/ 71 w 71"/>
                <a:gd name="T3" fmla="*/ 0 h 190"/>
                <a:gd name="T4" fmla="*/ 7 w 71"/>
                <a:gd name="T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90">
                  <a:moveTo>
                    <a:pt x="71" y="0"/>
                  </a:moveTo>
                  <a:lnTo>
                    <a:pt x="71" y="0"/>
                  </a:lnTo>
                  <a:cubicBezTo>
                    <a:pt x="71" y="0"/>
                    <a:pt x="0" y="122"/>
                    <a:pt x="7" y="19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63">
              <a:extLst>
                <a:ext uri="{FF2B5EF4-FFF2-40B4-BE49-F238E27FC236}">
                  <a16:creationId xmlns:a16="http://schemas.microsoft.com/office/drawing/2014/main" id="{3F2B54CD-5E19-4B9C-8403-1E633530A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1" y="1146175"/>
              <a:ext cx="39688" cy="188913"/>
            </a:xfrm>
            <a:custGeom>
              <a:avLst/>
              <a:gdLst>
                <a:gd name="T0" fmla="*/ 42 w 42"/>
                <a:gd name="T1" fmla="*/ 0 h 198"/>
                <a:gd name="T2" fmla="*/ 42 w 42"/>
                <a:gd name="T3" fmla="*/ 0 h 198"/>
                <a:gd name="T4" fmla="*/ 0 w 42"/>
                <a:gd name="T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98">
                  <a:moveTo>
                    <a:pt x="42" y="0"/>
                  </a:moveTo>
                  <a:lnTo>
                    <a:pt x="42" y="0"/>
                  </a:lnTo>
                  <a:cubicBezTo>
                    <a:pt x="42" y="0"/>
                    <a:pt x="39" y="142"/>
                    <a:pt x="0" y="198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64">
              <a:extLst>
                <a:ext uri="{FF2B5EF4-FFF2-40B4-BE49-F238E27FC236}">
                  <a16:creationId xmlns:a16="http://schemas.microsoft.com/office/drawing/2014/main" id="{F52E2CAF-BABF-431F-BC1F-00C426BAB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285875"/>
              <a:ext cx="301625" cy="587375"/>
            </a:xfrm>
            <a:custGeom>
              <a:avLst/>
              <a:gdLst>
                <a:gd name="T0" fmla="*/ 81 w 317"/>
                <a:gd name="T1" fmla="*/ 0 h 616"/>
                <a:gd name="T2" fmla="*/ 81 w 317"/>
                <a:gd name="T3" fmla="*/ 0 h 616"/>
                <a:gd name="T4" fmla="*/ 233 w 317"/>
                <a:gd name="T5" fmla="*/ 518 h 616"/>
                <a:gd name="T6" fmla="*/ 206 w 317"/>
                <a:gd name="T7" fmla="*/ 576 h 616"/>
                <a:gd name="T8" fmla="*/ 0 w 317"/>
                <a:gd name="T9" fmla="*/ 21 h 616"/>
                <a:gd name="T10" fmla="*/ 83 w 317"/>
                <a:gd name="T1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616">
                  <a:moveTo>
                    <a:pt x="81" y="0"/>
                  </a:moveTo>
                  <a:lnTo>
                    <a:pt x="81" y="0"/>
                  </a:lnTo>
                  <a:cubicBezTo>
                    <a:pt x="81" y="0"/>
                    <a:pt x="118" y="438"/>
                    <a:pt x="233" y="518"/>
                  </a:cubicBezTo>
                  <a:cubicBezTo>
                    <a:pt x="233" y="518"/>
                    <a:pt x="317" y="616"/>
                    <a:pt x="206" y="576"/>
                  </a:cubicBezTo>
                  <a:cubicBezTo>
                    <a:pt x="130" y="548"/>
                    <a:pt x="44" y="401"/>
                    <a:pt x="0" y="21"/>
                  </a:cubicBezTo>
                  <a:lnTo>
                    <a:pt x="83" y="0"/>
                  </a:lnTo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65">
              <a:extLst>
                <a:ext uri="{FF2B5EF4-FFF2-40B4-BE49-F238E27FC236}">
                  <a16:creationId xmlns:a16="http://schemas.microsoft.com/office/drawing/2014/main" id="{71B860A9-9AF8-48C4-800E-FEFD6359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285875"/>
              <a:ext cx="301625" cy="587375"/>
            </a:xfrm>
            <a:custGeom>
              <a:avLst/>
              <a:gdLst>
                <a:gd name="T0" fmla="*/ 81 w 317"/>
                <a:gd name="T1" fmla="*/ 0 h 616"/>
                <a:gd name="T2" fmla="*/ 81 w 317"/>
                <a:gd name="T3" fmla="*/ 0 h 616"/>
                <a:gd name="T4" fmla="*/ 233 w 317"/>
                <a:gd name="T5" fmla="*/ 518 h 616"/>
                <a:gd name="T6" fmla="*/ 206 w 317"/>
                <a:gd name="T7" fmla="*/ 576 h 616"/>
                <a:gd name="T8" fmla="*/ 0 w 317"/>
                <a:gd name="T9" fmla="*/ 21 h 616"/>
                <a:gd name="T10" fmla="*/ 83 w 317"/>
                <a:gd name="T1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616">
                  <a:moveTo>
                    <a:pt x="81" y="0"/>
                  </a:moveTo>
                  <a:lnTo>
                    <a:pt x="81" y="0"/>
                  </a:lnTo>
                  <a:cubicBezTo>
                    <a:pt x="81" y="0"/>
                    <a:pt x="118" y="438"/>
                    <a:pt x="233" y="518"/>
                  </a:cubicBezTo>
                  <a:cubicBezTo>
                    <a:pt x="233" y="518"/>
                    <a:pt x="317" y="616"/>
                    <a:pt x="206" y="576"/>
                  </a:cubicBezTo>
                  <a:cubicBezTo>
                    <a:pt x="130" y="548"/>
                    <a:pt x="44" y="401"/>
                    <a:pt x="0" y="21"/>
                  </a:cubicBezTo>
                  <a:lnTo>
                    <a:pt x="8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Freeform 66">
              <a:extLst>
                <a:ext uri="{FF2B5EF4-FFF2-40B4-BE49-F238E27FC236}">
                  <a16:creationId xmlns:a16="http://schemas.microsoft.com/office/drawing/2014/main" id="{FF54249F-4B0B-4632-B13D-2E72D8ACB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1085850"/>
              <a:ext cx="303213" cy="282575"/>
            </a:xfrm>
            <a:custGeom>
              <a:avLst/>
              <a:gdLst>
                <a:gd name="T0" fmla="*/ 319 w 319"/>
                <a:gd name="T1" fmla="*/ 234 h 296"/>
                <a:gd name="T2" fmla="*/ 319 w 319"/>
                <a:gd name="T3" fmla="*/ 234 h 296"/>
                <a:gd name="T4" fmla="*/ 76 w 319"/>
                <a:gd name="T5" fmla="*/ 296 h 296"/>
                <a:gd name="T6" fmla="*/ 138 w 319"/>
                <a:gd name="T7" fmla="*/ 35 h 296"/>
                <a:gd name="T8" fmla="*/ 319 w 319"/>
                <a:gd name="T9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296">
                  <a:moveTo>
                    <a:pt x="319" y="234"/>
                  </a:moveTo>
                  <a:lnTo>
                    <a:pt x="319" y="234"/>
                  </a:lnTo>
                  <a:lnTo>
                    <a:pt x="76" y="296"/>
                  </a:lnTo>
                  <a:cubicBezTo>
                    <a:pt x="76" y="296"/>
                    <a:pt x="0" y="70"/>
                    <a:pt x="138" y="35"/>
                  </a:cubicBezTo>
                  <a:cubicBezTo>
                    <a:pt x="275" y="0"/>
                    <a:pt x="319" y="234"/>
                    <a:pt x="319" y="234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Freeform 67">
              <a:extLst>
                <a:ext uri="{FF2B5EF4-FFF2-40B4-BE49-F238E27FC236}">
                  <a16:creationId xmlns:a16="http://schemas.microsoft.com/office/drawing/2014/main" id="{1A4E8AF0-F96A-4D4C-975D-4DCB728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1085850"/>
              <a:ext cx="303213" cy="282575"/>
            </a:xfrm>
            <a:custGeom>
              <a:avLst/>
              <a:gdLst>
                <a:gd name="T0" fmla="*/ 319 w 319"/>
                <a:gd name="T1" fmla="*/ 234 h 296"/>
                <a:gd name="T2" fmla="*/ 319 w 319"/>
                <a:gd name="T3" fmla="*/ 234 h 296"/>
                <a:gd name="T4" fmla="*/ 76 w 319"/>
                <a:gd name="T5" fmla="*/ 296 h 296"/>
                <a:gd name="T6" fmla="*/ 138 w 319"/>
                <a:gd name="T7" fmla="*/ 35 h 296"/>
                <a:gd name="T8" fmla="*/ 319 w 319"/>
                <a:gd name="T9" fmla="*/ 234 h 296"/>
                <a:gd name="T10" fmla="*/ 319 w 319"/>
                <a:gd name="T11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96">
                  <a:moveTo>
                    <a:pt x="319" y="234"/>
                  </a:moveTo>
                  <a:lnTo>
                    <a:pt x="319" y="234"/>
                  </a:lnTo>
                  <a:lnTo>
                    <a:pt x="76" y="296"/>
                  </a:lnTo>
                  <a:cubicBezTo>
                    <a:pt x="76" y="296"/>
                    <a:pt x="0" y="70"/>
                    <a:pt x="138" y="35"/>
                  </a:cubicBezTo>
                  <a:cubicBezTo>
                    <a:pt x="275" y="0"/>
                    <a:pt x="319" y="234"/>
                    <a:pt x="319" y="234"/>
                  </a:cubicBezTo>
                  <a:lnTo>
                    <a:pt x="319" y="23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68">
              <a:extLst>
                <a:ext uri="{FF2B5EF4-FFF2-40B4-BE49-F238E27FC236}">
                  <a16:creationId xmlns:a16="http://schemas.microsoft.com/office/drawing/2014/main" id="{D1C48D23-9283-4647-A971-27C148E4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1117600"/>
              <a:ext cx="82550" cy="198438"/>
            </a:xfrm>
            <a:custGeom>
              <a:avLst/>
              <a:gdLst>
                <a:gd name="T0" fmla="*/ 0 w 87"/>
                <a:gd name="T1" fmla="*/ 0 h 209"/>
                <a:gd name="T2" fmla="*/ 0 w 87"/>
                <a:gd name="T3" fmla="*/ 0 h 209"/>
                <a:gd name="T4" fmla="*/ 76 w 87"/>
                <a:gd name="T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0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7" y="89"/>
                    <a:pt x="76" y="209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Freeform 69">
              <a:extLst>
                <a:ext uri="{FF2B5EF4-FFF2-40B4-BE49-F238E27FC236}">
                  <a16:creationId xmlns:a16="http://schemas.microsoft.com/office/drawing/2014/main" id="{D7E0E5B6-B49A-473F-A8DE-95172DA61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1135063"/>
              <a:ext cx="65088" cy="206375"/>
            </a:xfrm>
            <a:custGeom>
              <a:avLst/>
              <a:gdLst>
                <a:gd name="T0" fmla="*/ 36 w 68"/>
                <a:gd name="T1" fmla="*/ 0 h 216"/>
                <a:gd name="T2" fmla="*/ 36 w 68"/>
                <a:gd name="T3" fmla="*/ 0 h 216"/>
                <a:gd name="T4" fmla="*/ 68 w 68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216">
                  <a:moveTo>
                    <a:pt x="36" y="0"/>
                  </a:moveTo>
                  <a:lnTo>
                    <a:pt x="36" y="0"/>
                  </a:lnTo>
                  <a:cubicBezTo>
                    <a:pt x="36" y="0"/>
                    <a:pt x="0" y="116"/>
                    <a:pt x="68" y="216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Freeform 70">
              <a:extLst>
                <a:ext uri="{FF2B5EF4-FFF2-40B4-BE49-F238E27FC236}">
                  <a16:creationId xmlns:a16="http://schemas.microsoft.com/office/drawing/2014/main" id="{E02E9F55-EF89-4BD2-B631-24F8E1B6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6" y="1119188"/>
              <a:ext cx="68263" cy="182563"/>
            </a:xfrm>
            <a:custGeom>
              <a:avLst/>
              <a:gdLst>
                <a:gd name="T0" fmla="*/ 0 w 72"/>
                <a:gd name="T1" fmla="*/ 0 h 190"/>
                <a:gd name="T2" fmla="*/ 0 w 72"/>
                <a:gd name="T3" fmla="*/ 0 h 190"/>
                <a:gd name="T4" fmla="*/ 64 w 72"/>
                <a:gd name="T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" y="122"/>
                    <a:pt x="64" y="19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Freeform 71">
              <a:extLst>
                <a:ext uri="{FF2B5EF4-FFF2-40B4-BE49-F238E27FC236}">
                  <a16:creationId xmlns:a16="http://schemas.microsoft.com/office/drawing/2014/main" id="{79A192F3-0AAD-4718-8EAC-B4E93A428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413" y="1122363"/>
              <a:ext cx="38100" cy="188913"/>
            </a:xfrm>
            <a:custGeom>
              <a:avLst/>
              <a:gdLst>
                <a:gd name="T0" fmla="*/ 0 w 39"/>
                <a:gd name="T1" fmla="*/ 0 h 197"/>
                <a:gd name="T2" fmla="*/ 0 w 39"/>
                <a:gd name="T3" fmla="*/ 0 h 197"/>
                <a:gd name="T4" fmla="*/ 39 w 39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41"/>
                    <a:pt x="39" y="197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5DEDE6EB-1B10-4551-B57D-EBEF9C870A00}"/>
              </a:ext>
            </a:extLst>
          </p:cNvPr>
          <p:cNvGrpSpPr>
            <a:grpSpLocks noChangeAspect="1"/>
          </p:cNvGrpSpPr>
          <p:nvPr/>
        </p:nvGrpSpPr>
        <p:grpSpPr>
          <a:xfrm>
            <a:off x="2007840" y="1271438"/>
            <a:ext cx="1555750" cy="2171700"/>
            <a:chOff x="2992438" y="966788"/>
            <a:chExt cx="1555750" cy="2171700"/>
          </a:xfrm>
        </p:grpSpPr>
        <p:sp>
          <p:nvSpPr>
            <p:cNvPr id="284" name="Freeform 72">
              <a:extLst>
                <a:ext uri="{FF2B5EF4-FFF2-40B4-BE49-F238E27FC236}">
                  <a16:creationId xmlns:a16="http://schemas.microsoft.com/office/drawing/2014/main" id="{D0FBB4B9-2B6D-408F-9CAB-90A3ED663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1" y="1374775"/>
              <a:ext cx="342900" cy="1763713"/>
            </a:xfrm>
            <a:custGeom>
              <a:avLst/>
              <a:gdLst>
                <a:gd name="T0" fmla="*/ 90 w 359"/>
                <a:gd name="T1" fmla="*/ 0 h 1849"/>
                <a:gd name="T2" fmla="*/ 90 w 359"/>
                <a:gd name="T3" fmla="*/ 0 h 1849"/>
                <a:gd name="T4" fmla="*/ 113 w 359"/>
                <a:gd name="T5" fmla="*/ 1618 h 1849"/>
                <a:gd name="T6" fmla="*/ 195 w 359"/>
                <a:gd name="T7" fmla="*/ 1717 h 1849"/>
                <a:gd name="T8" fmla="*/ 255 w 359"/>
                <a:gd name="T9" fmla="*/ 0 h 1849"/>
                <a:gd name="T10" fmla="*/ 85 w 359"/>
                <a:gd name="T11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1849">
                  <a:moveTo>
                    <a:pt x="90" y="0"/>
                  </a:moveTo>
                  <a:lnTo>
                    <a:pt x="90" y="0"/>
                  </a:lnTo>
                  <a:cubicBezTo>
                    <a:pt x="90" y="0"/>
                    <a:pt x="298" y="1405"/>
                    <a:pt x="113" y="1618"/>
                  </a:cubicBezTo>
                  <a:cubicBezTo>
                    <a:pt x="113" y="1618"/>
                    <a:pt x="0" y="1849"/>
                    <a:pt x="195" y="1717"/>
                  </a:cubicBezTo>
                  <a:cubicBezTo>
                    <a:pt x="329" y="1625"/>
                    <a:pt x="359" y="760"/>
                    <a:pt x="255" y="0"/>
                  </a:cubicBezTo>
                  <a:lnTo>
                    <a:pt x="85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73">
              <a:extLst>
                <a:ext uri="{FF2B5EF4-FFF2-40B4-BE49-F238E27FC236}">
                  <a16:creationId xmlns:a16="http://schemas.microsoft.com/office/drawing/2014/main" id="{D54C68EB-469D-41E8-A8BF-FB67CB14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1" y="1374775"/>
              <a:ext cx="342900" cy="1763713"/>
            </a:xfrm>
            <a:custGeom>
              <a:avLst/>
              <a:gdLst>
                <a:gd name="T0" fmla="*/ 90 w 359"/>
                <a:gd name="T1" fmla="*/ 0 h 1849"/>
                <a:gd name="T2" fmla="*/ 90 w 359"/>
                <a:gd name="T3" fmla="*/ 0 h 1849"/>
                <a:gd name="T4" fmla="*/ 113 w 359"/>
                <a:gd name="T5" fmla="*/ 1618 h 1849"/>
                <a:gd name="T6" fmla="*/ 195 w 359"/>
                <a:gd name="T7" fmla="*/ 1717 h 1849"/>
                <a:gd name="T8" fmla="*/ 255 w 359"/>
                <a:gd name="T9" fmla="*/ 0 h 1849"/>
                <a:gd name="T10" fmla="*/ 85 w 359"/>
                <a:gd name="T11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1849">
                  <a:moveTo>
                    <a:pt x="90" y="0"/>
                  </a:moveTo>
                  <a:lnTo>
                    <a:pt x="90" y="0"/>
                  </a:lnTo>
                  <a:cubicBezTo>
                    <a:pt x="90" y="0"/>
                    <a:pt x="298" y="1405"/>
                    <a:pt x="113" y="1618"/>
                  </a:cubicBezTo>
                  <a:cubicBezTo>
                    <a:pt x="113" y="1618"/>
                    <a:pt x="0" y="1849"/>
                    <a:pt x="195" y="1717"/>
                  </a:cubicBezTo>
                  <a:cubicBezTo>
                    <a:pt x="329" y="1625"/>
                    <a:pt x="359" y="760"/>
                    <a:pt x="255" y="0"/>
                  </a:cubicBezTo>
                  <a:lnTo>
                    <a:pt x="85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74">
              <a:extLst>
                <a:ext uri="{FF2B5EF4-FFF2-40B4-BE49-F238E27FC236}">
                  <a16:creationId xmlns:a16="http://schemas.microsoft.com/office/drawing/2014/main" id="{170DA3E2-05A2-4B8D-B2DA-DE4CE946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1" y="966788"/>
              <a:ext cx="541338" cy="454025"/>
            </a:xfrm>
            <a:custGeom>
              <a:avLst/>
              <a:gdLst>
                <a:gd name="T0" fmla="*/ 30 w 567"/>
                <a:gd name="T1" fmla="*/ 476 h 476"/>
                <a:gd name="T2" fmla="*/ 30 w 567"/>
                <a:gd name="T3" fmla="*/ 476 h 476"/>
                <a:gd name="T4" fmla="*/ 531 w 567"/>
                <a:gd name="T5" fmla="*/ 476 h 476"/>
                <a:gd name="T6" fmla="*/ 284 w 567"/>
                <a:gd name="T7" fmla="*/ 0 h 476"/>
                <a:gd name="T8" fmla="*/ 30 w 567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476">
                  <a:moveTo>
                    <a:pt x="30" y="476"/>
                  </a:moveTo>
                  <a:lnTo>
                    <a:pt x="30" y="476"/>
                  </a:lnTo>
                  <a:lnTo>
                    <a:pt x="531" y="476"/>
                  </a:lnTo>
                  <a:cubicBezTo>
                    <a:pt x="531" y="476"/>
                    <a:pt x="567" y="0"/>
                    <a:pt x="284" y="0"/>
                  </a:cubicBezTo>
                  <a:cubicBezTo>
                    <a:pt x="0" y="0"/>
                    <a:pt x="30" y="476"/>
                    <a:pt x="30" y="476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75">
              <a:extLst>
                <a:ext uri="{FF2B5EF4-FFF2-40B4-BE49-F238E27FC236}">
                  <a16:creationId xmlns:a16="http://schemas.microsoft.com/office/drawing/2014/main" id="{EAE5F4FB-CFD7-40D3-92B1-46004B52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1" y="966788"/>
              <a:ext cx="541338" cy="454025"/>
            </a:xfrm>
            <a:custGeom>
              <a:avLst/>
              <a:gdLst>
                <a:gd name="T0" fmla="*/ 30 w 567"/>
                <a:gd name="T1" fmla="*/ 476 h 476"/>
                <a:gd name="T2" fmla="*/ 30 w 567"/>
                <a:gd name="T3" fmla="*/ 476 h 476"/>
                <a:gd name="T4" fmla="*/ 531 w 567"/>
                <a:gd name="T5" fmla="*/ 476 h 476"/>
                <a:gd name="T6" fmla="*/ 284 w 567"/>
                <a:gd name="T7" fmla="*/ 0 h 476"/>
                <a:gd name="T8" fmla="*/ 30 w 567"/>
                <a:gd name="T9" fmla="*/ 476 h 476"/>
                <a:gd name="T10" fmla="*/ 30 w 567"/>
                <a:gd name="T11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" h="476">
                  <a:moveTo>
                    <a:pt x="30" y="476"/>
                  </a:moveTo>
                  <a:lnTo>
                    <a:pt x="30" y="476"/>
                  </a:lnTo>
                  <a:lnTo>
                    <a:pt x="531" y="476"/>
                  </a:lnTo>
                  <a:cubicBezTo>
                    <a:pt x="531" y="476"/>
                    <a:pt x="567" y="0"/>
                    <a:pt x="284" y="0"/>
                  </a:cubicBezTo>
                  <a:cubicBezTo>
                    <a:pt x="0" y="0"/>
                    <a:pt x="30" y="476"/>
                    <a:pt x="30" y="476"/>
                  </a:cubicBezTo>
                  <a:lnTo>
                    <a:pt x="30" y="476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76">
              <a:extLst>
                <a:ext uri="{FF2B5EF4-FFF2-40B4-BE49-F238E27FC236}">
                  <a16:creationId xmlns:a16="http://schemas.microsoft.com/office/drawing/2014/main" id="{1856B69D-9696-48FE-9847-5200E33E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985838"/>
              <a:ext cx="123825" cy="385763"/>
            </a:xfrm>
            <a:custGeom>
              <a:avLst/>
              <a:gdLst>
                <a:gd name="T0" fmla="*/ 129 w 129"/>
                <a:gd name="T1" fmla="*/ 0 h 404"/>
                <a:gd name="T2" fmla="*/ 129 w 129"/>
                <a:gd name="T3" fmla="*/ 0 h 404"/>
                <a:gd name="T4" fmla="*/ 82 w 129"/>
                <a:gd name="T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404">
                  <a:moveTo>
                    <a:pt x="129" y="0"/>
                  </a:moveTo>
                  <a:lnTo>
                    <a:pt x="129" y="0"/>
                  </a:lnTo>
                  <a:cubicBezTo>
                    <a:pt x="129" y="0"/>
                    <a:pt x="0" y="177"/>
                    <a:pt x="82" y="40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77">
              <a:extLst>
                <a:ext uri="{FF2B5EF4-FFF2-40B4-BE49-F238E27FC236}">
                  <a16:creationId xmlns:a16="http://schemas.microsoft.com/office/drawing/2014/main" id="{CB4F9F86-A642-417D-B914-C57862E7C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981075"/>
              <a:ext cx="133350" cy="388938"/>
            </a:xfrm>
            <a:custGeom>
              <a:avLst/>
              <a:gdLst>
                <a:gd name="T0" fmla="*/ 0 w 140"/>
                <a:gd name="T1" fmla="*/ 0 h 409"/>
                <a:gd name="T2" fmla="*/ 0 w 140"/>
                <a:gd name="T3" fmla="*/ 0 h 409"/>
                <a:gd name="T4" fmla="*/ 59 w 140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40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0" y="182"/>
                    <a:pt x="59" y="409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Freeform 78">
              <a:extLst>
                <a:ext uri="{FF2B5EF4-FFF2-40B4-BE49-F238E27FC236}">
                  <a16:creationId xmlns:a16="http://schemas.microsoft.com/office/drawing/2014/main" id="{255C9699-13C8-45C9-AC0D-A2B3DD703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969963"/>
              <a:ext cx="73025" cy="382588"/>
            </a:xfrm>
            <a:custGeom>
              <a:avLst/>
              <a:gdLst>
                <a:gd name="T0" fmla="*/ 77 w 77"/>
                <a:gd name="T1" fmla="*/ 0 h 401"/>
                <a:gd name="T2" fmla="*/ 77 w 77"/>
                <a:gd name="T3" fmla="*/ 0 h 401"/>
                <a:gd name="T4" fmla="*/ 48 w 77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01">
                  <a:moveTo>
                    <a:pt x="77" y="0"/>
                  </a:moveTo>
                  <a:lnTo>
                    <a:pt x="77" y="0"/>
                  </a:lnTo>
                  <a:cubicBezTo>
                    <a:pt x="77" y="0"/>
                    <a:pt x="0" y="274"/>
                    <a:pt x="48" y="40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Freeform 79">
              <a:extLst>
                <a:ext uri="{FF2B5EF4-FFF2-40B4-BE49-F238E27FC236}">
                  <a16:creationId xmlns:a16="http://schemas.microsoft.com/office/drawing/2014/main" id="{0A19B8ED-12E7-42E4-8D22-7C3B4838C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969963"/>
              <a:ext cx="61913" cy="382588"/>
            </a:xfrm>
            <a:custGeom>
              <a:avLst/>
              <a:gdLst>
                <a:gd name="T0" fmla="*/ 0 w 65"/>
                <a:gd name="T1" fmla="*/ 0 h 401"/>
                <a:gd name="T2" fmla="*/ 0 w 65"/>
                <a:gd name="T3" fmla="*/ 0 h 401"/>
                <a:gd name="T4" fmla="*/ 17 w 65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0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5" y="274"/>
                    <a:pt x="17" y="40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Freeform 80">
              <a:extLst>
                <a:ext uri="{FF2B5EF4-FFF2-40B4-BE49-F238E27FC236}">
                  <a16:creationId xmlns:a16="http://schemas.microsoft.com/office/drawing/2014/main" id="{1835A963-0D3C-4DBF-AE27-AE9C78F4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1944688"/>
              <a:ext cx="601663" cy="1177925"/>
            </a:xfrm>
            <a:custGeom>
              <a:avLst/>
              <a:gdLst>
                <a:gd name="T0" fmla="*/ 472 w 632"/>
                <a:gd name="T1" fmla="*/ 2 h 1234"/>
                <a:gd name="T2" fmla="*/ 472 w 632"/>
                <a:gd name="T3" fmla="*/ 2 h 1234"/>
                <a:gd name="T4" fmla="*/ 167 w 632"/>
                <a:gd name="T5" fmla="*/ 1037 h 1234"/>
                <a:gd name="T6" fmla="*/ 221 w 632"/>
                <a:gd name="T7" fmla="*/ 1153 h 1234"/>
                <a:gd name="T8" fmla="*/ 632 w 632"/>
                <a:gd name="T9" fmla="*/ 42 h 1234"/>
                <a:gd name="T10" fmla="*/ 467 w 632"/>
                <a:gd name="T11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1234">
                  <a:moveTo>
                    <a:pt x="472" y="2"/>
                  </a:moveTo>
                  <a:lnTo>
                    <a:pt x="472" y="2"/>
                  </a:lnTo>
                  <a:cubicBezTo>
                    <a:pt x="472" y="2"/>
                    <a:pt x="398" y="876"/>
                    <a:pt x="167" y="1037"/>
                  </a:cubicBezTo>
                  <a:cubicBezTo>
                    <a:pt x="167" y="1037"/>
                    <a:pt x="0" y="1234"/>
                    <a:pt x="221" y="1153"/>
                  </a:cubicBezTo>
                  <a:cubicBezTo>
                    <a:pt x="374" y="1098"/>
                    <a:pt x="546" y="804"/>
                    <a:pt x="632" y="42"/>
                  </a:cubicBezTo>
                  <a:lnTo>
                    <a:pt x="467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Freeform 81">
              <a:extLst>
                <a:ext uri="{FF2B5EF4-FFF2-40B4-BE49-F238E27FC236}">
                  <a16:creationId xmlns:a16="http://schemas.microsoft.com/office/drawing/2014/main" id="{D9CBFAAC-F3C6-4263-9160-AB2D57A7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1944688"/>
              <a:ext cx="601663" cy="1177925"/>
            </a:xfrm>
            <a:custGeom>
              <a:avLst/>
              <a:gdLst>
                <a:gd name="T0" fmla="*/ 472 w 632"/>
                <a:gd name="T1" fmla="*/ 2 h 1234"/>
                <a:gd name="T2" fmla="*/ 472 w 632"/>
                <a:gd name="T3" fmla="*/ 2 h 1234"/>
                <a:gd name="T4" fmla="*/ 167 w 632"/>
                <a:gd name="T5" fmla="*/ 1037 h 1234"/>
                <a:gd name="T6" fmla="*/ 221 w 632"/>
                <a:gd name="T7" fmla="*/ 1153 h 1234"/>
                <a:gd name="T8" fmla="*/ 632 w 632"/>
                <a:gd name="T9" fmla="*/ 42 h 1234"/>
                <a:gd name="T10" fmla="*/ 467 w 632"/>
                <a:gd name="T11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1234">
                  <a:moveTo>
                    <a:pt x="472" y="2"/>
                  </a:moveTo>
                  <a:lnTo>
                    <a:pt x="472" y="2"/>
                  </a:lnTo>
                  <a:cubicBezTo>
                    <a:pt x="472" y="2"/>
                    <a:pt x="398" y="876"/>
                    <a:pt x="167" y="1037"/>
                  </a:cubicBezTo>
                  <a:cubicBezTo>
                    <a:pt x="167" y="1037"/>
                    <a:pt x="0" y="1234"/>
                    <a:pt x="221" y="1153"/>
                  </a:cubicBezTo>
                  <a:cubicBezTo>
                    <a:pt x="374" y="1098"/>
                    <a:pt x="546" y="804"/>
                    <a:pt x="632" y="42"/>
                  </a:cubicBezTo>
                  <a:lnTo>
                    <a:pt x="467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82">
              <a:extLst>
                <a:ext uri="{FF2B5EF4-FFF2-40B4-BE49-F238E27FC236}">
                  <a16:creationId xmlns:a16="http://schemas.microsoft.com/office/drawing/2014/main" id="{795D22CB-7EA7-48D8-8300-ABB8963A2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1601788"/>
              <a:ext cx="609600" cy="565150"/>
            </a:xfrm>
            <a:custGeom>
              <a:avLst/>
              <a:gdLst>
                <a:gd name="T0" fmla="*/ 0 w 638"/>
                <a:gd name="T1" fmla="*/ 469 h 592"/>
                <a:gd name="T2" fmla="*/ 0 w 638"/>
                <a:gd name="T3" fmla="*/ 469 h 592"/>
                <a:gd name="T4" fmla="*/ 485 w 638"/>
                <a:gd name="T5" fmla="*/ 592 h 592"/>
                <a:gd name="T6" fmla="*/ 363 w 638"/>
                <a:gd name="T7" fmla="*/ 70 h 592"/>
                <a:gd name="T8" fmla="*/ 0 w 638"/>
                <a:gd name="T9" fmla="*/ 469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592">
                  <a:moveTo>
                    <a:pt x="0" y="469"/>
                  </a:moveTo>
                  <a:lnTo>
                    <a:pt x="0" y="469"/>
                  </a:lnTo>
                  <a:lnTo>
                    <a:pt x="485" y="592"/>
                  </a:lnTo>
                  <a:cubicBezTo>
                    <a:pt x="485" y="592"/>
                    <a:pt x="638" y="140"/>
                    <a:pt x="363" y="70"/>
                  </a:cubicBezTo>
                  <a:cubicBezTo>
                    <a:pt x="88" y="0"/>
                    <a:pt x="0" y="469"/>
                    <a:pt x="0" y="469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83">
              <a:extLst>
                <a:ext uri="{FF2B5EF4-FFF2-40B4-BE49-F238E27FC236}">
                  <a16:creationId xmlns:a16="http://schemas.microsoft.com/office/drawing/2014/main" id="{E240C877-2AF2-4E73-ABE1-22C0FDB9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1601788"/>
              <a:ext cx="609600" cy="565150"/>
            </a:xfrm>
            <a:custGeom>
              <a:avLst/>
              <a:gdLst>
                <a:gd name="T0" fmla="*/ 0 w 638"/>
                <a:gd name="T1" fmla="*/ 469 h 592"/>
                <a:gd name="T2" fmla="*/ 0 w 638"/>
                <a:gd name="T3" fmla="*/ 469 h 592"/>
                <a:gd name="T4" fmla="*/ 485 w 638"/>
                <a:gd name="T5" fmla="*/ 592 h 592"/>
                <a:gd name="T6" fmla="*/ 363 w 638"/>
                <a:gd name="T7" fmla="*/ 70 h 592"/>
                <a:gd name="T8" fmla="*/ 0 w 638"/>
                <a:gd name="T9" fmla="*/ 469 h 592"/>
                <a:gd name="T10" fmla="*/ 0 w 638"/>
                <a:gd name="T11" fmla="*/ 469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92">
                  <a:moveTo>
                    <a:pt x="0" y="469"/>
                  </a:moveTo>
                  <a:lnTo>
                    <a:pt x="0" y="469"/>
                  </a:lnTo>
                  <a:lnTo>
                    <a:pt x="485" y="592"/>
                  </a:lnTo>
                  <a:cubicBezTo>
                    <a:pt x="485" y="592"/>
                    <a:pt x="638" y="140"/>
                    <a:pt x="363" y="70"/>
                  </a:cubicBezTo>
                  <a:cubicBezTo>
                    <a:pt x="88" y="0"/>
                    <a:pt x="0" y="469"/>
                    <a:pt x="0" y="469"/>
                  </a:cubicBezTo>
                  <a:lnTo>
                    <a:pt x="0" y="469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84">
              <a:extLst>
                <a:ext uri="{FF2B5EF4-FFF2-40B4-BE49-F238E27FC236}">
                  <a16:creationId xmlns:a16="http://schemas.microsoft.com/office/drawing/2014/main" id="{CCB01376-A220-4BC4-878A-6B6C1474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6" y="1670050"/>
              <a:ext cx="168275" cy="392113"/>
            </a:xfrm>
            <a:custGeom>
              <a:avLst/>
              <a:gdLst>
                <a:gd name="T0" fmla="*/ 175 w 175"/>
                <a:gd name="T1" fmla="*/ 0 h 411"/>
                <a:gd name="T2" fmla="*/ 175 w 175"/>
                <a:gd name="T3" fmla="*/ 0 h 411"/>
                <a:gd name="T4" fmla="*/ 24 w 175"/>
                <a:gd name="T5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411">
                  <a:moveTo>
                    <a:pt x="175" y="0"/>
                  </a:moveTo>
                  <a:lnTo>
                    <a:pt x="175" y="0"/>
                  </a:lnTo>
                  <a:cubicBezTo>
                    <a:pt x="175" y="0"/>
                    <a:pt x="0" y="171"/>
                    <a:pt x="24" y="411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Freeform 85">
              <a:extLst>
                <a:ext uri="{FF2B5EF4-FFF2-40B4-BE49-F238E27FC236}">
                  <a16:creationId xmlns:a16="http://schemas.microsoft.com/office/drawing/2014/main" id="{42345EBE-CD7F-405B-917C-497ECF3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6" y="1698625"/>
              <a:ext cx="128588" cy="412750"/>
            </a:xfrm>
            <a:custGeom>
              <a:avLst/>
              <a:gdLst>
                <a:gd name="T0" fmla="*/ 77 w 135"/>
                <a:gd name="T1" fmla="*/ 0 h 434"/>
                <a:gd name="T2" fmla="*/ 77 w 135"/>
                <a:gd name="T3" fmla="*/ 0 h 434"/>
                <a:gd name="T4" fmla="*/ 0 w 135"/>
                <a:gd name="T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34">
                  <a:moveTo>
                    <a:pt x="77" y="0"/>
                  </a:moveTo>
                  <a:lnTo>
                    <a:pt x="77" y="0"/>
                  </a:lnTo>
                  <a:cubicBezTo>
                    <a:pt x="77" y="0"/>
                    <a:pt x="135" y="234"/>
                    <a:pt x="0" y="43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86">
              <a:extLst>
                <a:ext uri="{FF2B5EF4-FFF2-40B4-BE49-F238E27FC236}">
                  <a16:creationId xmlns:a16="http://schemas.microsoft.com/office/drawing/2014/main" id="{3B5CF856-E4CC-4A3C-ACD8-7970600C8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1670050"/>
              <a:ext cx="134938" cy="360363"/>
            </a:xfrm>
            <a:custGeom>
              <a:avLst/>
              <a:gdLst>
                <a:gd name="T0" fmla="*/ 143 w 143"/>
                <a:gd name="T1" fmla="*/ 0 h 378"/>
                <a:gd name="T2" fmla="*/ 143 w 143"/>
                <a:gd name="T3" fmla="*/ 0 h 378"/>
                <a:gd name="T4" fmla="*/ 15 w 143"/>
                <a:gd name="T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378">
                  <a:moveTo>
                    <a:pt x="143" y="0"/>
                  </a:moveTo>
                  <a:lnTo>
                    <a:pt x="143" y="0"/>
                  </a:lnTo>
                  <a:cubicBezTo>
                    <a:pt x="143" y="0"/>
                    <a:pt x="0" y="243"/>
                    <a:pt x="15" y="37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87">
              <a:extLst>
                <a:ext uri="{FF2B5EF4-FFF2-40B4-BE49-F238E27FC236}">
                  <a16:creationId xmlns:a16="http://schemas.microsoft.com/office/drawing/2014/main" id="{A5DB39F1-3E52-4D63-B1DE-FC54CCC53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1671638"/>
              <a:ext cx="80963" cy="377825"/>
            </a:xfrm>
            <a:custGeom>
              <a:avLst/>
              <a:gdLst>
                <a:gd name="T0" fmla="*/ 85 w 85"/>
                <a:gd name="T1" fmla="*/ 0 h 396"/>
                <a:gd name="T2" fmla="*/ 85 w 85"/>
                <a:gd name="T3" fmla="*/ 0 h 396"/>
                <a:gd name="T4" fmla="*/ 0 w 85"/>
                <a:gd name="T5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396">
                  <a:moveTo>
                    <a:pt x="85" y="0"/>
                  </a:moveTo>
                  <a:lnTo>
                    <a:pt x="85" y="0"/>
                  </a:lnTo>
                  <a:cubicBezTo>
                    <a:pt x="85" y="0"/>
                    <a:pt x="78" y="285"/>
                    <a:pt x="0" y="396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88">
              <a:extLst>
                <a:ext uri="{FF2B5EF4-FFF2-40B4-BE49-F238E27FC236}">
                  <a16:creationId xmlns:a16="http://schemas.microsoft.com/office/drawing/2014/main" id="{29316B5C-D5A8-4D8A-B570-337A691A0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949450"/>
              <a:ext cx="603250" cy="1176338"/>
            </a:xfrm>
            <a:custGeom>
              <a:avLst/>
              <a:gdLst>
                <a:gd name="T0" fmla="*/ 160 w 633"/>
                <a:gd name="T1" fmla="*/ 1 h 1233"/>
                <a:gd name="T2" fmla="*/ 160 w 633"/>
                <a:gd name="T3" fmla="*/ 1 h 1233"/>
                <a:gd name="T4" fmla="*/ 466 w 633"/>
                <a:gd name="T5" fmla="*/ 1037 h 1233"/>
                <a:gd name="T6" fmla="*/ 411 w 633"/>
                <a:gd name="T7" fmla="*/ 1153 h 1233"/>
                <a:gd name="T8" fmla="*/ 0 w 633"/>
                <a:gd name="T9" fmla="*/ 42 h 1233"/>
                <a:gd name="T10" fmla="*/ 165 w 633"/>
                <a:gd name="T11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233">
                  <a:moveTo>
                    <a:pt x="160" y="1"/>
                  </a:moveTo>
                  <a:lnTo>
                    <a:pt x="160" y="1"/>
                  </a:lnTo>
                  <a:cubicBezTo>
                    <a:pt x="160" y="1"/>
                    <a:pt x="235" y="876"/>
                    <a:pt x="466" y="1037"/>
                  </a:cubicBezTo>
                  <a:cubicBezTo>
                    <a:pt x="466" y="1037"/>
                    <a:pt x="633" y="1233"/>
                    <a:pt x="411" y="1153"/>
                  </a:cubicBezTo>
                  <a:cubicBezTo>
                    <a:pt x="258" y="1097"/>
                    <a:pt x="87" y="804"/>
                    <a:pt x="0" y="42"/>
                  </a:cubicBezTo>
                  <a:lnTo>
                    <a:pt x="165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89">
              <a:extLst>
                <a:ext uri="{FF2B5EF4-FFF2-40B4-BE49-F238E27FC236}">
                  <a16:creationId xmlns:a16="http://schemas.microsoft.com/office/drawing/2014/main" id="{3D35485A-34F2-4C87-86DA-71ADB9CE0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949450"/>
              <a:ext cx="603250" cy="1176338"/>
            </a:xfrm>
            <a:custGeom>
              <a:avLst/>
              <a:gdLst>
                <a:gd name="T0" fmla="*/ 160 w 633"/>
                <a:gd name="T1" fmla="*/ 1 h 1233"/>
                <a:gd name="T2" fmla="*/ 160 w 633"/>
                <a:gd name="T3" fmla="*/ 1 h 1233"/>
                <a:gd name="T4" fmla="*/ 466 w 633"/>
                <a:gd name="T5" fmla="*/ 1037 h 1233"/>
                <a:gd name="T6" fmla="*/ 411 w 633"/>
                <a:gd name="T7" fmla="*/ 1153 h 1233"/>
                <a:gd name="T8" fmla="*/ 0 w 633"/>
                <a:gd name="T9" fmla="*/ 42 h 1233"/>
                <a:gd name="T10" fmla="*/ 165 w 633"/>
                <a:gd name="T11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233">
                  <a:moveTo>
                    <a:pt x="160" y="1"/>
                  </a:moveTo>
                  <a:lnTo>
                    <a:pt x="160" y="1"/>
                  </a:lnTo>
                  <a:cubicBezTo>
                    <a:pt x="160" y="1"/>
                    <a:pt x="235" y="876"/>
                    <a:pt x="466" y="1037"/>
                  </a:cubicBezTo>
                  <a:cubicBezTo>
                    <a:pt x="466" y="1037"/>
                    <a:pt x="633" y="1233"/>
                    <a:pt x="411" y="1153"/>
                  </a:cubicBezTo>
                  <a:cubicBezTo>
                    <a:pt x="258" y="1097"/>
                    <a:pt x="87" y="804"/>
                    <a:pt x="0" y="42"/>
                  </a:cubicBezTo>
                  <a:lnTo>
                    <a:pt x="165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90">
              <a:extLst>
                <a:ext uri="{FF2B5EF4-FFF2-40B4-BE49-F238E27FC236}">
                  <a16:creationId xmlns:a16="http://schemas.microsoft.com/office/drawing/2014/main" id="{156AA7B8-C2C0-4FCA-A8A5-E1C10B33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1552575"/>
              <a:ext cx="609600" cy="563563"/>
            </a:xfrm>
            <a:custGeom>
              <a:avLst/>
              <a:gdLst>
                <a:gd name="T0" fmla="*/ 638 w 638"/>
                <a:gd name="T1" fmla="*/ 469 h 592"/>
                <a:gd name="T2" fmla="*/ 638 w 638"/>
                <a:gd name="T3" fmla="*/ 469 h 592"/>
                <a:gd name="T4" fmla="*/ 152 w 638"/>
                <a:gd name="T5" fmla="*/ 592 h 592"/>
                <a:gd name="T6" fmla="*/ 275 w 638"/>
                <a:gd name="T7" fmla="*/ 70 h 592"/>
                <a:gd name="T8" fmla="*/ 638 w 638"/>
                <a:gd name="T9" fmla="*/ 469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592">
                  <a:moveTo>
                    <a:pt x="638" y="469"/>
                  </a:moveTo>
                  <a:lnTo>
                    <a:pt x="638" y="469"/>
                  </a:lnTo>
                  <a:lnTo>
                    <a:pt x="152" y="592"/>
                  </a:lnTo>
                  <a:cubicBezTo>
                    <a:pt x="152" y="592"/>
                    <a:pt x="0" y="140"/>
                    <a:pt x="275" y="70"/>
                  </a:cubicBezTo>
                  <a:cubicBezTo>
                    <a:pt x="549" y="0"/>
                    <a:pt x="638" y="469"/>
                    <a:pt x="638" y="469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Freeform 91">
              <a:extLst>
                <a:ext uri="{FF2B5EF4-FFF2-40B4-BE49-F238E27FC236}">
                  <a16:creationId xmlns:a16="http://schemas.microsoft.com/office/drawing/2014/main" id="{070EFC86-9B57-4FB0-8E12-67D3285D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1552575"/>
              <a:ext cx="609600" cy="563563"/>
            </a:xfrm>
            <a:custGeom>
              <a:avLst/>
              <a:gdLst>
                <a:gd name="T0" fmla="*/ 638 w 638"/>
                <a:gd name="T1" fmla="*/ 469 h 592"/>
                <a:gd name="T2" fmla="*/ 638 w 638"/>
                <a:gd name="T3" fmla="*/ 469 h 592"/>
                <a:gd name="T4" fmla="*/ 152 w 638"/>
                <a:gd name="T5" fmla="*/ 592 h 592"/>
                <a:gd name="T6" fmla="*/ 275 w 638"/>
                <a:gd name="T7" fmla="*/ 70 h 592"/>
                <a:gd name="T8" fmla="*/ 638 w 638"/>
                <a:gd name="T9" fmla="*/ 469 h 592"/>
                <a:gd name="T10" fmla="*/ 638 w 638"/>
                <a:gd name="T11" fmla="*/ 469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92">
                  <a:moveTo>
                    <a:pt x="638" y="469"/>
                  </a:moveTo>
                  <a:lnTo>
                    <a:pt x="638" y="469"/>
                  </a:lnTo>
                  <a:lnTo>
                    <a:pt x="152" y="592"/>
                  </a:lnTo>
                  <a:cubicBezTo>
                    <a:pt x="152" y="592"/>
                    <a:pt x="0" y="140"/>
                    <a:pt x="275" y="70"/>
                  </a:cubicBezTo>
                  <a:cubicBezTo>
                    <a:pt x="549" y="0"/>
                    <a:pt x="638" y="469"/>
                    <a:pt x="638" y="469"/>
                  </a:cubicBezTo>
                  <a:lnTo>
                    <a:pt x="638" y="469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Freeform 92">
              <a:extLst>
                <a:ext uri="{FF2B5EF4-FFF2-40B4-BE49-F238E27FC236}">
                  <a16:creationId xmlns:a16="http://schemas.microsoft.com/office/drawing/2014/main" id="{AAD69700-A35C-4D3F-8FF9-465CA7F9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612900"/>
              <a:ext cx="168275" cy="398463"/>
            </a:xfrm>
            <a:custGeom>
              <a:avLst/>
              <a:gdLst>
                <a:gd name="T0" fmla="*/ 0 w 175"/>
                <a:gd name="T1" fmla="*/ 0 h 418"/>
                <a:gd name="T2" fmla="*/ 0 w 175"/>
                <a:gd name="T3" fmla="*/ 0 h 418"/>
                <a:gd name="T4" fmla="*/ 151 w 175"/>
                <a:gd name="T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41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75" y="178"/>
                    <a:pt x="151" y="41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Freeform 93">
              <a:extLst>
                <a:ext uri="{FF2B5EF4-FFF2-40B4-BE49-F238E27FC236}">
                  <a16:creationId xmlns:a16="http://schemas.microsoft.com/office/drawing/2014/main" id="{C2D68FAA-A41A-4A76-82BC-4AB94B498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6" y="1649413"/>
              <a:ext cx="130175" cy="412750"/>
            </a:xfrm>
            <a:custGeom>
              <a:avLst/>
              <a:gdLst>
                <a:gd name="T0" fmla="*/ 72 w 136"/>
                <a:gd name="T1" fmla="*/ 0 h 433"/>
                <a:gd name="T2" fmla="*/ 72 w 136"/>
                <a:gd name="T3" fmla="*/ 0 h 433"/>
                <a:gd name="T4" fmla="*/ 136 w 136"/>
                <a:gd name="T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33">
                  <a:moveTo>
                    <a:pt x="72" y="0"/>
                  </a:moveTo>
                  <a:lnTo>
                    <a:pt x="72" y="0"/>
                  </a:lnTo>
                  <a:cubicBezTo>
                    <a:pt x="72" y="0"/>
                    <a:pt x="0" y="233"/>
                    <a:pt x="136" y="43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94">
              <a:extLst>
                <a:ext uri="{FF2B5EF4-FFF2-40B4-BE49-F238E27FC236}">
                  <a16:creationId xmlns:a16="http://schemas.microsoft.com/office/drawing/2014/main" id="{10260F6B-D1F5-4EB8-B0FF-5FA8EAFA1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1619250"/>
              <a:ext cx="136525" cy="360363"/>
            </a:xfrm>
            <a:custGeom>
              <a:avLst/>
              <a:gdLst>
                <a:gd name="T0" fmla="*/ 0 w 144"/>
                <a:gd name="T1" fmla="*/ 0 h 378"/>
                <a:gd name="T2" fmla="*/ 0 w 144"/>
                <a:gd name="T3" fmla="*/ 0 h 378"/>
                <a:gd name="T4" fmla="*/ 129 w 144"/>
                <a:gd name="T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4" y="243"/>
                    <a:pt x="129" y="37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Freeform 95">
              <a:extLst>
                <a:ext uri="{FF2B5EF4-FFF2-40B4-BE49-F238E27FC236}">
                  <a16:creationId xmlns:a16="http://schemas.microsoft.com/office/drawing/2014/main" id="{6C81C4D4-9A47-4A13-9B52-E563A7AB9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1624013"/>
              <a:ext cx="74613" cy="376238"/>
            </a:xfrm>
            <a:custGeom>
              <a:avLst/>
              <a:gdLst>
                <a:gd name="T0" fmla="*/ 0 w 78"/>
                <a:gd name="T1" fmla="*/ 0 h 395"/>
                <a:gd name="T2" fmla="*/ 0 w 78"/>
                <a:gd name="T3" fmla="*/ 0 h 395"/>
                <a:gd name="T4" fmla="*/ 78 w 78"/>
                <a:gd name="T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39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84"/>
                    <a:pt x="78" y="39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751CD5F8-F55B-41D1-AC46-B2D0DF1EC71A}"/>
              </a:ext>
            </a:extLst>
          </p:cNvPr>
          <p:cNvGrpSpPr>
            <a:grpSpLocks noChangeAspect="1"/>
          </p:cNvGrpSpPr>
          <p:nvPr/>
        </p:nvGrpSpPr>
        <p:grpSpPr>
          <a:xfrm>
            <a:off x="4689128" y="1098400"/>
            <a:ext cx="777875" cy="1085851"/>
            <a:chOff x="5673726" y="793750"/>
            <a:chExt cx="777875" cy="1085851"/>
          </a:xfrm>
        </p:grpSpPr>
        <p:sp>
          <p:nvSpPr>
            <p:cNvPr id="309" name="Freeform 96">
              <a:extLst>
                <a:ext uri="{FF2B5EF4-FFF2-40B4-BE49-F238E27FC236}">
                  <a16:creationId xmlns:a16="http://schemas.microsoft.com/office/drawing/2014/main" id="{F3C1DB81-8B50-4534-B360-27E577048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998538"/>
              <a:ext cx="171450" cy="881063"/>
            </a:xfrm>
            <a:custGeom>
              <a:avLst/>
              <a:gdLst>
                <a:gd name="T0" fmla="*/ 45 w 179"/>
                <a:gd name="T1" fmla="*/ 0 h 925"/>
                <a:gd name="T2" fmla="*/ 45 w 179"/>
                <a:gd name="T3" fmla="*/ 0 h 925"/>
                <a:gd name="T4" fmla="*/ 57 w 179"/>
                <a:gd name="T5" fmla="*/ 809 h 925"/>
                <a:gd name="T6" fmla="*/ 97 w 179"/>
                <a:gd name="T7" fmla="*/ 858 h 925"/>
                <a:gd name="T8" fmla="*/ 128 w 179"/>
                <a:gd name="T9" fmla="*/ 0 h 925"/>
                <a:gd name="T10" fmla="*/ 42 w 179"/>
                <a:gd name="T11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925">
                  <a:moveTo>
                    <a:pt x="45" y="0"/>
                  </a:moveTo>
                  <a:lnTo>
                    <a:pt x="45" y="0"/>
                  </a:lnTo>
                  <a:cubicBezTo>
                    <a:pt x="45" y="0"/>
                    <a:pt x="149" y="702"/>
                    <a:pt x="57" y="809"/>
                  </a:cubicBezTo>
                  <a:cubicBezTo>
                    <a:pt x="57" y="809"/>
                    <a:pt x="0" y="925"/>
                    <a:pt x="97" y="858"/>
                  </a:cubicBezTo>
                  <a:cubicBezTo>
                    <a:pt x="165" y="813"/>
                    <a:pt x="179" y="380"/>
                    <a:pt x="128" y="0"/>
                  </a:cubicBezTo>
                  <a:lnTo>
                    <a:pt x="42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0" name="Freeform 97">
              <a:extLst>
                <a:ext uri="{FF2B5EF4-FFF2-40B4-BE49-F238E27FC236}">
                  <a16:creationId xmlns:a16="http://schemas.microsoft.com/office/drawing/2014/main" id="{36872AE0-3FC3-4BD2-9DF6-88F0E2AB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998538"/>
              <a:ext cx="171450" cy="881063"/>
            </a:xfrm>
            <a:custGeom>
              <a:avLst/>
              <a:gdLst>
                <a:gd name="T0" fmla="*/ 45 w 179"/>
                <a:gd name="T1" fmla="*/ 0 h 925"/>
                <a:gd name="T2" fmla="*/ 45 w 179"/>
                <a:gd name="T3" fmla="*/ 0 h 925"/>
                <a:gd name="T4" fmla="*/ 57 w 179"/>
                <a:gd name="T5" fmla="*/ 809 h 925"/>
                <a:gd name="T6" fmla="*/ 97 w 179"/>
                <a:gd name="T7" fmla="*/ 858 h 925"/>
                <a:gd name="T8" fmla="*/ 128 w 179"/>
                <a:gd name="T9" fmla="*/ 0 h 925"/>
                <a:gd name="T10" fmla="*/ 42 w 179"/>
                <a:gd name="T11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925">
                  <a:moveTo>
                    <a:pt x="45" y="0"/>
                  </a:moveTo>
                  <a:lnTo>
                    <a:pt x="45" y="0"/>
                  </a:lnTo>
                  <a:cubicBezTo>
                    <a:pt x="45" y="0"/>
                    <a:pt x="149" y="702"/>
                    <a:pt x="57" y="809"/>
                  </a:cubicBezTo>
                  <a:cubicBezTo>
                    <a:pt x="57" y="809"/>
                    <a:pt x="0" y="925"/>
                    <a:pt x="97" y="858"/>
                  </a:cubicBezTo>
                  <a:cubicBezTo>
                    <a:pt x="165" y="813"/>
                    <a:pt x="179" y="380"/>
                    <a:pt x="128" y="0"/>
                  </a:cubicBezTo>
                  <a:lnTo>
                    <a:pt x="42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1" name="Freeform 98">
              <a:extLst>
                <a:ext uri="{FF2B5EF4-FFF2-40B4-BE49-F238E27FC236}">
                  <a16:creationId xmlns:a16="http://schemas.microsoft.com/office/drawing/2014/main" id="{1713FFEC-F054-4D75-BF17-4C9B8B220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551" y="793750"/>
              <a:ext cx="269875" cy="227013"/>
            </a:xfrm>
            <a:custGeom>
              <a:avLst/>
              <a:gdLst>
                <a:gd name="T0" fmla="*/ 14 w 283"/>
                <a:gd name="T1" fmla="*/ 238 h 238"/>
                <a:gd name="T2" fmla="*/ 14 w 283"/>
                <a:gd name="T3" fmla="*/ 238 h 238"/>
                <a:gd name="T4" fmla="*/ 265 w 283"/>
                <a:gd name="T5" fmla="*/ 238 h 238"/>
                <a:gd name="T6" fmla="*/ 141 w 283"/>
                <a:gd name="T7" fmla="*/ 0 h 238"/>
                <a:gd name="T8" fmla="*/ 14 w 28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38">
                  <a:moveTo>
                    <a:pt x="14" y="238"/>
                  </a:moveTo>
                  <a:lnTo>
                    <a:pt x="14" y="238"/>
                  </a:lnTo>
                  <a:lnTo>
                    <a:pt x="265" y="238"/>
                  </a:lnTo>
                  <a:cubicBezTo>
                    <a:pt x="265" y="238"/>
                    <a:pt x="283" y="0"/>
                    <a:pt x="141" y="0"/>
                  </a:cubicBezTo>
                  <a:cubicBezTo>
                    <a:pt x="0" y="0"/>
                    <a:pt x="14" y="238"/>
                    <a:pt x="14" y="238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" name="Freeform 99">
              <a:extLst>
                <a:ext uri="{FF2B5EF4-FFF2-40B4-BE49-F238E27FC236}">
                  <a16:creationId xmlns:a16="http://schemas.microsoft.com/office/drawing/2014/main" id="{84983321-6247-4E19-BB99-0B0AB624F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551" y="793750"/>
              <a:ext cx="269875" cy="227013"/>
            </a:xfrm>
            <a:custGeom>
              <a:avLst/>
              <a:gdLst>
                <a:gd name="T0" fmla="*/ 14 w 283"/>
                <a:gd name="T1" fmla="*/ 238 h 238"/>
                <a:gd name="T2" fmla="*/ 14 w 283"/>
                <a:gd name="T3" fmla="*/ 238 h 238"/>
                <a:gd name="T4" fmla="*/ 265 w 283"/>
                <a:gd name="T5" fmla="*/ 238 h 238"/>
                <a:gd name="T6" fmla="*/ 141 w 283"/>
                <a:gd name="T7" fmla="*/ 0 h 238"/>
                <a:gd name="T8" fmla="*/ 14 w 283"/>
                <a:gd name="T9" fmla="*/ 238 h 238"/>
                <a:gd name="T10" fmla="*/ 14 w 283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38">
                  <a:moveTo>
                    <a:pt x="14" y="238"/>
                  </a:moveTo>
                  <a:lnTo>
                    <a:pt x="14" y="238"/>
                  </a:lnTo>
                  <a:lnTo>
                    <a:pt x="265" y="238"/>
                  </a:lnTo>
                  <a:cubicBezTo>
                    <a:pt x="265" y="238"/>
                    <a:pt x="283" y="0"/>
                    <a:pt x="141" y="0"/>
                  </a:cubicBezTo>
                  <a:cubicBezTo>
                    <a:pt x="0" y="0"/>
                    <a:pt x="14" y="238"/>
                    <a:pt x="14" y="238"/>
                  </a:cubicBezTo>
                  <a:lnTo>
                    <a:pt x="14" y="23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" name="Freeform 100">
              <a:extLst>
                <a:ext uri="{FF2B5EF4-FFF2-40B4-BE49-F238E27FC236}">
                  <a16:creationId xmlns:a16="http://schemas.microsoft.com/office/drawing/2014/main" id="{CE5F824F-572D-44CB-8E88-62EF045C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301" y="803275"/>
              <a:ext cx="61913" cy="192088"/>
            </a:xfrm>
            <a:custGeom>
              <a:avLst/>
              <a:gdLst>
                <a:gd name="T0" fmla="*/ 65 w 65"/>
                <a:gd name="T1" fmla="*/ 0 h 202"/>
                <a:gd name="T2" fmla="*/ 65 w 65"/>
                <a:gd name="T3" fmla="*/ 0 h 202"/>
                <a:gd name="T4" fmla="*/ 41 w 65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202">
                  <a:moveTo>
                    <a:pt x="65" y="0"/>
                  </a:moveTo>
                  <a:lnTo>
                    <a:pt x="65" y="0"/>
                  </a:lnTo>
                  <a:cubicBezTo>
                    <a:pt x="65" y="0"/>
                    <a:pt x="0" y="89"/>
                    <a:pt x="41" y="202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" name="Freeform 101">
              <a:extLst>
                <a:ext uri="{FF2B5EF4-FFF2-40B4-BE49-F238E27FC236}">
                  <a16:creationId xmlns:a16="http://schemas.microsoft.com/office/drawing/2014/main" id="{01B5977F-EEA4-47AF-A84A-192F5508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800100"/>
              <a:ext cx="66675" cy="195263"/>
            </a:xfrm>
            <a:custGeom>
              <a:avLst/>
              <a:gdLst>
                <a:gd name="T0" fmla="*/ 0 w 70"/>
                <a:gd name="T1" fmla="*/ 0 h 205"/>
                <a:gd name="T2" fmla="*/ 0 w 70"/>
                <a:gd name="T3" fmla="*/ 0 h 205"/>
                <a:gd name="T4" fmla="*/ 29 w 70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0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0" y="92"/>
                    <a:pt x="29" y="20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" name="Freeform 102">
              <a:extLst>
                <a:ext uri="{FF2B5EF4-FFF2-40B4-BE49-F238E27FC236}">
                  <a16:creationId xmlns:a16="http://schemas.microsoft.com/office/drawing/2014/main" id="{CC8F8359-DDCE-446D-86ED-E5F49445B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795338"/>
              <a:ext cx="34925" cy="192088"/>
            </a:xfrm>
            <a:custGeom>
              <a:avLst/>
              <a:gdLst>
                <a:gd name="T0" fmla="*/ 38 w 38"/>
                <a:gd name="T1" fmla="*/ 0 h 201"/>
                <a:gd name="T2" fmla="*/ 38 w 38"/>
                <a:gd name="T3" fmla="*/ 0 h 201"/>
                <a:gd name="T4" fmla="*/ 24 w 38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01">
                  <a:moveTo>
                    <a:pt x="38" y="0"/>
                  </a:moveTo>
                  <a:lnTo>
                    <a:pt x="38" y="0"/>
                  </a:lnTo>
                  <a:cubicBezTo>
                    <a:pt x="38" y="0"/>
                    <a:pt x="0" y="137"/>
                    <a:pt x="24" y="20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" name="Freeform 103">
              <a:extLst>
                <a:ext uri="{FF2B5EF4-FFF2-40B4-BE49-F238E27FC236}">
                  <a16:creationId xmlns:a16="http://schemas.microsoft.com/office/drawing/2014/main" id="{816B4401-2C60-410E-AC5B-91CE54F79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795338"/>
              <a:ext cx="30163" cy="192088"/>
            </a:xfrm>
            <a:custGeom>
              <a:avLst/>
              <a:gdLst>
                <a:gd name="T0" fmla="*/ 0 w 32"/>
                <a:gd name="T1" fmla="*/ 0 h 201"/>
                <a:gd name="T2" fmla="*/ 0 w 32"/>
                <a:gd name="T3" fmla="*/ 0 h 201"/>
                <a:gd name="T4" fmla="*/ 8 w 32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0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" y="137"/>
                    <a:pt x="8" y="20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" name="Freeform 104">
              <a:extLst>
                <a:ext uri="{FF2B5EF4-FFF2-40B4-BE49-F238E27FC236}">
                  <a16:creationId xmlns:a16="http://schemas.microsoft.com/office/drawing/2014/main" id="{91CE658A-F58D-4705-B2F1-61420783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1282700"/>
              <a:ext cx="301625" cy="588963"/>
            </a:xfrm>
            <a:custGeom>
              <a:avLst/>
              <a:gdLst>
                <a:gd name="T0" fmla="*/ 236 w 316"/>
                <a:gd name="T1" fmla="*/ 1 h 617"/>
                <a:gd name="T2" fmla="*/ 236 w 316"/>
                <a:gd name="T3" fmla="*/ 1 h 617"/>
                <a:gd name="T4" fmla="*/ 83 w 316"/>
                <a:gd name="T5" fmla="*/ 519 h 617"/>
                <a:gd name="T6" fmla="*/ 110 w 316"/>
                <a:gd name="T7" fmla="*/ 577 h 617"/>
                <a:gd name="T8" fmla="*/ 316 w 316"/>
                <a:gd name="T9" fmla="*/ 21 h 617"/>
                <a:gd name="T10" fmla="*/ 234 w 316"/>
                <a:gd name="T1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617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199" y="438"/>
                    <a:pt x="83" y="519"/>
                  </a:cubicBezTo>
                  <a:cubicBezTo>
                    <a:pt x="83" y="519"/>
                    <a:pt x="0" y="617"/>
                    <a:pt x="110" y="577"/>
                  </a:cubicBezTo>
                  <a:cubicBezTo>
                    <a:pt x="187" y="549"/>
                    <a:pt x="273" y="402"/>
                    <a:pt x="316" y="21"/>
                  </a:cubicBezTo>
                  <a:lnTo>
                    <a:pt x="234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" name="Freeform 105">
              <a:extLst>
                <a:ext uri="{FF2B5EF4-FFF2-40B4-BE49-F238E27FC236}">
                  <a16:creationId xmlns:a16="http://schemas.microsoft.com/office/drawing/2014/main" id="{9B383117-D1E1-4A81-BF6D-E80D12A8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1282700"/>
              <a:ext cx="301625" cy="588963"/>
            </a:xfrm>
            <a:custGeom>
              <a:avLst/>
              <a:gdLst>
                <a:gd name="T0" fmla="*/ 236 w 316"/>
                <a:gd name="T1" fmla="*/ 1 h 617"/>
                <a:gd name="T2" fmla="*/ 236 w 316"/>
                <a:gd name="T3" fmla="*/ 1 h 617"/>
                <a:gd name="T4" fmla="*/ 83 w 316"/>
                <a:gd name="T5" fmla="*/ 519 h 617"/>
                <a:gd name="T6" fmla="*/ 110 w 316"/>
                <a:gd name="T7" fmla="*/ 577 h 617"/>
                <a:gd name="T8" fmla="*/ 316 w 316"/>
                <a:gd name="T9" fmla="*/ 21 h 617"/>
                <a:gd name="T10" fmla="*/ 234 w 316"/>
                <a:gd name="T1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617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199" y="438"/>
                    <a:pt x="83" y="519"/>
                  </a:cubicBezTo>
                  <a:cubicBezTo>
                    <a:pt x="83" y="519"/>
                    <a:pt x="0" y="617"/>
                    <a:pt x="110" y="577"/>
                  </a:cubicBezTo>
                  <a:cubicBezTo>
                    <a:pt x="187" y="549"/>
                    <a:pt x="273" y="402"/>
                    <a:pt x="316" y="21"/>
                  </a:cubicBezTo>
                  <a:lnTo>
                    <a:pt x="23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" name="Freeform 106">
              <a:extLst>
                <a:ext uri="{FF2B5EF4-FFF2-40B4-BE49-F238E27FC236}">
                  <a16:creationId xmlns:a16="http://schemas.microsoft.com/office/drawing/2014/main" id="{B9FC4C73-1730-41A3-96F0-C57EA5C2D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1111250"/>
              <a:ext cx="304800" cy="282575"/>
            </a:xfrm>
            <a:custGeom>
              <a:avLst/>
              <a:gdLst>
                <a:gd name="T0" fmla="*/ 0 w 319"/>
                <a:gd name="T1" fmla="*/ 234 h 296"/>
                <a:gd name="T2" fmla="*/ 0 w 319"/>
                <a:gd name="T3" fmla="*/ 234 h 296"/>
                <a:gd name="T4" fmla="*/ 243 w 319"/>
                <a:gd name="T5" fmla="*/ 296 h 296"/>
                <a:gd name="T6" fmla="*/ 182 w 319"/>
                <a:gd name="T7" fmla="*/ 35 h 296"/>
                <a:gd name="T8" fmla="*/ 0 w 319"/>
                <a:gd name="T9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296">
                  <a:moveTo>
                    <a:pt x="0" y="234"/>
                  </a:moveTo>
                  <a:lnTo>
                    <a:pt x="0" y="234"/>
                  </a:lnTo>
                  <a:lnTo>
                    <a:pt x="243" y="296"/>
                  </a:lnTo>
                  <a:cubicBezTo>
                    <a:pt x="243" y="296"/>
                    <a:pt x="319" y="70"/>
                    <a:pt x="182" y="35"/>
                  </a:cubicBezTo>
                  <a:cubicBezTo>
                    <a:pt x="45" y="0"/>
                    <a:pt x="0" y="234"/>
                    <a:pt x="0" y="234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" name="Freeform 107">
              <a:extLst>
                <a:ext uri="{FF2B5EF4-FFF2-40B4-BE49-F238E27FC236}">
                  <a16:creationId xmlns:a16="http://schemas.microsoft.com/office/drawing/2014/main" id="{A9DE50B3-DB87-4B05-BD96-74E6964C5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1111250"/>
              <a:ext cx="304800" cy="282575"/>
            </a:xfrm>
            <a:custGeom>
              <a:avLst/>
              <a:gdLst>
                <a:gd name="T0" fmla="*/ 0 w 319"/>
                <a:gd name="T1" fmla="*/ 234 h 296"/>
                <a:gd name="T2" fmla="*/ 0 w 319"/>
                <a:gd name="T3" fmla="*/ 234 h 296"/>
                <a:gd name="T4" fmla="*/ 243 w 319"/>
                <a:gd name="T5" fmla="*/ 296 h 296"/>
                <a:gd name="T6" fmla="*/ 182 w 319"/>
                <a:gd name="T7" fmla="*/ 35 h 296"/>
                <a:gd name="T8" fmla="*/ 0 w 319"/>
                <a:gd name="T9" fmla="*/ 234 h 296"/>
                <a:gd name="T10" fmla="*/ 0 w 319"/>
                <a:gd name="T11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96">
                  <a:moveTo>
                    <a:pt x="0" y="234"/>
                  </a:moveTo>
                  <a:lnTo>
                    <a:pt x="0" y="234"/>
                  </a:lnTo>
                  <a:lnTo>
                    <a:pt x="243" y="296"/>
                  </a:lnTo>
                  <a:cubicBezTo>
                    <a:pt x="243" y="296"/>
                    <a:pt x="319" y="70"/>
                    <a:pt x="182" y="35"/>
                  </a:cubicBezTo>
                  <a:cubicBezTo>
                    <a:pt x="45" y="0"/>
                    <a:pt x="0" y="234"/>
                    <a:pt x="0" y="234"/>
                  </a:cubicBezTo>
                  <a:lnTo>
                    <a:pt x="0" y="23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" name="Freeform 108">
              <a:extLst>
                <a:ext uri="{FF2B5EF4-FFF2-40B4-BE49-F238E27FC236}">
                  <a16:creationId xmlns:a16="http://schemas.microsoft.com/office/drawing/2014/main" id="{D670756F-8BF6-4794-AFEC-40070AB9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1146175"/>
              <a:ext cx="84138" cy="195263"/>
            </a:xfrm>
            <a:custGeom>
              <a:avLst/>
              <a:gdLst>
                <a:gd name="T0" fmla="*/ 88 w 88"/>
                <a:gd name="T1" fmla="*/ 0 h 205"/>
                <a:gd name="T2" fmla="*/ 88 w 88"/>
                <a:gd name="T3" fmla="*/ 0 h 205"/>
                <a:gd name="T4" fmla="*/ 12 w 88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205">
                  <a:moveTo>
                    <a:pt x="88" y="0"/>
                  </a:moveTo>
                  <a:lnTo>
                    <a:pt x="88" y="0"/>
                  </a:lnTo>
                  <a:cubicBezTo>
                    <a:pt x="88" y="0"/>
                    <a:pt x="0" y="85"/>
                    <a:pt x="12" y="20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2" name="Freeform 109">
              <a:extLst>
                <a:ext uri="{FF2B5EF4-FFF2-40B4-BE49-F238E27FC236}">
                  <a16:creationId xmlns:a16="http://schemas.microsoft.com/office/drawing/2014/main" id="{7950BDEC-2B72-479B-A82E-AF043FB52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1158875"/>
              <a:ext cx="65088" cy="206375"/>
            </a:xfrm>
            <a:custGeom>
              <a:avLst/>
              <a:gdLst>
                <a:gd name="T0" fmla="*/ 39 w 68"/>
                <a:gd name="T1" fmla="*/ 0 h 217"/>
                <a:gd name="T2" fmla="*/ 39 w 68"/>
                <a:gd name="T3" fmla="*/ 0 h 217"/>
                <a:gd name="T4" fmla="*/ 0 w 6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217">
                  <a:moveTo>
                    <a:pt x="39" y="0"/>
                  </a:moveTo>
                  <a:lnTo>
                    <a:pt x="39" y="0"/>
                  </a:lnTo>
                  <a:cubicBezTo>
                    <a:pt x="39" y="0"/>
                    <a:pt x="68" y="117"/>
                    <a:pt x="0" y="217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3" name="Freeform 110">
              <a:extLst>
                <a:ext uri="{FF2B5EF4-FFF2-40B4-BE49-F238E27FC236}">
                  <a16:creationId xmlns:a16="http://schemas.microsoft.com/office/drawing/2014/main" id="{CC4B59F5-00E7-4977-8ADF-FB7D9C17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1" y="1144588"/>
              <a:ext cx="68263" cy="180975"/>
            </a:xfrm>
            <a:custGeom>
              <a:avLst/>
              <a:gdLst>
                <a:gd name="T0" fmla="*/ 71 w 71"/>
                <a:gd name="T1" fmla="*/ 0 h 190"/>
                <a:gd name="T2" fmla="*/ 71 w 71"/>
                <a:gd name="T3" fmla="*/ 0 h 190"/>
                <a:gd name="T4" fmla="*/ 7 w 71"/>
                <a:gd name="T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90">
                  <a:moveTo>
                    <a:pt x="71" y="0"/>
                  </a:moveTo>
                  <a:lnTo>
                    <a:pt x="71" y="0"/>
                  </a:lnTo>
                  <a:cubicBezTo>
                    <a:pt x="71" y="0"/>
                    <a:pt x="0" y="122"/>
                    <a:pt x="7" y="19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4" name="Freeform 111">
              <a:extLst>
                <a:ext uri="{FF2B5EF4-FFF2-40B4-BE49-F238E27FC236}">
                  <a16:creationId xmlns:a16="http://schemas.microsoft.com/office/drawing/2014/main" id="{111D8F63-CF6E-448D-AB1F-B60459482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6" y="1146175"/>
              <a:ext cx="41275" cy="188913"/>
            </a:xfrm>
            <a:custGeom>
              <a:avLst/>
              <a:gdLst>
                <a:gd name="T0" fmla="*/ 43 w 43"/>
                <a:gd name="T1" fmla="*/ 0 h 198"/>
                <a:gd name="T2" fmla="*/ 43 w 43"/>
                <a:gd name="T3" fmla="*/ 0 h 198"/>
                <a:gd name="T4" fmla="*/ 0 w 43"/>
                <a:gd name="T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98">
                  <a:moveTo>
                    <a:pt x="43" y="0"/>
                  </a:moveTo>
                  <a:lnTo>
                    <a:pt x="43" y="0"/>
                  </a:lnTo>
                  <a:cubicBezTo>
                    <a:pt x="43" y="0"/>
                    <a:pt x="39" y="142"/>
                    <a:pt x="0" y="198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5" name="Freeform 112">
              <a:extLst>
                <a:ext uri="{FF2B5EF4-FFF2-40B4-BE49-F238E27FC236}">
                  <a16:creationId xmlns:a16="http://schemas.microsoft.com/office/drawing/2014/main" id="{8E86B6ED-F329-427F-8384-E10A751B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13" y="1285875"/>
              <a:ext cx="301625" cy="587375"/>
            </a:xfrm>
            <a:custGeom>
              <a:avLst/>
              <a:gdLst>
                <a:gd name="T0" fmla="*/ 80 w 316"/>
                <a:gd name="T1" fmla="*/ 0 h 616"/>
                <a:gd name="T2" fmla="*/ 80 w 316"/>
                <a:gd name="T3" fmla="*/ 0 h 616"/>
                <a:gd name="T4" fmla="*/ 232 w 316"/>
                <a:gd name="T5" fmla="*/ 518 h 616"/>
                <a:gd name="T6" fmla="*/ 205 w 316"/>
                <a:gd name="T7" fmla="*/ 576 h 616"/>
                <a:gd name="T8" fmla="*/ 0 w 316"/>
                <a:gd name="T9" fmla="*/ 21 h 616"/>
                <a:gd name="T10" fmla="*/ 82 w 316"/>
                <a:gd name="T1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616">
                  <a:moveTo>
                    <a:pt x="80" y="0"/>
                  </a:moveTo>
                  <a:lnTo>
                    <a:pt x="80" y="0"/>
                  </a:lnTo>
                  <a:cubicBezTo>
                    <a:pt x="80" y="0"/>
                    <a:pt x="117" y="438"/>
                    <a:pt x="232" y="518"/>
                  </a:cubicBezTo>
                  <a:cubicBezTo>
                    <a:pt x="232" y="518"/>
                    <a:pt x="316" y="616"/>
                    <a:pt x="205" y="576"/>
                  </a:cubicBezTo>
                  <a:cubicBezTo>
                    <a:pt x="129" y="548"/>
                    <a:pt x="43" y="401"/>
                    <a:pt x="0" y="21"/>
                  </a:cubicBezTo>
                  <a:lnTo>
                    <a:pt x="82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" name="Freeform 113">
              <a:extLst>
                <a:ext uri="{FF2B5EF4-FFF2-40B4-BE49-F238E27FC236}">
                  <a16:creationId xmlns:a16="http://schemas.microsoft.com/office/drawing/2014/main" id="{D34FAFE6-E573-466F-8208-A439383F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13" y="1285875"/>
              <a:ext cx="301625" cy="587375"/>
            </a:xfrm>
            <a:custGeom>
              <a:avLst/>
              <a:gdLst>
                <a:gd name="T0" fmla="*/ 80 w 316"/>
                <a:gd name="T1" fmla="*/ 0 h 616"/>
                <a:gd name="T2" fmla="*/ 80 w 316"/>
                <a:gd name="T3" fmla="*/ 0 h 616"/>
                <a:gd name="T4" fmla="*/ 232 w 316"/>
                <a:gd name="T5" fmla="*/ 518 h 616"/>
                <a:gd name="T6" fmla="*/ 205 w 316"/>
                <a:gd name="T7" fmla="*/ 576 h 616"/>
                <a:gd name="T8" fmla="*/ 0 w 316"/>
                <a:gd name="T9" fmla="*/ 21 h 616"/>
                <a:gd name="T10" fmla="*/ 82 w 316"/>
                <a:gd name="T1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616">
                  <a:moveTo>
                    <a:pt x="80" y="0"/>
                  </a:moveTo>
                  <a:lnTo>
                    <a:pt x="80" y="0"/>
                  </a:lnTo>
                  <a:cubicBezTo>
                    <a:pt x="80" y="0"/>
                    <a:pt x="117" y="438"/>
                    <a:pt x="232" y="518"/>
                  </a:cubicBezTo>
                  <a:cubicBezTo>
                    <a:pt x="232" y="518"/>
                    <a:pt x="316" y="616"/>
                    <a:pt x="205" y="576"/>
                  </a:cubicBezTo>
                  <a:cubicBezTo>
                    <a:pt x="129" y="548"/>
                    <a:pt x="43" y="401"/>
                    <a:pt x="0" y="21"/>
                  </a:cubicBezTo>
                  <a:lnTo>
                    <a:pt x="82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" name="Freeform 114">
              <a:extLst>
                <a:ext uri="{FF2B5EF4-FFF2-40B4-BE49-F238E27FC236}">
                  <a16:creationId xmlns:a16="http://schemas.microsoft.com/office/drawing/2014/main" id="{33A14A24-B479-4851-A200-96ECC721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6" y="1085850"/>
              <a:ext cx="304800" cy="282575"/>
            </a:xfrm>
            <a:custGeom>
              <a:avLst/>
              <a:gdLst>
                <a:gd name="T0" fmla="*/ 319 w 319"/>
                <a:gd name="T1" fmla="*/ 234 h 296"/>
                <a:gd name="T2" fmla="*/ 319 w 319"/>
                <a:gd name="T3" fmla="*/ 234 h 296"/>
                <a:gd name="T4" fmla="*/ 77 w 319"/>
                <a:gd name="T5" fmla="*/ 296 h 296"/>
                <a:gd name="T6" fmla="*/ 138 w 319"/>
                <a:gd name="T7" fmla="*/ 35 h 296"/>
                <a:gd name="T8" fmla="*/ 319 w 319"/>
                <a:gd name="T9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296">
                  <a:moveTo>
                    <a:pt x="319" y="234"/>
                  </a:moveTo>
                  <a:lnTo>
                    <a:pt x="319" y="234"/>
                  </a:lnTo>
                  <a:lnTo>
                    <a:pt x="77" y="296"/>
                  </a:lnTo>
                  <a:cubicBezTo>
                    <a:pt x="77" y="296"/>
                    <a:pt x="0" y="70"/>
                    <a:pt x="138" y="35"/>
                  </a:cubicBezTo>
                  <a:cubicBezTo>
                    <a:pt x="275" y="0"/>
                    <a:pt x="319" y="234"/>
                    <a:pt x="319" y="234"/>
                  </a:cubicBez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8" name="Freeform 115">
              <a:extLst>
                <a:ext uri="{FF2B5EF4-FFF2-40B4-BE49-F238E27FC236}">
                  <a16:creationId xmlns:a16="http://schemas.microsoft.com/office/drawing/2014/main" id="{23148052-97A7-4CFE-9640-07D8E3F8C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6" y="1085850"/>
              <a:ext cx="304800" cy="282575"/>
            </a:xfrm>
            <a:custGeom>
              <a:avLst/>
              <a:gdLst>
                <a:gd name="T0" fmla="*/ 319 w 319"/>
                <a:gd name="T1" fmla="*/ 234 h 296"/>
                <a:gd name="T2" fmla="*/ 319 w 319"/>
                <a:gd name="T3" fmla="*/ 234 h 296"/>
                <a:gd name="T4" fmla="*/ 77 w 319"/>
                <a:gd name="T5" fmla="*/ 296 h 296"/>
                <a:gd name="T6" fmla="*/ 138 w 319"/>
                <a:gd name="T7" fmla="*/ 35 h 296"/>
                <a:gd name="T8" fmla="*/ 319 w 319"/>
                <a:gd name="T9" fmla="*/ 234 h 296"/>
                <a:gd name="T10" fmla="*/ 319 w 319"/>
                <a:gd name="T11" fmla="*/ 2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96">
                  <a:moveTo>
                    <a:pt x="319" y="234"/>
                  </a:moveTo>
                  <a:lnTo>
                    <a:pt x="319" y="234"/>
                  </a:lnTo>
                  <a:lnTo>
                    <a:pt x="77" y="296"/>
                  </a:lnTo>
                  <a:cubicBezTo>
                    <a:pt x="77" y="296"/>
                    <a:pt x="0" y="70"/>
                    <a:pt x="138" y="35"/>
                  </a:cubicBezTo>
                  <a:cubicBezTo>
                    <a:pt x="275" y="0"/>
                    <a:pt x="319" y="234"/>
                    <a:pt x="319" y="234"/>
                  </a:cubicBezTo>
                  <a:lnTo>
                    <a:pt x="319" y="234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9" name="Freeform 116">
              <a:extLst>
                <a:ext uri="{FF2B5EF4-FFF2-40B4-BE49-F238E27FC236}">
                  <a16:creationId xmlns:a16="http://schemas.microsoft.com/office/drawing/2014/main" id="{77CAB1CC-4B3D-4E50-99AC-E1880ACEF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1117600"/>
              <a:ext cx="82550" cy="198438"/>
            </a:xfrm>
            <a:custGeom>
              <a:avLst/>
              <a:gdLst>
                <a:gd name="T0" fmla="*/ 0 w 87"/>
                <a:gd name="T1" fmla="*/ 0 h 209"/>
                <a:gd name="T2" fmla="*/ 0 w 87"/>
                <a:gd name="T3" fmla="*/ 0 h 209"/>
                <a:gd name="T4" fmla="*/ 76 w 87"/>
                <a:gd name="T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0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7" y="89"/>
                    <a:pt x="76" y="209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0" name="Freeform 117">
              <a:extLst>
                <a:ext uri="{FF2B5EF4-FFF2-40B4-BE49-F238E27FC236}">
                  <a16:creationId xmlns:a16="http://schemas.microsoft.com/office/drawing/2014/main" id="{324AE320-9090-4F02-8997-403A7B13C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1135063"/>
              <a:ext cx="63500" cy="206375"/>
            </a:xfrm>
            <a:custGeom>
              <a:avLst/>
              <a:gdLst>
                <a:gd name="T0" fmla="*/ 36 w 67"/>
                <a:gd name="T1" fmla="*/ 0 h 216"/>
                <a:gd name="T2" fmla="*/ 36 w 67"/>
                <a:gd name="T3" fmla="*/ 0 h 216"/>
                <a:gd name="T4" fmla="*/ 67 w 67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16">
                  <a:moveTo>
                    <a:pt x="36" y="0"/>
                  </a:moveTo>
                  <a:lnTo>
                    <a:pt x="36" y="0"/>
                  </a:lnTo>
                  <a:cubicBezTo>
                    <a:pt x="36" y="0"/>
                    <a:pt x="0" y="116"/>
                    <a:pt x="67" y="216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1" name="Freeform 118">
              <a:extLst>
                <a:ext uri="{FF2B5EF4-FFF2-40B4-BE49-F238E27FC236}">
                  <a16:creationId xmlns:a16="http://schemas.microsoft.com/office/drawing/2014/main" id="{C66E489B-207F-4DC0-8A81-9808D7D6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13" y="1119188"/>
              <a:ext cx="69850" cy="182563"/>
            </a:xfrm>
            <a:custGeom>
              <a:avLst/>
              <a:gdLst>
                <a:gd name="T0" fmla="*/ 0 w 72"/>
                <a:gd name="T1" fmla="*/ 0 h 190"/>
                <a:gd name="T2" fmla="*/ 0 w 72"/>
                <a:gd name="T3" fmla="*/ 0 h 190"/>
                <a:gd name="T4" fmla="*/ 64 w 72"/>
                <a:gd name="T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" y="122"/>
                    <a:pt x="64" y="19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2" name="Freeform 119">
              <a:extLst>
                <a:ext uri="{FF2B5EF4-FFF2-40B4-BE49-F238E27FC236}">
                  <a16:creationId xmlns:a16="http://schemas.microsoft.com/office/drawing/2014/main" id="{7276BA1E-8ED7-4A11-ABCC-788D50505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726" y="1122363"/>
              <a:ext cx="36513" cy="188913"/>
            </a:xfrm>
            <a:custGeom>
              <a:avLst/>
              <a:gdLst>
                <a:gd name="T0" fmla="*/ 0 w 39"/>
                <a:gd name="T1" fmla="*/ 0 h 197"/>
                <a:gd name="T2" fmla="*/ 0 w 39"/>
                <a:gd name="T3" fmla="*/ 0 h 197"/>
                <a:gd name="T4" fmla="*/ 39 w 39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41"/>
                    <a:pt x="39" y="197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6668F5FF-5F53-45E5-B762-3D21FBB51A47}"/>
              </a:ext>
            </a:extLst>
          </p:cNvPr>
          <p:cNvGrpSpPr>
            <a:grpSpLocks noChangeAspect="1"/>
          </p:cNvGrpSpPr>
          <p:nvPr/>
        </p:nvGrpSpPr>
        <p:grpSpPr>
          <a:xfrm>
            <a:off x="9002365" y="409425"/>
            <a:ext cx="1071563" cy="1646238"/>
            <a:chOff x="9986963" y="104775"/>
            <a:chExt cx="1071563" cy="1646238"/>
          </a:xfrm>
        </p:grpSpPr>
        <p:sp>
          <p:nvSpPr>
            <p:cNvPr id="334" name="Freeform 237">
              <a:extLst>
                <a:ext uri="{FF2B5EF4-FFF2-40B4-BE49-F238E27FC236}">
                  <a16:creationId xmlns:a16="http://schemas.microsoft.com/office/drawing/2014/main" id="{41474443-5363-456E-B0C4-1A41AD2F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104775"/>
              <a:ext cx="719138" cy="1217613"/>
            </a:xfrm>
            <a:custGeom>
              <a:avLst/>
              <a:gdLst>
                <a:gd name="T0" fmla="*/ 754 w 754"/>
                <a:gd name="T1" fmla="*/ 380 h 1276"/>
                <a:gd name="T2" fmla="*/ 754 w 754"/>
                <a:gd name="T3" fmla="*/ 380 h 1276"/>
                <a:gd name="T4" fmla="*/ 0 w 754"/>
                <a:gd name="T5" fmla="*/ 0 h 1276"/>
                <a:gd name="T6" fmla="*/ 0 w 754"/>
                <a:gd name="T7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4" h="1276">
                  <a:moveTo>
                    <a:pt x="754" y="380"/>
                  </a:moveTo>
                  <a:lnTo>
                    <a:pt x="754" y="380"/>
                  </a:lnTo>
                  <a:cubicBezTo>
                    <a:pt x="368" y="437"/>
                    <a:pt x="0" y="0"/>
                    <a:pt x="0" y="0"/>
                  </a:cubicBezTo>
                  <a:lnTo>
                    <a:pt x="0" y="127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5" name="Freeform 238">
              <a:extLst>
                <a:ext uri="{FF2B5EF4-FFF2-40B4-BE49-F238E27FC236}">
                  <a16:creationId xmlns:a16="http://schemas.microsoft.com/office/drawing/2014/main" id="{AD6098F1-59CF-49B2-8008-B8D6B29E8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1181100"/>
              <a:ext cx="496888" cy="569913"/>
            </a:xfrm>
            <a:custGeom>
              <a:avLst/>
              <a:gdLst>
                <a:gd name="T0" fmla="*/ 139 w 520"/>
                <a:gd name="T1" fmla="*/ 546 h 598"/>
                <a:gd name="T2" fmla="*/ 139 w 520"/>
                <a:gd name="T3" fmla="*/ 546 h 598"/>
                <a:gd name="T4" fmla="*/ 453 w 520"/>
                <a:gd name="T5" fmla="*/ 393 h 598"/>
                <a:gd name="T6" fmla="*/ 380 w 520"/>
                <a:gd name="T7" fmla="*/ 52 h 598"/>
                <a:gd name="T8" fmla="*/ 66 w 520"/>
                <a:gd name="T9" fmla="*/ 205 h 598"/>
                <a:gd name="T10" fmla="*/ 139 w 520"/>
                <a:gd name="T11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98">
                  <a:moveTo>
                    <a:pt x="139" y="546"/>
                  </a:moveTo>
                  <a:lnTo>
                    <a:pt x="139" y="546"/>
                  </a:lnTo>
                  <a:cubicBezTo>
                    <a:pt x="246" y="598"/>
                    <a:pt x="387" y="530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3" y="0"/>
                    <a:pt x="133" y="69"/>
                    <a:pt x="66" y="205"/>
                  </a:cubicBezTo>
                  <a:cubicBezTo>
                    <a:pt x="0" y="341"/>
                    <a:pt x="33" y="494"/>
                    <a:pt x="139" y="546"/>
                  </a:cubicBezTo>
                  <a:close/>
                </a:path>
              </a:pathLst>
            </a:custGeom>
            <a:solidFill>
              <a:srgbClr val="30B66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" name="Freeform 239">
              <a:extLst>
                <a:ext uri="{FF2B5EF4-FFF2-40B4-BE49-F238E27FC236}">
                  <a16:creationId xmlns:a16="http://schemas.microsoft.com/office/drawing/2014/main" id="{9B5D3C19-1CB8-4020-BE5C-34DC26FF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1181100"/>
              <a:ext cx="496888" cy="569913"/>
            </a:xfrm>
            <a:custGeom>
              <a:avLst/>
              <a:gdLst>
                <a:gd name="T0" fmla="*/ 139 w 520"/>
                <a:gd name="T1" fmla="*/ 546 h 598"/>
                <a:gd name="T2" fmla="*/ 139 w 520"/>
                <a:gd name="T3" fmla="*/ 546 h 598"/>
                <a:gd name="T4" fmla="*/ 453 w 520"/>
                <a:gd name="T5" fmla="*/ 393 h 598"/>
                <a:gd name="T6" fmla="*/ 380 w 520"/>
                <a:gd name="T7" fmla="*/ 52 h 598"/>
                <a:gd name="T8" fmla="*/ 66 w 520"/>
                <a:gd name="T9" fmla="*/ 205 h 598"/>
                <a:gd name="T10" fmla="*/ 139 w 520"/>
                <a:gd name="T11" fmla="*/ 546 h 598"/>
                <a:gd name="T12" fmla="*/ 139 w 520"/>
                <a:gd name="T13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98">
                  <a:moveTo>
                    <a:pt x="139" y="546"/>
                  </a:moveTo>
                  <a:lnTo>
                    <a:pt x="139" y="546"/>
                  </a:lnTo>
                  <a:cubicBezTo>
                    <a:pt x="246" y="598"/>
                    <a:pt x="387" y="530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3" y="0"/>
                    <a:pt x="133" y="69"/>
                    <a:pt x="66" y="205"/>
                  </a:cubicBezTo>
                  <a:cubicBezTo>
                    <a:pt x="0" y="341"/>
                    <a:pt x="33" y="494"/>
                    <a:pt x="139" y="546"/>
                  </a:cubicBezTo>
                  <a:lnTo>
                    <a:pt x="139" y="54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00579F5E-DCF8-437D-86FD-810DB55E116E}"/>
              </a:ext>
            </a:extLst>
          </p:cNvPr>
          <p:cNvGrpSpPr>
            <a:grpSpLocks noChangeAspect="1"/>
          </p:cNvGrpSpPr>
          <p:nvPr/>
        </p:nvGrpSpPr>
        <p:grpSpPr>
          <a:xfrm>
            <a:off x="8049865" y="2017563"/>
            <a:ext cx="1071563" cy="1646238"/>
            <a:chOff x="9034463" y="1712913"/>
            <a:chExt cx="1071563" cy="1646238"/>
          </a:xfrm>
        </p:grpSpPr>
        <p:sp>
          <p:nvSpPr>
            <p:cNvPr id="338" name="Freeform 240">
              <a:extLst>
                <a:ext uri="{FF2B5EF4-FFF2-40B4-BE49-F238E27FC236}">
                  <a16:creationId xmlns:a16="http://schemas.microsoft.com/office/drawing/2014/main" id="{36C80B2A-C321-4425-8371-2BE4498F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1712913"/>
              <a:ext cx="719138" cy="1216025"/>
            </a:xfrm>
            <a:custGeom>
              <a:avLst/>
              <a:gdLst>
                <a:gd name="T0" fmla="*/ 754 w 754"/>
                <a:gd name="T1" fmla="*/ 380 h 1275"/>
                <a:gd name="T2" fmla="*/ 754 w 754"/>
                <a:gd name="T3" fmla="*/ 380 h 1275"/>
                <a:gd name="T4" fmla="*/ 0 w 754"/>
                <a:gd name="T5" fmla="*/ 0 h 1275"/>
                <a:gd name="T6" fmla="*/ 0 w 754"/>
                <a:gd name="T7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4" h="1275">
                  <a:moveTo>
                    <a:pt x="754" y="380"/>
                  </a:moveTo>
                  <a:lnTo>
                    <a:pt x="754" y="380"/>
                  </a:lnTo>
                  <a:cubicBezTo>
                    <a:pt x="368" y="436"/>
                    <a:pt x="0" y="0"/>
                    <a:pt x="0" y="0"/>
                  </a:cubicBezTo>
                  <a:lnTo>
                    <a:pt x="0" y="127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9" name="Freeform 241">
              <a:extLst>
                <a:ext uri="{FF2B5EF4-FFF2-40B4-BE49-F238E27FC236}">
                  <a16:creationId xmlns:a16="http://schemas.microsoft.com/office/drawing/2014/main" id="{6196BED5-8D54-456F-ABA8-8BF616FFE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3" y="2789238"/>
              <a:ext cx="496888" cy="569913"/>
            </a:xfrm>
            <a:custGeom>
              <a:avLst/>
              <a:gdLst>
                <a:gd name="T0" fmla="*/ 139 w 520"/>
                <a:gd name="T1" fmla="*/ 546 h 598"/>
                <a:gd name="T2" fmla="*/ 139 w 520"/>
                <a:gd name="T3" fmla="*/ 546 h 598"/>
                <a:gd name="T4" fmla="*/ 453 w 520"/>
                <a:gd name="T5" fmla="*/ 393 h 598"/>
                <a:gd name="T6" fmla="*/ 380 w 520"/>
                <a:gd name="T7" fmla="*/ 52 h 598"/>
                <a:gd name="T8" fmla="*/ 66 w 520"/>
                <a:gd name="T9" fmla="*/ 204 h 598"/>
                <a:gd name="T10" fmla="*/ 139 w 520"/>
                <a:gd name="T11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98">
                  <a:moveTo>
                    <a:pt x="139" y="546"/>
                  </a:moveTo>
                  <a:lnTo>
                    <a:pt x="139" y="546"/>
                  </a:lnTo>
                  <a:cubicBezTo>
                    <a:pt x="246" y="598"/>
                    <a:pt x="387" y="529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3" y="0"/>
                    <a:pt x="133" y="68"/>
                    <a:pt x="66" y="204"/>
                  </a:cubicBezTo>
                  <a:cubicBezTo>
                    <a:pt x="0" y="341"/>
                    <a:pt x="33" y="493"/>
                    <a:pt x="139" y="546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0" name="Freeform 242">
              <a:extLst>
                <a:ext uri="{FF2B5EF4-FFF2-40B4-BE49-F238E27FC236}">
                  <a16:creationId xmlns:a16="http://schemas.microsoft.com/office/drawing/2014/main" id="{8657232E-817E-4C96-98BE-BA0483B74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3" y="2789238"/>
              <a:ext cx="496888" cy="569913"/>
            </a:xfrm>
            <a:custGeom>
              <a:avLst/>
              <a:gdLst>
                <a:gd name="T0" fmla="*/ 139 w 520"/>
                <a:gd name="T1" fmla="*/ 546 h 598"/>
                <a:gd name="T2" fmla="*/ 139 w 520"/>
                <a:gd name="T3" fmla="*/ 546 h 598"/>
                <a:gd name="T4" fmla="*/ 453 w 520"/>
                <a:gd name="T5" fmla="*/ 393 h 598"/>
                <a:gd name="T6" fmla="*/ 380 w 520"/>
                <a:gd name="T7" fmla="*/ 52 h 598"/>
                <a:gd name="T8" fmla="*/ 66 w 520"/>
                <a:gd name="T9" fmla="*/ 204 h 598"/>
                <a:gd name="T10" fmla="*/ 139 w 520"/>
                <a:gd name="T11" fmla="*/ 546 h 598"/>
                <a:gd name="T12" fmla="*/ 139 w 520"/>
                <a:gd name="T13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98">
                  <a:moveTo>
                    <a:pt x="139" y="546"/>
                  </a:moveTo>
                  <a:lnTo>
                    <a:pt x="139" y="546"/>
                  </a:lnTo>
                  <a:cubicBezTo>
                    <a:pt x="246" y="598"/>
                    <a:pt x="387" y="529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3" y="0"/>
                    <a:pt x="133" y="68"/>
                    <a:pt x="66" y="204"/>
                  </a:cubicBezTo>
                  <a:cubicBezTo>
                    <a:pt x="0" y="341"/>
                    <a:pt x="33" y="493"/>
                    <a:pt x="139" y="546"/>
                  </a:cubicBezTo>
                  <a:lnTo>
                    <a:pt x="139" y="54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A6970B39-BABC-466D-897F-AF9458E982C2}"/>
              </a:ext>
            </a:extLst>
          </p:cNvPr>
          <p:cNvGrpSpPr>
            <a:grpSpLocks noChangeAspect="1"/>
          </p:cNvGrpSpPr>
          <p:nvPr/>
        </p:nvGrpSpPr>
        <p:grpSpPr>
          <a:xfrm>
            <a:off x="6770340" y="834875"/>
            <a:ext cx="1270000" cy="2041526"/>
            <a:chOff x="7754938" y="530225"/>
            <a:chExt cx="1270000" cy="2041526"/>
          </a:xfrm>
        </p:grpSpPr>
        <p:sp>
          <p:nvSpPr>
            <p:cNvPr id="342" name="Freeform 243">
              <a:extLst>
                <a:ext uri="{FF2B5EF4-FFF2-40B4-BE49-F238E27FC236}">
                  <a16:creationId xmlns:a16="http://schemas.microsoft.com/office/drawing/2014/main" id="{22CD75A6-6F83-4143-9B39-85A9BCF98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363" y="530225"/>
              <a:ext cx="779463" cy="1557338"/>
            </a:xfrm>
            <a:custGeom>
              <a:avLst/>
              <a:gdLst>
                <a:gd name="T0" fmla="*/ 0 w 817"/>
                <a:gd name="T1" fmla="*/ 1633 h 1633"/>
                <a:gd name="T2" fmla="*/ 0 w 817"/>
                <a:gd name="T3" fmla="*/ 1633 h 1633"/>
                <a:gd name="T4" fmla="*/ 0 w 817"/>
                <a:gd name="T5" fmla="*/ 414 h 1633"/>
                <a:gd name="T6" fmla="*/ 817 w 817"/>
                <a:gd name="T7" fmla="*/ 0 h 1633"/>
                <a:gd name="T8" fmla="*/ 817 w 817"/>
                <a:gd name="T9" fmla="*/ 1276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1633">
                  <a:moveTo>
                    <a:pt x="0" y="1633"/>
                  </a:moveTo>
                  <a:lnTo>
                    <a:pt x="0" y="1633"/>
                  </a:lnTo>
                  <a:lnTo>
                    <a:pt x="0" y="414"/>
                  </a:lnTo>
                  <a:lnTo>
                    <a:pt x="817" y="0"/>
                  </a:lnTo>
                  <a:lnTo>
                    <a:pt x="817" y="127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3" name="Freeform 244">
              <a:extLst>
                <a:ext uri="{FF2B5EF4-FFF2-40B4-BE49-F238E27FC236}">
                  <a16:creationId xmlns:a16="http://schemas.microsoft.com/office/drawing/2014/main" id="{3556FA66-ACFA-43AC-AB3F-25C2046A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1622425"/>
              <a:ext cx="496888" cy="569913"/>
            </a:xfrm>
            <a:custGeom>
              <a:avLst/>
              <a:gdLst>
                <a:gd name="T0" fmla="*/ 139 w 520"/>
                <a:gd name="T1" fmla="*/ 546 h 598"/>
                <a:gd name="T2" fmla="*/ 139 w 520"/>
                <a:gd name="T3" fmla="*/ 546 h 598"/>
                <a:gd name="T4" fmla="*/ 453 w 520"/>
                <a:gd name="T5" fmla="*/ 394 h 598"/>
                <a:gd name="T6" fmla="*/ 380 w 520"/>
                <a:gd name="T7" fmla="*/ 53 h 598"/>
                <a:gd name="T8" fmla="*/ 66 w 520"/>
                <a:gd name="T9" fmla="*/ 205 h 598"/>
                <a:gd name="T10" fmla="*/ 139 w 520"/>
                <a:gd name="T11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98">
                  <a:moveTo>
                    <a:pt x="139" y="546"/>
                  </a:moveTo>
                  <a:lnTo>
                    <a:pt x="139" y="546"/>
                  </a:lnTo>
                  <a:cubicBezTo>
                    <a:pt x="246" y="598"/>
                    <a:pt x="387" y="530"/>
                    <a:pt x="453" y="394"/>
                  </a:cubicBezTo>
                  <a:cubicBezTo>
                    <a:pt x="520" y="257"/>
                    <a:pt x="487" y="105"/>
                    <a:pt x="380" y="53"/>
                  </a:cubicBezTo>
                  <a:cubicBezTo>
                    <a:pt x="273" y="0"/>
                    <a:pt x="133" y="69"/>
                    <a:pt x="66" y="205"/>
                  </a:cubicBezTo>
                  <a:cubicBezTo>
                    <a:pt x="0" y="341"/>
                    <a:pt x="33" y="494"/>
                    <a:pt x="139" y="54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4" name="Freeform 245">
              <a:extLst>
                <a:ext uri="{FF2B5EF4-FFF2-40B4-BE49-F238E27FC236}">
                  <a16:creationId xmlns:a16="http://schemas.microsoft.com/office/drawing/2014/main" id="{6F085EB1-83EF-4596-8614-8F9B6952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1622425"/>
              <a:ext cx="496888" cy="569913"/>
            </a:xfrm>
            <a:custGeom>
              <a:avLst/>
              <a:gdLst>
                <a:gd name="T0" fmla="*/ 139 w 520"/>
                <a:gd name="T1" fmla="*/ 546 h 598"/>
                <a:gd name="T2" fmla="*/ 139 w 520"/>
                <a:gd name="T3" fmla="*/ 546 h 598"/>
                <a:gd name="T4" fmla="*/ 453 w 520"/>
                <a:gd name="T5" fmla="*/ 394 h 598"/>
                <a:gd name="T6" fmla="*/ 380 w 520"/>
                <a:gd name="T7" fmla="*/ 53 h 598"/>
                <a:gd name="T8" fmla="*/ 66 w 520"/>
                <a:gd name="T9" fmla="*/ 205 h 598"/>
                <a:gd name="T10" fmla="*/ 139 w 520"/>
                <a:gd name="T11" fmla="*/ 546 h 598"/>
                <a:gd name="T12" fmla="*/ 139 w 520"/>
                <a:gd name="T13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98">
                  <a:moveTo>
                    <a:pt x="139" y="546"/>
                  </a:moveTo>
                  <a:lnTo>
                    <a:pt x="139" y="546"/>
                  </a:lnTo>
                  <a:cubicBezTo>
                    <a:pt x="246" y="598"/>
                    <a:pt x="387" y="530"/>
                    <a:pt x="453" y="394"/>
                  </a:cubicBezTo>
                  <a:cubicBezTo>
                    <a:pt x="520" y="257"/>
                    <a:pt x="487" y="105"/>
                    <a:pt x="380" y="53"/>
                  </a:cubicBezTo>
                  <a:cubicBezTo>
                    <a:pt x="273" y="0"/>
                    <a:pt x="133" y="69"/>
                    <a:pt x="66" y="205"/>
                  </a:cubicBezTo>
                  <a:cubicBezTo>
                    <a:pt x="0" y="341"/>
                    <a:pt x="33" y="494"/>
                    <a:pt x="139" y="546"/>
                  </a:cubicBezTo>
                  <a:lnTo>
                    <a:pt x="139" y="54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" name="Freeform 246">
              <a:extLst>
                <a:ext uri="{FF2B5EF4-FFF2-40B4-BE49-F238E27FC236}">
                  <a16:creationId xmlns:a16="http://schemas.microsoft.com/office/drawing/2014/main" id="{61819B49-6CEA-4A07-8088-C856B0E03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2001838"/>
              <a:ext cx="495300" cy="569913"/>
            </a:xfrm>
            <a:custGeom>
              <a:avLst/>
              <a:gdLst>
                <a:gd name="T0" fmla="*/ 140 w 520"/>
                <a:gd name="T1" fmla="*/ 546 h 598"/>
                <a:gd name="T2" fmla="*/ 140 w 520"/>
                <a:gd name="T3" fmla="*/ 546 h 598"/>
                <a:gd name="T4" fmla="*/ 453 w 520"/>
                <a:gd name="T5" fmla="*/ 393 h 598"/>
                <a:gd name="T6" fmla="*/ 380 w 520"/>
                <a:gd name="T7" fmla="*/ 52 h 598"/>
                <a:gd name="T8" fmla="*/ 67 w 520"/>
                <a:gd name="T9" fmla="*/ 205 h 598"/>
                <a:gd name="T10" fmla="*/ 140 w 520"/>
                <a:gd name="T11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98">
                  <a:moveTo>
                    <a:pt x="140" y="546"/>
                  </a:moveTo>
                  <a:lnTo>
                    <a:pt x="140" y="546"/>
                  </a:lnTo>
                  <a:cubicBezTo>
                    <a:pt x="246" y="598"/>
                    <a:pt x="387" y="530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4" y="0"/>
                    <a:pt x="133" y="69"/>
                    <a:pt x="67" y="205"/>
                  </a:cubicBezTo>
                  <a:cubicBezTo>
                    <a:pt x="0" y="341"/>
                    <a:pt x="33" y="494"/>
                    <a:pt x="140" y="546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" name="Freeform 247">
              <a:extLst>
                <a:ext uri="{FF2B5EF4-FFF2-40B4-BE49-F238E27FC236}">
                  <a16:creationId xmlns:a16="http://schemas.microsoft.com/office/drawing/2014/main" id="{0D7BD47B-CC11-49A0-BB22-9AF23BD4F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2001838"/>
              <a:ext cx="495300" cy="569913"/>
            </a:xfrm>
            <a:custGeom>
              <a:avLst/>
              <a:gdLst>
                <a:gd name="T0" fmla="*/ 140 w 520"/>
                <a:gd name="T1" fmla="*/ 546 h 598"/>
                <a:gd name="T2" fmla="*/ 140 w 520"/>
                <a:gd name="T3" fmla="*/ 546 h 598"/>
                <a:gd name="T4" fmla="*/ 453 w 520"/>
                <a:gd name="T5" fmla="*/ 393 h 598"/>
                <a:gd name="T6" fmla="*/ 380 w 520"/>
                <a:gd name="T7" fmla="*/ 52 h 598"/>
                <a:gd name="T8" fmla="*/ 67 w 520"/>
                <a:gd name="T9" fmla="*/ 205 h 598"/>
                <a:gd name="T10" fmla="*/ 140 w 520"/>
                <a:gd name="T11" fmla="*/ 546 h 598"/>
                <a:gd name="T12" fmla="*/ 140 w 520"/>
                <a:gd name="T13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98">
                  <a:moveTo>
                    <a:pt x="140" y="546"/>
                  </a:moveTo>
                  <a:lnTo>
                    <a:pt x="140" y="546"/>
                  </a:lnTo>
                  <a:cubicBezTo>
                    <a:pt x="246" y="598"/>
                    <a:pt x="387" y="530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4" y="0"/>
                    <a:pt x="133" y="69"/>
                    <a:pt x="67" y="205"/>
                  </a:cubicBezTo>
                  <a:cubicBezTo>
                    <a:pt x="0" y="341"/>
                    <a:pt x="33" y="494"/>
                    <a:pt x="140" y="546"/>
                  </a:cubicBezTo>
                  <a:lnTo>
                    <a:pt x="140" y="54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" name="Freeform 248">
              <a:extLst>
                <a:ext uri="{FF2B5EF4-FFF2-40B4-BE49-F238E27FC236}">
                  <a16:creationId xmlns:a16="http://schemas.microsoft.com/office/drawing/2014/main" id="{7A8EA7D5-AEA3-4619-856B-121373E0D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533400"/>
              <a:ext cx="777875" cy="720725"/>
            </a:xfrm>
            <a:custGeom>
              <a:avLst/>
              <a:gdLst>
                <a:gd name="T0" fmla="*/ 0 w 816"/>
                <a:gd name="T1" fmla="*/ 408 h 755"/>
                <a:gd name="T2" fmla="*/ 0 w 816"/>
                <a:gd name="T3" fmla="*/ 408 h 755"/>
                <a:gd name="T4" fmla="*/ 0 w 816"/>
                <a:gd name="T5" fmla="*/ 755 h 755"/>
                <a:gd name="T6" fmla="*/ 816 w 816"/>
                <a:gd name="T7" fmla="*/ 357 h 755"/>
                <a:gd name="T8" fmla="*/ 816 w 816"/>
                <a:gd name="T9" fmla="*/ 0 h 755"/>
                <a:gd name="T10" fmla="*/ 0 w 816"/>
                <a:gd name="T11" fmla="*/ 40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755">
                  <a:moveTo>
                    <a:pt x="0" y="408"/>
                  </a:moveTo>
                  <a:lnTo>
                    <a:pt x="0" y="408"/>
                  </a:lnTo>
                  <a:lnTo>
                    <a:pt x="0" y="755"/>
                  </a:lnTo>
                  <a:lnTo>
                    <a:pt x="816" y="357"/>
                  </a:lnTo>
                  <a:lnTo>
                    <a:pt x="816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" name="Freeform 249">
              <a:extLst>
                <a:ext uri="{FF2B5EF4-FFF2-40B4-BE49-F238E27FC236}">
                  <a16:creationId xmlns:a16="http://schemas.microsoft.com/office/drawing/2014/main" id="{AF5075FC-2C38-4BDC-88B1-0BE6C70D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533400"/>
              <a:ext cx="777875" cy="720725"/>
            </a:xfrm>
            <a:custGeom>
              <a:avLst/>
              <a:gdLst>
                <a:gd name="T0" fmla="*/ 0 w 816"/>
                <a:gd name="T1" fmla="*/ 408 h 755"/>
                <a:gd name="T2" fmla="*/ 0 w 816"/>
                <a:gd name="T3" fmla="*/ 408 h 755"/>
                <a:gd name="T4" fmla="*/ 0 w 816"/>
                <a:gd name="T5" fmla="*/ 755 h 755"/>
                <a:gd name="T6" fmla="*/ 816 w 816"/>
                <a:gd name="T7" fmla="*/ 357 h 755"/>
                <a:gd name="T8" fmla="*/ 816 w 816"/>
                <a:gd name="T9" fmla="*/ 0 h 755"/>
                <a:gd name="T10" fmla="*/ 0 w 816"/>
                <a:gd name="T11" fmla="*/ 408 h 755"/>
                <a:gd name="T12" fmla="*/ 0 w 816"/>
                <a:gd name="T13" fmla="*/ 40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55">
                  <a:moveTo>
                    <a:pt x="0" y="408"/>
                  </a:moveTo>
                  <a:lnTo>
                    <a:pt x="0" y="408"/>
                  </a:lnTo>
                  <a:lnTo>
                    <a:pt x="0" y="755"/>
                  </a:lnTo>
                  <a:lnTo>
                    <a:pt x="816" y="357"/>
                  </a:lnTo>
                  <a:lnTo>
                    <a:pt x="816" y="0"/>
                  </a:lnTo>
                  <a:lnTo>
                    <a:pt x="0" y="408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C6A5AC17-18B1-4624-B5B8-A4837A852990}"/>
              </a:ext>
            </a:extLst>
          </p:cNvPr>
          <p:cNvGrpSpPr>
            <a:grpSpLocks noChangeAspect="1"/>
          </p:cNvGrpSpPr>
          <p:nvPr/>
        </p:nvGrpSpPr>
        <p:grpSpPr>
          <a:xfrm>
            <a:off x="5201890" y="2344588"/>
            <a:ext cx="1260475" cy="2041525"/>
            <a:chOff x="6186488" y="2039938"/>
            <a:chExt cx="1260475" cy="2041525"/>
          </a:xfrm>
        </p:grpSpPr>
        <p:sp>
          <p:nvSpPr>
            <p:cNvPr id="350" name="Freeform 250">
              <a:extLst>
                <a:ext uri="{FF2B5EF4-FFF2-40B4-BE49-F238E27FC236}">
                  <a16:creationId xmlns:a16="http://schemas.microsoft.com/office/drawing/2014/main" id="{77FF3D48-8CEE-4B3C-B1DF-1E47E62A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2039938"/>
              <a:ext cx="779463" cy="1557338"/>
            </a:xfrm>
            <a:custGeom>
              <a:avLst/>
              <a:gdLst>
                <a:gd name="T0" fmla="*/ 0 w 817"/>
                <a:gd name="T1" fmla="*/ 1633 h 1633"/>
                <a:gd name="T2" fmla="*/ 0 w 817"/>
                <a:gd name="T3" fmla="*/ 1633 h 1633"/>
                <a:gd name="T4" fmla="*/ 0 w 817"/>
                <a:gd name="T5" fmla="*/ 414 h 1633"/>
                <a:gd name="T6" fmla="*/ 817 w 817"/>
                <a:gd name="T7" fmla="*/ 0 h 1633"/>
                <a:gd name="T8" fmla="*/ 817 w 817"/>
                <a:gd name="T9" fmla="*/ 127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1633">
                  <a:moveTo>
                    <a:pt x="0" y="1633"/>
                  </a:moveTo>
                  <a:lnTo>
                    <a:pt x="0" y="1633"/>
                  </a:lnTo>
                  <a:lnTo>
                    <a:pt x="0" y="414"/>
                  </a:lnTo>
                  <a:lnTo>
                    <a:pt x="817" y="0"/>
                  </a:lnTo>
                  <a:lnTo>
                    <a:pt x="817" y="127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1" name="Freeform 251">
              <a:extLst>
                <a:ext uri="{FF2B5EF4-FFF2-40B4-BE49-F238E27FC236}">
                  <a16:creationId xmlns:a16="http://schemas.microsoft.com/office/drawing/2014/main" id="{9013E086-DD4B-4B88-A268-5547FE65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5" y="3132138"/>
              <a:ext cx="496888" cy="569913"/>
            </a:xfrm>
            <a:custGeom>
              <a:avLst/>
              <a:gdLst>
                <a:gd name="T0" fmla="*/ 140 w 520"/>
                <a:gd name="T1" fmla="*/ 546 h 598"/>
                <a:gd name="T2" fmla="*/ 140 w 520"/>
                <a:gd name="T3" fmla="*/ 546 h 598"/>
                <a:gd name="T4" fmla="*/ 454 w 520"/>
                <a:gd name="T5" fmla="*/ 393 h 598"/>
                <a:gd name="T6" fmla="*/ 381 w 520"/>
                <a:gd name="T7" fmla="*/ 52 h 598"/>
                <a:gd name="T8" fmla="*/ 67 w 520"/>
                <a:gd name="T9" fmla="*/ 204 h 598"/>
                <a:gd name="T10" fmla="*/ 140 w 520"/>
                <a:gd name="T11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98">
                  <a:moveTo>
                    <a:pt x="140" y="546"/>
                  </a:moveTo>
                  <a:lnTo>
                    <a:pt x="140" y="546"/>
                  </a:lnTo>
                  <a:cubicBezTo>
                    <a:pt x="247" y="598"/>
                    <a:pt x="387" y="529"/>
                    <a:pt x="454" y="393"/>
                  </a:cubicBezTo>
                  <a:cubicBezTo>
                    <a:pt x="520" y="257"/>
                    <a:pt x="487" y="104"/>
                    <a:pt x="381" y="52"/>
                  </a:cubicBezTo>
                  <a:cubicBezTo>
                    <a:pt x="274" y="0"/>
                    <a:pt x="133" y="68"/>
                    <a:pt x="67" y="204"/>
                  </a:cubicBezTo>
                  <a:cubicBezTo>
                    <a:pt x="0" y="341"/>
                    <a:pt x="33" y="494"/>
                    <a:pt x="140" y="546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2" name="Freeform 252">
              <a:extLst>
                <a:ext uri="{FF2B5EF4-FFF2-40B4-BE49-F238E27FC236}">
                  <a16:creationId xmlns:a16="http://schemas.microsoft.com/office/drawing/2014/main" id="{BB6954F8-09F0-492A-8375-C5049232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5" y="3132138"/>
              <a:ext cx="496888" cy="569913"/>
            </a:xfrm>
            <a:custGeom>
              <a:avLst/>
              <a:gdLst>
                <a:gd name="T0" fmla="*/ 140 w 520"/>
                <a:gd name="T1" fmla="*/ 546 h 598"/>
                <a:gd name="T2" fmla="*/ 140 w 520"/>
                <a:gd name="T3" fmla="*/ 546 h 598"/>
                <a:gd name="T4" fmla="*/ 454 w 520"/>
                <a:gd name="T5" fmla="*/ 393 h 598"/>
                <a:gd name="T6" fmla="*/ 381 w 520"/>
                <a:gd name="T7" fmla="*/ 52 h 598"/>
                <a:gd name="T8" fmla="*/ 67 w 520"/>
                <a:gd name="T9" fmla="*/ 204 h 598"/>
                <a:gd name="T10" fmla="*/ 140 w 520"/>
                <a:gd name="T11" fmla="*/ 546 h 598"/>
                <a:gd name="T12" fmla="*/ 140 w 520"/>
                <a:gd name="T13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98">
                  <a:moveTo>
                    <a:pt x="140" y="546"/>
                  </a:moveTo>
                  <a:lnTo>
                    <a:pt x="140" y="546"/>
                  </a:lnTo>
                  <a:cubicBezTo>
                    <a:pt x="247" y="598"/>
                    <a:pt x="387" y="529"/>
                    <a:pt x="454" y="393"/>
                  </a:cubicBezTo>
                  <a:cubicBezTo>
                    <a:pt x="520" y="257"/>
                    <a:pt x="487" y="104"/>
                    <a:pt x="381" y="52"/>
                  </a:cubicBezTo>
                  <a:cubicBezTo>
                    <a:pt x="274" y="0"/>
                    <a:pt x="133" y="68"/>
                    <a:pt x="67" y="204"/>
                  </a:cubicBezTo>
                  <a:cubicBezTo>
                    <a:pt x="0" y="341"/>
                    <a:pt x="33" y="494"/>
                    <a:pt x="140" y="546"/>
                  </a:cubicBezTo>
                  <a:lnTo>
                    <a:pt x="140" y="54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3" name="Freeform 253">
              <a:extLst>
                <a:ext uri="{FF2B5EF4-FFF2-40B4-BE49-F238E27FC236}">
                  <a16:creationId xmlns:a16="http://schemas.microsoft.com/office/drawing/2014/main" id="{A5D67307-F430-40A0-9FBD-49CDA7725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3509963"/>
              <a:ext cx="495300" cy="571500"/>
            </a:xfrm>
            <a:custGeom>
              <a:avLst/>
              <a:gdLst>
                <a:gd name="T0" fmla="*/ 140 w 520"/>
                <a:gd name="T1" fmla="*/ 545 h 598"/>
                <a:gd name="T2" fmla="*/ 140 w 520"/>
                <a:gd name="T3" fmla="*/ 545 h 598"/>
                <a:gd name="T4" fmla="*/ 453 w 520"/>
                <a:gd name="T5" fmla="*/ 393 h 598"/>
                <a:gd name="T6" fmla="*/ 380 w 520"/>
                <a:gd name="T7" fmla="*/ 52 h 598"/>
                <a:gd name="T8" fmla="*/ 67 w 520"/>
                <a:gd name="T9" fmla="*/ 204 h 598"/>
                <a:gd name="T10" fmla="*/ 140 w 520"/>
                <a:gd name="T11" fmla="*/ 54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98">
                  <a:moveTo>
                    <a:pt x="140" y="545"/>
                  </a:moveTo>
                  <a:lnTo>
                    <a:pt x="140" y="545"/>
                  </a:lnTo>
                  <a:cubicBezTo>
                    <a:pt x="246" y="598"/>
                    <a:pt x="387" y="529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4" y="0"/>
                    <a:pt x="133" y="68"/>
                    <a:pt x="67" y="204"/>
                  </a:cubicBezTo>
                  <a:cubicBezTo>
                    <a:pt x="0" y="341"/>
                    <a:pt x="33" y="493"/>
                    <a:pt x="140" y="54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4" name="Freeform 254">
              <a:extLst>
                <a:ext uri="{FF2B5EF4-FFF2-40B4-BE49-F238E27FC236}">
                  <a16:creationId xmlns:a16="http://schemas.microsoft.com/office/drawing/2014/main" id="{2F0F1DA9-CAFD-4005-BA38-080BE0A5D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3509963"/>
              <a:ext cx="495300" cy="571500"/>
            </a:xfrm>
            <a:custGeom>
              <a:avLst/>
              <a:gdLst>
                <a:gd name="T0" fmla="*/ 140 w 520"/>
                <a:gd name="T1" fmla="*/ 545 h 598"/>
                <a:gd name="T2" fmla="*/ 140 w 520"/>
                <a:gd name="T3" fmla="*/ 545 h 598"/>
                <a:gd name="T4" fmla="*/ 453 w 520"/>
                <a:gd name="T5" fmla="*/ 393 h 598"/>
                <a:gd name="T6" fmla="*/ 380 w 520"/>
                <a:gd name="T7" fmla="*/ 52 h 598"/>
                <a:gd name="T8" fmla="*/ 67 w 520"/>
                <a:gd name="T9" fmla="*/ 204 h 598"/>
                <a:gd name="T10" fmla="*/ 140 w 520"/>
                <a:gd name="T11" fmla="*/ 545 h 598"/>
                <a:gd name="T12" fmla="*/ 140 w 520"/>
                <a:gd name="T13" fmla="*/ 54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98">
                  <a:moveTo>
                    <a:pt x="140" y="545"/>
                  </a:moveTo>
                  <a:lnTo>
                    <a:pt x="140" y="545"/>
                  </a:lnTo>
                  <a:cubicBezTo>
                    <a:pt x="246" y="598"/>
                    <a:pt x="387" y="529"/>
                    <a:pt x="453" y="393"/>
                  </a:cubicBezTo>
                  <a:cubicBezTo>
                    <a:pt x="520" y="257"/>
                    <a:pt x="487" y="104"/>
                    <a:pt x="380" y="52"/>
                  </a:cubicBezTo>
                  <a:cubicBezTo>
                    <a:pt x="274" y="0"/>
                    <a:pt x="133" y="68"/>
                    <a:pt x="67" y="204"/>
                  </a:cubicBezTo>
                  <a:cubicBezTo>
                    <a:pt x="0" y="341"/>
                    <a:pt x="33" y="493"/>
                    <a:pt x="140" y="545"/>
                  </a:cubicBezTo>
                  <a:lnTo>
                    <a:pt x="140" y="54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5" name="Freeform 255">
              <a:extLst>
                <a:ext uri="{FF2B5EF4-FFF2-40B4-BE49-F238E27FC236}">
                  <a16:creationId xmlns:a16="http://schemas.microsoft.com/office/drawing/2014/main" id="{EC85D0F1-E17F-4BEF-9D7D-CD0A6795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2043113"/>
              <a:ext cx="777875" cy="719138"/>
            </a:xfrm>
            <a:custGeom>
              <a:avLst/>
              <a:gdLst>
                <a:gd name="T0" fmla="*/ 0 w 816"/>
                <a:gd name="T1" fmla="*/ 408 h 755"/>
                <a:gd name="T2" fmla="*/ 0 w 816"/>
                <a:gd name="T3" fmla="*/ 408 h 755"/>
                <a:gd name="T4" fmla="*/ 0 w 816"/>
                <a:gd name="T5" fmla="*/ 755 h 755"/>
                <a:gd name="T6" fmla="*/ 816 w 816"/>
                <a:gd name="T7" fmla="*/ 357 h 755"/>
                <a:gd name="T8" fmla="*/ 816 w 816"/>
                <a:gd name="T9" fmla="*/ 0 h 755"/>
                <a:gd name="T10" fmla="*/ 0 w 816"/>
                <a:gd name="T11" fmla="*/ 40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755">
                  <a:moveTo>
                    <a:pt x="0" y="408"/>
                  </a:moveTo>
                  <a:lnTo>
                    <a:pt x="0" y="408"/>
                  </a:lnTo>
                  <a:lnTo>
                    <a:pt x="0" y="755"/>
                  </a:lnTo>
                  <a:lnTo>
                    <a:pt x="816" y="357"/>
                  </a:lnTo>
                  <a:lnTo>
                    <a:pt x="816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6" name="Freeform 256">
              <a:extLst>
                <a:ext uri="{FF2B5EF4-FFF2-40B4-BE49-F238E27FC236}">
                  <a16:creationId xmlns:a16="http://schemas.microsoft.com/office/drawing/2014/main" id="{FDC4851B-9E69-4092-B79D-E1958863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2043113"/>
              <a:ext cx="777875" cy="719138"/>
            </a:xfrm>
            <a:custGeom>
              <a:avLst/>
              <a:gdLst>
                <a:gd name="T0" fmla="*/ 0 w 816"/>
                <a:gd name="T1" fmla="*/ 408 h 755"/>
                <a:gd name="T2" fmla="*/ 0 w 816"/>
                <a:gd name="T3" fmla="*/ 408 h 755"/>
                <a:gd name="T4" fmla="*/ 0 w 816"/>
                <a:gd name="T5" fmla="*/ 755 h 755"/>
                <a:gd name="T6" fmla="*/ 816 w 816"/>
                <a:gd name="T7" fmla="*/ 357 h 755"/>
                <a:gd name="T8" fmla="*/ 816 w 816"/>
                <a:gd name="T9" fmla="*/ 0 h 755"/>
                <a:gd name="T10" fmla="*/ 0 w 816"/>
                <a:gd name="T11" fmla="*/ 408 h 755"/>
                <a:gd name="T12" fmla="*/ 0 w 816"/>
                <a:gd name="T13" fmla="*/ 40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55">
                  <a:moveTo>
                    <a:pt x="0" y="408"/>
                  </a:moveTo>
                  <a:lnTo>
                    <a:pt x="0" y="408"/>
                  </a:lnTo>
                  <a:lnTo>
                    <a:pt x="0" y="755"/>
                  </a:lnTo>
                  <a:lnTo>
                    <a:pt x="816" y="357"/>
                  </a:lnTo>
                  <a:lnTo>
                    <a:pt x="816" y="0"/>
                  </a:lnTo>
                  <a:lnTo>
                    <a:pt x="0" y="408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B2C3EC9B-32C2-462A-A379-B4A1FD7F1D11}"/>
              </a:ext>
            </a:extLst>
          </p:cNvPr>
          <p:cNvGrpSpPr>
            <a:grpSpLocks noChangeAspect="1"/>
          </p:cNvGrpSpPr>
          <p:nvPr/>
        </p:nvGrpSpPr>
        <p:grpSpPr>
          <a:xfrm>
            <a:off x="3896965" y="3227045"/>
            <a:ext cx="1009650" cy="1792288"/>
            <a:chOff x="4899025" y="3213100"/>
            <a:chExt cx="1009650" cy="1792288"/>
          </a:xfrm>
        </p:grpSpPr>
        <p:sp>
          <p:nvSpPr>
            <p:cNvPr id="358" name="Freeform 257">
              <a:extLst>
                <a:ext uri="{FF2B5EF4-FFF2-40B4-BE49-F238E27FC236}">
                  <a16:creationId xmlns:a16="http://schemas.microsoft.com/office/drawing/2014/main" id="{FD26B6D6-A71A-4B39-8AED-278EB22D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3321050"/>
              <a:ext cx="881063" cy="1684338"/>
            </a:xfrm>
            <a:custGeom>
              <a:avLst/>
              <a:gdLst>
                <a:gd name="T0" fmla="*/ 79 w 924"/>
                <a:gd name="T1" fmla="*/ 714 h 1766"/>
                <a:gd name="T2" fmla="*/ 79 w 924"/>
                <a:gd name="T3" fmla="*/ 714 h 1766"/>
                <a:gd name="T4" fmla="*/ 427 w 924"/>
                <a:gd name="T5" fmla="*/ 1644 h 1766"/>
                <a:gd name="T6" fmla="*/ 444 w 924"/>
                <a:gd name="T7" fmla="*/ 1720 h 1766"/>
                <a:gd name="T8" fmla="*/ 460 w 924"/>
                <a:gd name="T9" fmla="*/ 1651 h 1766"/>
                <a:gd name="T10" fmla="*/ 908 w 924"/>
                <a:gd name="T11" fmla="*/ 714 h 1766"/>
                <a:gd name="T12" fmla="*/ 79 w 924"/>
                <a:gd name="T13" fmla="*/ 714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4" h="1766">
                  <a:moveTo>
                    <a:pt x="79" y="714"/>
                  </a:moveTo>
                  <a:lnTo>
                    <a:pt x="79" y="714"/>
                  </a:lnTo>
                  <a:cubicBezTo>
                    <a:pt x="79" y="714"/>
                    <a:pt x="0" y="1697"/>
                    <a:pt x="427" y="1644"/>
                  </a:cubicBezTo>
                  <a:lnTo>
                    <a:pt x="444" y="1720"/>
                  </a:lnTo>
                  <a:lnTo>
                    <a:pt x="460" y="1651"/>
                  </a:lnTo>
                  <a:cubicBezTo>
                    <a:pt x="460" y="1651"/>
                    <a:pt x="924" y="1766"/>
                    <a:pt x="908" y="714"/>
                  </a:cubicBezTo>
                  <a:cubicBezTo>
                    <a:pt x="908" y="714"/>
                    <a:pt x="533" y="0"/>
                    <a:pt x="79" y="714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9" name="Freeform 258">
              <a:extLst>
                <a:ext uri="{FF2B5EF4-FFF2-40B4-BE49-F238E27FC236}">
                  <a16:creationId xmlns:a16="http://schemas.microsoft.com/office/drawing/2014/main" id="{9945C8C0-642F-429F-A581-1790C19F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3321050"/>
              <a:ext cx="881063" cy="1684338"/>
            </a:xfrm>
            <a:custGeom>
              <a:avLst/>
              <a:gdLst>
                <a:gd name="T0" fmla="*/ 79 w 924"/>
                <a:gd name="T1" fmla="*/ 714 h 1766"/>
                <a:gd name="T2" fmla="*/ 79 w 924"/>
                <a:gd name="T3" fmla="*/ 714 h 1766"/>
                <a:gd name="T4" fmla="*/ 427 w 924"/>
                <a:gd name="T5" fmla="*/ 1644 h 1766"/>
                <a:gd name="T6" fmla="*/ 444 w 924"/>
                <a:gd name="T7" fmla="*/ 1720 h 1766"/>
                <a:gd name="T8" fmla="*/ 460 w 924"/>
                <a:gd name="T9" fmla="*/ 1651 h 1766"/>
                <a:gd name="T10" fmla="*/ 908 w 924"/>
                <a:gd name="T11" fmla="*/ 714 h 1766"/>
                <a:gd name="T12" fmla="*/ 79 w 924"/>
                <a:gd name="T13" fmla="*/ 714 h 1766"/>
                <a:gd name="T14" fmla="*/ 79 w 924"/>
                <a:gd name="T15" fmla="*/ 714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4" h="1766">
                  <a:moveTo>
                    <a:pt x="79" y="714"/>
                  </a:moveTo>
                  <a:lnTo>
                    <a:pt x="79" y="714"/>
                  </a:lnTo>
                  <a:cubicBezTo>
                    <a:pt x="79" y="714"/>
                    <a:pt x="0" y="1697"/>
                    <a:pt x="427" y="1644"/>
                  </a:cubicBezTo>
                  <a:lnTo>
                    <a:pt x="444" y="1720"/>
                  </a:lnTo>
                  <a:lnTo>
                    <a:pt x="460" y="1651"/>
                  </a:lnTo>
                  <a:cubicBezTo>
                    <a:pt x="460" y="1651"/>
                    <a:pt x="924" y="1766"/>
                    <a:pt x="908" y="714"/>
                  </a:cubicBezTo>
                  <a:cubicBezTo>
                    <a:pt x="908" y="714"/>
                    <a:pt x="533" y="0"/>
                    <a:pt x="79" y="714"/>
                  </a:cubicBezTo>
                  <a:lnTo>
                    <a:pt x="79" y="71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0" name="Freeform 259">
              <a:extLst>
                <a:ext uri="{FF2B5EF4-FFF2-40B4-BE49-F238E27FC236}">
                  <a16:creationId xmlns:a16="http://schemas.microsoft.com/office/drawing/2014/main" id="{BA438B69-1744-40AA-BEF3-535B30DB0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3213100"/>
              <a:ext cx="1009650" cy="825500"/>
            </a:xfrm>
            <a:custGeom>
              <a:avLst/>
              <a:gdLst>
                <a:gd name="T0" fmla="*/ 578 w 1058"/>
                <a:gd name="T1" fmla="*/ 147 h 866"/>
                <a:gd name="T2" fmla="*/ 578 w 1058"/>
                <a:gd name="T3" fmla="*/ 147 h 866"/>
                <a:gd name="T4" fmla="*/ 581 w 1058"/>
                <a:gd name="T5" fmla="*/ 0 h 866"/>
                <a:gd name="T6" fmla="*/ 495 w 1058"/>
                <a:gd name="T7" fmla="*/ 0 h 866"/>
                <a:gd name="T8" fmla="*/ 501 w 1058"/>
                <a:gd name="T9" fmla="*/ 147 h 866"/>
                <a:gd name="T10" fmla="*/ 85 w 1058"/>
                <a:gd name="T11" fmla="*/ 866 h 866"/>
                <a:gd name="T12" fmla="*/ 907 w 1058"/>
                <a:gd name="T13" fmla="*/ 866 h 866"/>
                <a:gd name="T14" fmla="*/ 578 w 1058"/>
                <a:gd name="T15" fmla="*/ 1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8" h="866">
                  <a:moveTo>
                    <a:pt x="578" y="147"/>
                  </a:moveTo>
                  <a:lnTo>
                    <a:pt x="578" y="147"/>
                  </a:lnTo>
                  <a:lnTo>
                    <a:pt x="581" y="0"/>
                  </a:lnTo>
                  <a:lnTo>
                    <a:pt x="495" y="0"/>
                  </a:lnTo>
                  <a:lnTo>
                    <a:pt x="501" y="147"/>
                  </a:lnTo>
                  <a:cubicBezTo>
                    <a:pt x="0" y="174"/>
                    <a:pt x="85" y="866"/>
                    <a:pt x="85" y="866"/>
                  </a:cubicBezTo>
                  <a:cubicBezTo>
                    <a:pt x="85" y="866"/>
                    <a:pt x="489" y="580"/>
                    <a:pt x="907" y="866"/>
                  </a:cubicBezTo>
                  <a:cubicBezTo>
                    <a:pt x="907" y="866"/>
                    <a:pt x="1058" y="188"/>
                    <a:pt x="578" y="147"/>
                  </a:cubicBezTo>
                  <a:close/>
                </a:path>
              </a:pathLst>
            </a:custGeom>
            <a:solidFill>
              <a:srgbClr val="8C28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1" name="Freeform 260">
              <a:extLst>
                <a:ext uri="{FF2B5EF4-FFF2-40B4-BE49-F238E27FC236}">
                  <a16:creationId xmlns:a16="http://schemas.microsoft.com/office/drawing/2014/main" id="{18446241-E7C1-45DA-A678-148D208F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3213100"/>
              <a:ext cx="1009650" cy="825500"/>
            </a:xfrm>
            <a:custGeom>
              <a:avLst/>
              <a:gdLst>
                <a:gd name="T0" fmla="*/ 578 w 1058"/>
                <a:gd name="T1" fmla="*/ 147 h 866"/>
                <a:gd name="T2" fmla="*/ 578 w 1058"/>
                <a:gd name="T3" fmla="*/ 147 h 866"/>
                <a:gd name="T4" fmla="*/ 581 w 1058"/>
                <a:gd name="T5" fmla="*/ 0 h 866"/>
                <a:gd name="T6" fmla="*/ 495 w 1058"/>
                <a:gd name="T7" fmla="*/ 0 h 866"/>
                <a:gd name="T8" fmla="*/ 501 w 1058"/>
                <a:gd name="T9" fmla="*/ 147 h 866"/>
                <a:gd name="T10" fmla="*/ 85 w 1058"/>
                <a:gd name="T11" fmla="*/ 866 h 866"/>
                <a:gd name="T12" fmla="*/ 907 w 1058"/>
                <a:gd name="T13" fmla="*/ 866 h 866"/>
                <a:gd name="T14" fmla="*/ 578 w 1058"/>
                <a:gd name="T15" fmla="*/ 147 h 866"/>
                <a:gd name="T16" fmla="*/ 578 w 1058"/>
                <a:gd name="T17" fmla="*/ 1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8" h="866">
                  <a:moveTo>
                    <a:pt x="578" y="147"/>
                  </a:moveTo>
                  <a:lnTo>
                    <a:pt x="578" y="147"/>
                  </a:lnTo>
                  <a:lnTo>
                    <a:pt x="581" y="0"/>
                  </a:lnTo>
                  <a:lnTo>
                    <a:pt x="495" y="0"/>
                  </a:lnTo>
                  <a:lnTo>
                    <a:pt x="501" y="147"/>
                  </a:lnTo>
                  <a:cubicBezTo>
                    <a:pt x="0" y="174"/>
                    <a:pt x="85" y="866"/>
                    <a:pt x="85" y="866"/>
                  </a:cubicBezTo>
                  <a:cubicBezTo>
                    <a:pt x="85" y="866"/>
                    <a:pt x="489" y="580"/>
                    <a:pt x="907" y="866"/>
                  </a:cubicBezTo>
                  <a:cubicBezTo>
                    <a:pt x="907" y="866"/>
                    <a:pt x="1058" y="188"/>
                    <a:pt x="578" y="147"/>
                  </a:cubicBezTo>
                  <a:lnTo>
                    <a:pt x="578" y="14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2" name="Line 261">
              <a:extLst>
                <a:ext uri="{FF2B5EF4-FFF2-40B4-BE49-F238E27FC236}">
                  <a16:creationId xmlns:a16="http://schemas.microsoft.com/office/drawing/2014/main" id="{FE22948C-044C-4D46-A469-F213B7AEA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2888" y="4203700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3" name="Line 262">
              <a:extLst>
                <a:ext uri="{FF2B5EF4-FFF2-40B4-BE49-F238E27FC236}">
                  <a16:creationId xmlns:a16="http://schemas.microsoft.com/office/drawing/2014/main" id="{8DF8E8E4-D19F-4876-B758-9186EF391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6738" y="4203700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4" name="Freeform 263">
              <a:extLst>
                <a:ext uri="{FF2B5EF4-FFF2-40B4-BE49-F238E27FC236}">
                  <a16:creationId xmlns:a16="http://schemas.microsoft.com/office/drawing/2014/main" id="{1BF44C17-19F7-4946-814F-2455C035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4125913"/>
              <a:ext cx="185738" cy="96838"/>
            </a:xfrm>
            <a:custGeom>
              <a:avLst/>
              <a:gdLst>
                <a:gd name="T0" fmla="*/ 0 w 195"/>
                <a:gd name="T1" fmla="*/ 100 h 100"/>
                <a:gd name="T2" fmla="*/ 0 w 195"/>
                <a:gd name="T3" fmla="*/ 100 h 100"/>
                <a:gd name="T4" fmla="*/ 98 w 195"/>
                <a:gd name="T5" fmla="*/ 0 h 100"/>
                <a:gd name="T6" fmla="*/ 195 w 19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00">
                  <a:moveTo>
                    <a:pt x="0" y="100"/>
                  </a:moveTo>
                  <a:lnTo>
                    <a:pt x="0" y="100"/>
                  </a:ln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5" y="44"/>
                    <a:pt x="195" y="100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5" name="Freeform 264">
              <a:extLst>
                <a:ext uri="{FF2B5EF4-FFF2-40B4-BE49-F238E27FC236}">
                  <a16:creationId xmlns:a16="http://schemas.microsoft.com/office/drawing/2014/main" id="{22FEC903-C592-4BF7-9DD3-340830E5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4200525"/>
              <a:ext cx="190500" cy="130175"/>
            </a:xfrm>
            <a:custGeom>
              <a:avLst/>
              <a:gdLst>
                <a:gd name="T0" fmla="*/ 0 w 199"/>
                <a:gd name="T1" fmla="*/ 0 h 136"/>
                <a:gd name="T2" fmla="*/ 0 w 199"/>
                <a:gd name="T3" fmla="*/ 0 h 136"/>
                <a:gd name="T4" fmla="*/ 199 w 199"/>
                <a:gd name="T5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13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9" y="136"/>
                    <a:pt x="199" y="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6" name="Freeform 265">
              <a:extLst>
                <a:ext uri="{FF2B5EF4-FFF2-40B4-BE49-F238E27FC236}">
                  <a16:creationId xmlns:a16="http://schemas.microsoft.com/office/drawing/2014/main" id="{4EF58E75-DC57-4FE7-AAB9-E4FFC92D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5" y="4232275"/>
              <a:ext cx="44450" cy="71438"/>
            </a:xfrm>
            <a:custGeom>
              <a:avLst/>
              <a:gdLst>
                <a:gd name="T0" fmla="*/ 29 w 47"/>
                <a:gd name="T1" fmla="*/ 0 h 75"/>
                <a:gd name="T2" fmla="*/ 29 w 47"/>
                <a:gd name="T3" fmla="*/ 0 h 75"/>
                <a:gd name="T4" fmla="*/ 0 w 47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5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47" y="58"/>
                    <a:pt x="0" y="7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7" name="Freeform 266">
              <a:extLst>
                <a:ext uri="{FF2B5EF4-FFF2-40B4-BE49-F238E27FC236}">
                  <a16:creationId xmlns:a16="http://schemas.microsoft.com/office/drawing/2014/main" id="{1B432630-E8BC-43B9-B327-E977C4C2E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0" y="4243388"/>
              <a:ext cx="44450" cy="71438"/>
            </a:xfrm>
            <a:custGeom>
              <a:avLst/>
              <a:gdLst>
                <a:gd name="T0" fmla="*/ 29 w 47"/>
                <a:gd name="T1" fmla="*/ 0 h 75"/>
                <a:gd name="T2" fmla="*/ 29 w 47"/>
                <a:gd name="T3" fmla="*/ 0 h 75"/>
                <a:gd name="T4" fmla="*/ 0 w 47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5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47" y="59"/>
                    <a:pt x="0" y="7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8" name="Freeform 267">
              <a:extLst>
                <a:ext uri="{FF2B5EF4-FFF2-40B4-BE49-F238E27FC236}">
                  <a16:creationId xmlns:a16="http://schemas.microsoft.com/office/drawing/2014/main" id="{7B9F02B1-F12E-40E2-BDC4-9BD949611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150" y="4262438"/>
              <a:ext cx="44450" cy="61913"/>
            </a:xfrm>
            <a:custGeom>
              <a:avLst/>
              <a:gdLst>
                <a:gd name="T0" fmla="*/ 36 w 47"/>
                <a:gd name="T1" fmla="*/ 0 h 64"/>
                <a:gd name="T2" fmla="*/ 36 w 47"/>
                <a:gd name="T3" fmla="*/ 0 h 64"/>
                <a:gd name="T4" fmla="*/ 0 w 47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4">
                  <a:moveTo>
                    <a:pt x="36" y="0"/>
                  </a:moveTo>
                  <a:lnTo>
                    <a:pt x="36" y="0"/>
                  </a:lnTo>
                  <a:cubicBezTo>
                    <a:pt x="36" y="0"/>
                    <a:pt x="47" y="48"/>
                    <a:pt x="0" y="6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9" name="Line 268">
              <a:extLst>
                <a:ext uri="{FF2B5EF4-FFF2-40B4-BE49-F238E27FC236}">
                  <a16:creationId xmlns:a16="http://schemas.microsoft.com/office/drawing/2014/main" id="{43BF518B-0068-43F4-ADAD-1CC07D3B1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3363" y="4203700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0" name="Freeform 269">
              <a:extLst>
                <a:ext uri="{FF2B5EF4-FFF2-40B4-BE49-F238E27FC236}">
                  <a16:creationId xmlns:a16="http://schemas.microsoft.com/office/drawing/2014/main" id="{F2595326-5AE3-4B72-A76F-EA3CA20E6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4125913"/>
              <a:ext cx="187325" cy="96838"/>
            </a:xfrm>
            <a:custGeom>
              <a:avLst/>
              <a:gdLst>
                <a:gd name="T0" fmla="*/ 0 w 196"/>
                <a:gd name="T1" fmla="*/ 100 h 100"/>
                <a:gd name="T2" fmla="*/ 0 w 196"/>
                <a:gd name="T3" fmla="*/ 100 h 100"/>
                <a:gd name="T4" fmla="*/ 98 w 196"/>
                <a:gd name="T5" fmla="*/ 0 h 100"/>
                <a:gd name="T6" fmla="*/ 196 w 196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00">
                  <a:moveTo>
                    <a:pt x="0" y="100"/>
                  </a:moveTo>
                  <a:lnTo>
                    <a:pt x="0" y="100"/>
                  </a:ln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6" y="44"/>
                    <a:pt x="196" y="100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1" name="Freeform 270">
              <a:extLst>
                <a:ext uri="{FF2B5EF4-FFF2-40B4-BE49-F238E27FC236}">
                  <a16:creationId xmlns:a16="http://schemas.microsoft.com/office/drawing/2014/main" id="{598F4982-A8AC-4DB7-9759-F35C83FA2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4200525"/>
              <a:ext cx="188913" cy="130175"/>
            </a:xfrm>
            <a:custGeom>
              <a:avLst/>
              <a:gdLst>
                <a:gd name="T0" fmla="*/ 0 w 198"/>
                <a:gd name="T1" fmla="*/ 0 h 136"/>
                <a:gd name="T2" fmla="*/ 0 w 198"/>
                <a:gd name="T3" fmla="*/ 0 h 136"/>
                <a:gd name="T4" fmla="*/ 198 w 198"/>
                <a:gd name="T5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3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9" y="136"/>
                    <a:pt x="198" y="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2" name="Freeform 271">
              <a:extLst>
                <a:ext uri="{FF2B5EF4-FFF2-40B4-BE49-F238E27FC236}">
                  <a16:creationId xmlns:a16="http://schemas.microsoft.com/office/drawing/2014/main" id="{4AB32258-4F1E-4072-B5F4-BAA13AE7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4232275"/>
              <a:ext cx="44450" cy="71438"/>
            </a:xfrm>
            <a:custGeom>
              <a:avLst/>
              <a:gdLst>
                <a:gd name="T0" fmla="*/ 29 w 47"/>
                <a:gd name="T1" fmla="*/ 0 h 75"/>
                <a:gd name="T2" fmla="*/ 29 w 47"/>
                <a:gd name="T3" fmla="*/ 0 h 75"/>
                <a:gd name="T4" fmla="*/ 0 w 47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5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47" y="58"/>
                    <a:pt x="0" y="7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3" name="Freeform 272">
              <a:extLst>
                <a:ext uri="{FF2B5EF4-FFF2-40B4-BE49-F238E27FC236}">
                  <a16:creationId xmlns:a16="http://schemas.microsoft.com/office/drawing/2014/main" id="{CA1C1BEE-53B0-42E5-B20D-3A6E1DB5A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4243388"/>
              <a:ext cx="46038" cy="71438"/>
            </a:xfrm>
            <a:custGeom>
              <a:avLst/>
              <a:gdLst>
                <a:gd name="T0" fmla="*/ 29 w 47"/>
                <a:gd name="T1" fmla="*/ 0 h 75"/>
                <a:gd name="T2" fmla="*/ 29 w 47"/>
                <a:gd name="T3" fmla="*/ 0 h 75"/>
                <a:gd name="T4" fmla="*/ 0 w 47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5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47" y="59"/>
                    <a:pt x="0" y="7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4" name="Freeform 273">
              <a:extLst>
                <a:ext uri="{FF2B5EF4-FFF2-40B4-BE49-F238E27FC236}">
                  <a16:creationId xmlns:a16="http://schemas.microsoft.com/office/drawing/2014/main" id="{01406CC4-94EF-4F35-92BD-D6A527128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4262438"/>
              <a:ext cx="44450" cy="61913"/>
            </a:xfrm>
            <a:custGeom>
              <a:avLst/>
              <a:gdLst>
                <a:gd name="T0" fmla="*/ 35 w 47"/>
                <a:gd name="T1" fmla="*/ 0 h 64"/>
                <a:gd name="T2" fmla="*/ 35 w 47"/>
                <a:gd name="T3" fmla="*/ 0 h 64"/>
                <a:gd name="T4" fmla="*/ 0 w 47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4">
                  <a:moveTo>
                    <a:pt x="35" y="0"/>
                  </a:moveTo>
                  <a:lnTo>
                    <a:pt x="35" y="0"/>
                  </a:lnTo>
                  <a:cubicBezTo>
                    <a:pt x="35" y="0"/>
                    <a:pt x="47" y="48"/>
                    <a:pt x="0" y="6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E2C59E38-5D9E-4B84-8891-49CD276B1777}"/>
              </a:ext>
            </a:extLst>
          </p:cNvPr>
          <p:cNvGrpSpPr>
            <a:grpSpLocks noChangeAspect="1"/>
          </p:cNvGrpSpPr>
          <p:nvPr/>
        </p:nvGrpSpPr>
        <p:grpSpPr>
          <a:xfrm>
            <a:off x="-154335" y="4481363"/>
            <a:ext cx="2759075" cy="2336800"/>
            <a:chOff x="830263" y="4176713"/>
            <a:chExt cx="2759075" cy="2336800"/>
          </a:xfrm>
        </p:grpSpPr>
        <p:sp>
          <p:nvSpPr>
            <p:cNvPr id="376" name="Freeform 274">
              <a:extLst>
                <a:ext uri="{FF2B5EF4-FFF2-40B4-BE49-F238E27FC236}">
                  <a16:creationId xmlns:a16="http://schemas.microsoft.com/office/drawing/2014/main" id="{7694DB6C-0101-48AC-BF09-EA3F78D8B4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0263" y="4176713"/>
              <a:ext cx="1955800" cy="1947863"/>
            </a:xfrm>
            <a:custGeom>
              <a:avLst/>
              <a:gdLst>
                <a:gd name="T0" fmla="*/ 929 w 2050"/>
                <a:gd name="T1" fmla="*/ 2041 h 2041"/>
                <a:gd name="T2" fmla="*/ 929 w 2050"/>
                <a:gd name="T3" fmla="*/ 2041 h 2041"/>
                <a:gd name="T4" fmla="*/ 1025 w 2050"/>
                <a:gd name="T5" fmla="*/ 0 h 2041"/>
                <a:gd name="T6" fmla="*/ 929 w 2050"/>
                <a:gd name="T7" fmla="*/ 2041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0" h="2041">
                  <a:moveTo>
                    <a:pt x="929" y="2041"/>
                  </a:moveTo>
                  <a:lnTo>
                    <a:pt x="929" y="2041"/>
                  </a:lnTo>
                  <a:cubicBezTo>
                    <a:pt x="929" y="2041"/>
                    <a:pt x="0" y="990"/>
                    <a:pt x="1025" y="0"/>
                  </a:cubicBezTo>
                  <a:cubicBezTo>
                    <a:pt x="1025" y="0"/>
                    <a:pt x="2050" y="1384"/>
                    <a:pt x="929" y="2041"/>
                  </a:cubicBezTo>
                  <a:close/>
                </a:path>
              </a:pathLst>
            </a:custGeom>
            <a:solidFill>
              <a:srgbClr val="30B66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7" name="Freeform 275">
              <a:extLst>
                <a:ext uri="{FF2B5EF4-FFF2-40B4-BE49-F238E27FC236}">
                  <a16:creationId xmlns:a16="http://schemas.microsoft.com/office/drawing/2014/main" id="{67E3201F-0356-4293-A2D8-9F3A214329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0263" y="4176713"/>
              <a:ext cx="1955800" cy="1947863"/>
            </a:xfrm>
            <a:custGeom>
              <a:avLst/>
              <a:gdLst>
                <a:gd name="T0" fmla="*/ 929 w 2050"/>
                <a:gd name="T1" fmla="*/ 2041 h 2041"/>
                <a:gd name="T2" fmla="*/ 929 w 2050"/>
                <a:gd name="T3" fmla="*/ 2041 h 2041"/>
                <a:gd name="T4" fmla="*/ 1025 w 2050"/>
                <a:gd name="T5" fmla="*/ 0 h 2041"/>
                <a:gd name="T6" fmla="*/ 929 w 2050"/>
                <a:gd name="T7" fmla="*/ 2041 h 2041"/>
                <a:gd name="T8" fmla="*/ 929 w 2050"/>
                <a:gd name="T9" fmla="*/ 2041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0" h="2041">
                  <a:moveTo>
                    <a:pt x="929" y="2041"/>
                  </a:moveTo>
                  <a:lnTo>
                    <a:pt x="929" y="2041"/>
                  </a:lnTo>
                  <a:cubicBezTo>
                    <a:pt x="929" y="2041"/>
                    <a:pt x="0" y="990"/>
                    <a:pt x="1025" y="0"/>
                  </a:cubicBezTo>
                  <a:cubicBezTo>
                    <a:pt x="1025" y="0"/>
                    <a:pt x="2050" y="1384"/>
                    <a:pt x="929" y="2041"/>
                  </a:cubicBezTo>
                  <a:lnTo>
                    <a:pt x="929" y="204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B3822A10-B8BA-4497-BF2E-ADE70113FD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50963" y="4181475"/>
              <a:ext cx="2238375" cy="2332038"/>
              <a:chOff x="1350963" y="4181475"/>
              <a:chExt cx="2238375" cy="2332038"/>
            </a:xfrm>
          </p:grpSpPr>
          <p:sp>
            <p:nvSpPr>
              <p:cNvPr id="379" name="Freeform 276">
                <a:extLst>
                  <a:ext uri="{FF2B5EF4-FFF2-40B4-BE49-F238E27FC236}">
                    <a16:creationId xmlns:a16="http://schemas.microsoft.com/office/drawing/2014/main" id="{3C453304-49D8-45A4-97D1-80EB58B3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088" y="4181475"/>
                <a:ext cx="93663" cy="1943100"/>
              </a:xfrm>
              <a:custGeom>
                <a:avLst/>
                <a:gdLst>
                  <a:gd name="T0" fmla="*/ 97 w 97"/>
                  <a:gd name="T1" fmla="*/ 0 h 2036"/>
                  <a:gd name="T2" fmla="*/ 97 w 97"/>
                  <a:gd name="T3" fmla="*/ 0 h 2036"/>
                  <a:gd name="T4" fmla="*/ 0 w 97"/>
                  <a:gd name="T5" fmla="*/ 2036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2036">
                    <a:moveTo>
                      <a:pt x="97" y="0"/>
                    </a:moveTo>
                    <a:lnTo>
                      <a:pt x="97" y="0"/>
                    </a:lnTo>
                    <a:lnTo>
                      <a:pt x="0" y="2036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0" name="Freeform 277">
                <a:extLst>
                  <a:ext uri="{FF2B5EF4-FFF2-40B4-BE49-F238E27FC236}">
                    <a16:creationId xmlns:a16="http://schemas.microsoft.com/office/drawing/2014/main" id="{070C7F3E-7FD0-4599-9E04-EAB3D15C9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5341938"/>
                <a:ext cx="482600" cy="409575"/>
              </a:xfrm>
              <a:custGeom>
                <a:avLst/>
                <a:gdLst>
                  <a:gd name="T0" fmla="*/ 0 w 505"/>
                  <a:gd name="T1" fmla="*/ 430 h 430"/>
                  <a:gd name="T2" fmla="*/ 0 w 505"/>
                  <a:gd name="T3" fmla="*/ 430 h 430"/>
                  <a:gd name="T4" fmla="*/ 505 w 505"/>
                  <a:gd name="T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5" h="430">
                    <a:moveTo>
                      <a:pt x="0" y="430"/>
                    </a:moveTo>
                    <a:lnTo>
                      <a:pt x="0" y="430"/>
                    </a:lnTo>
                    <a:lnTo>
                      <a:pt x="50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1" name="Freeform 278">
                <a:extLst>
                  <a:ext uri="{FF2B5EF4-FFF2-40B4-BE49-F238E27FC236}">
                    <a16:creationId xmlns:a16="http://schemas.microsoft.com/office/drawing/2014/main" id="{7066AC85-7B17-4E8C-9A61-B109B2D07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600" y="4937125"/>
                <a:ext cx="415925" cy="349250"/>
              </a:xfrm>
              <a:custGeom>
                <a:avLst/>
                <a:gdLst>
                  <a:gd name="T0" fmla="*/ 0 w 436"/>
                  <a:gd name="T1" fmla="*/ 365 h 365"/>
                  <a:gd name="T2" fmla="*/ 0 w 436"/>
                  <a:gd name="T3" fmla="*/ 365 h 365"/>
                  <a:gd name="T4" fmla="*/ 436 w 436"/>
                  <a:gd name="T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6" h="365">
                    <a:moveTo>
                      <a:pt x="0" y="365"/>
                    </a:moveTo>
                    <a:lnTo>
                      <a:pt x="0" y="365"/>
                    </a:lnTo>
                    <a:lnTo>
                      <a:pt x="436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2" name="Freeform 279">
                <a:extLst>
                  <a:ext uri="{FF2B5EF4-FFF2-40B4-BE49-F238E27FC236}">
                    <a16:creationId xmlns:a16="http://schemas.microsoft.com/office/drawing/2014/main" id="{58CC6E12-5478-4C78-B2E3-95968260A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238" y="4621213"/>
                <a:ext cx="280988" cy="279400"/>
              </a:xfrm>
              <a:custGeom>
                <a:avLst/>
                <a:gdLst>
                  <a:gd name="T0" fmla="*/ 0 w 294"/>
                  <a:gd name="T1" fmla="*/ 292 h 292"/>
                  <a:gd name="T2" fmla="*/ 0 w 294"/>
                  <a:gd name="T3" fmla="*/ 292 h 292"/>
                  <a:gd name="T4" fmla="*/ 294 w 294"/>
                  <a:gd name="T5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4" h="292">
                    <a:moveTo>
                      <a:pt x="0" y="292"/>
                    </a:moveTo>
                    <a:lnTo>
                      <a:pt x="0" y="292"/>
                    </a:lnTo>
                    <a:lnTo>
                      <a:pt x="29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3" name="Freeform 280">
                <a:extLst>
                  <a:ext uri="{FF2B5EF4-FFF2-40B4-BE49-F238E27FC236}">
                    <a16:creationId xmlns:a16="http://schemas.microsoft.com/office/drawing/2014/main" id="{32A826F3-5E37-43E0-A8EB-457AF84C9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413" y="5497513"/>
                <a:ext cx="328613" cy="401638"/>
              </a:xfrm>
              <a:custGeom>
                <a:avLst/>
                <a:gdLst>
                  <a:gd name="T0" fmla="*/ 345 w 345"/>
                  <a:gd name="T1" fmla="*/ 421 h 421"/>
                  <a:gd name="T2" fmla="*/ 345 w 345"/>
                  <a:gd name="T3" fmla="*/ 421 h 421"/>
                  <a:gd name="T4" fmla="*/ 0 w 345"/>
                  <a:gd name="T5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5" h="421">
                    <a:moveTo>
                      <a:pt x="345" y="421"/>
                    </a:moveTo>
                    <a:lnTo>
                      <a:pt x="345" y="42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4" name="Freeform 281">
                <a:extLst>
                  <a:ext uri="{FF2B5EF4-FFF2-40B4-BE49-F238E27FC236}">
                    <a16:creationId xmlns:a16="http://schemas.microsoft.com/office/drawing/2014/main" id="{514B6471-C434-4F50-B7FF-9DF7C7541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963" y="5057775"/>
                <a:ext cx="396875" cy="476250"/>
              </a:xfrm>
              <a:custGeom>
                <a:avLst/>
                <a:gdLst>
                  <a:gd name="T0" fmla="*/ 416 w 416"/>
                  <a:gd name="T1" fmla="*/ 500 h 500"/>
                  <a:gd name="T2" fmla="*/ 416 w 416"/>
                  <a:gd name="T3" fmla="*/ 500 h 500"/>
                  <a:gd name="T4" fmla="*/ 0 w 416"/>
                  <a:gd name="T5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6" h="500">
                    <a:moveTo>
                      <a:pt x="416" y="500"/>
                    </a:moveTo>
                    <a:lnTo>
                      <a:pt x="416" y="50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5" name="Freeform 282">
                <a:extLst>
                  <a:ext uri="{FF2B5EF4-FFF2-40B4-BE49-F238E27FC236}">
                    <a16:creationId xmlns:a16="http://schemas.microsoft.com/office/drawing/2014/main" id="{D78F7046-49F3-4632-944E-81B9CCE59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163" y="4721225"/>
                <a:ext cx="339725" cy="404813"/>
              </a:xfrm>
              <a:custGeom>
                <a:avLst/>
                <a:gdLst>
                  <a:gd name="T0" fmla="*/ 357 w 357"/>
                  <a:gd name="T1" fmla="*/ 423 h 423"/>
                  <a:gd name="T2" fmla="*/ 357 w 357"/>
                  <a:gd name="T3" fmla="*/ 423 h 423"/>
                  <a:gd name="T4" fmla="*/ 0 w 357"/>
                  <a:gd name="T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7" h="423">
                    <a:moveTo>
                      <a:pt x="357" y="423"/>
                    </a:moveTo>
                    <a:lnTo>
                      <a:pt x="357" y="42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6" name="Freeform 283">
                <a:extLst>
                  <a:ext uri="{FF2B5EF4-FFF2-40B4-BE49-F238E27FC236}">
                    <a16:creationId xmlns:a16="http://schemas.microsoft.com/office/drawing/2014/main" id="{6591A56E-EB56-4F9F-8684-2B9BFC731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900" y="4446588"/>
                <a:ext cx="1482725" cy="1636713"/>
              </a:xfrm>
              <a:custGeom>
                <a:avLst/>
                <a:gdLst>
                  <a:gd name="T0" fmla="*/ 255 w 1555"/>
                  <a:gd name="T1" fmla="*/ 1701 h 1715"/>
                  <a:gd name="T2" fmla="*/ 255 w 1555"/>
                  <a:gd name="T3" fmla="*/ 1701 h 1715"/>
                  <a:gd name="T4" fmla="*/ 1389 w 1555"/>
                  <a:gd name="T5" fmla="*/ 0 h 1715"/>
                  <a:gd name="T6" fmla="*/ 255 w 1555"/>
                  <a:gd name="T7" fmla="*/ 1701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5" h="1715">
                    <a:moveTo>
                      <a:pt x="255" y="1701"/>
                    </a:moveTo>
                    <a:lnTo>
                      <a:pt x="255" y="1701"/>
                    </a:lnTo>
                    <a:cubicBezTo>
                      <a:pt x="255" y="1701"/>
                      <a:pt x="0" y="321"/>
                      <a:pt x="1389" y="0"/>
                    </a:cubicBezTo>
                    <a:cubicBezTo>
                      <a:pt x="1389" y="0"/>
                      <a:pt x="1555" y="1715"/>
                      <a:pt x="255" y="1701"/>
                    </a:cubicBezTo>
                    <a:close/>
                  </a:path>
                </a:pathLst>
              </a:custGeom>
              <a:solidFill>
                <a:srgbClr val="D1202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7" name="Freeform 284">
                <a:extLst>
                  <a:ext uri="{FF2B5EF4-FFF2-40B4-BE49-F238E27FC236}">
                    <a16:creationId xmlns:a16="http://schemas.microsoft.com/office/drawing/2014/main" id="{2D419DBF-DEC7-436F-8F35-3E21A2F5F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900" y="4446588"/>
                <a:ext cx="1482725" cy="1636713"/>
              </a:xfrm>
              <a:custGeom>
                <a:avLst/>
                <a:gdLst>
                  <a:gd name="T0" fmla="*/ 255 w 1555"/>
                  <a:gd name="T1" fmla="*/ 1701 h 1715"/>
                  <a:gd name="T2" fmla="*/ 255 w 1555"/>
                  <a:gd name="T3" fmla="*/ 1701 h 1715"/>
                  <a:gd name="T4" fmla="*/ 1389 w 1555"/>
                  <a:gd name="T5" fmla="*/ 0 h 1715"/>
                  <a:gd name="T6" fmla="*/ 255 w 1555"/>
                  <a:gd name="T7" fmla="*/ 1701 h 1715"/>
                  <a:gd name="T8" fmla="*/ 255 w 1555"/>
                  <a:gd name="T9" fmla="*/ 1701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5" h="1715">
                    <a:moveTo>
                      <a:pt x="255" y="1701"/>
                    </a:moveTo>
                    <a:lnTo>
                      <a:pt x="255" y="1701"/>
                    </a:lnTo>
                    <a:cubicBezTo>
                      <a:pt x="255" y="1701"/>
                      <a:pt x="0" y="321"/>
                      <a:pt x="1389" y="0"/>
                    </a:cubicBezTo>
                    <a:cubicBezTo>
                      <a:pt x="1389" y="0"/>
                      <a:pt x="1555" y="1715"/>
                      <a:pt x="255" y="1701"/>
                    </a:cubicBezTo>
                    <a:lnTo>
                      <a:pt x="255" y="170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8" name="Freeform 285">
                <a:extLst>
                  <a:ext uri="{FF2B5EF4-FFF2-40B4-BE49-F238E27FC236}">
                    <a16:creationId xmlns:a16="http://schemas.microsoft.com/office/drawing/2014/main" id="{FEB01135-720B-47AB-8ED8-CF58B2DAE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4452938"/>
                <a:ext cx="1079500" cy="1616075"/>
              </a:xfrm>
              <a:custGeom>
                <a:avLst/>
                <a:gdLst>
                  <a:gd name="T0" fmla="*/ 1132 w 1132"/>
                  <a:gd name="T1" fmla="*/ 0 h 1695"/>
                  <a:gd name="T2" fmla="*/ 1132 w 1132"/>
                  <a:gd name="T3" fmla="*/ 0 h 1695"/>
                  <a:gd name="T4" fmla="*/ 0 w 1132"/>
                  <a:gd name="T5" fmla="*/ 1695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2" h="1695">
                    <a:moveTo>
                      <a:pt x="1132" y="0"/>
                    </a:moveTo>
                    <a:lnTo>
                      <a:pt x="1132" y="0"/>
                    </a:lnTo>
                    <a:lnTo>
                      <a:pt x="0" y="169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9" name="Freeform 286">
                <a:extLst>
                  <a:ext uri="{FF2B5EF4-FFF2-40B4-BE49-F238E27FC236}">
                    <a16:creationId xmlns:a16="http://schemas.microsoft.com/office/drawing/2014/main" id="{2EA5071C-AB0B-4D9A-890D-18223A555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5656263"/>
                <a:ext cx="623888" cy="103188"/>
              </a:xfrm>
              <a:custGeom>
                <a:avLst/>
                <a:gdLst>
                  <a:gd name="T0" fmla="*/ 0 w 655"/>
                  <a:gd name="T1" fmla="*/ 108 h 108"/>
                  <a:gd name="T2" fmla="*/ 0 w 655"/>
                  <a:gd name="T3" fmla="*/ 108 h 108"/>
                  <a:gd name="T4" fmla="*/ 655 w 655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5" h="108">
                    <a:moveTo>
                      <a:pt x="0" y="108"/>
                    </a:moveTo>
                    <a:lnTo>
                      <a:pt x="0" y="108"/>
                    </a:lnTo>
                    <a:lnTo>
                      <a:pt x="65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0" name="Freeform 287">
                <a:extLst>
                  <a:ext uri="{FF2B5EF4-FFF2-40B4-BE49-F238E27FC236}">
                    <a16:creationId xmlns:a16="http://schemas.microsoft.com/office/drawing/2014/main" id="{D03D8CBA-BC55-43F5-A2D1-D459F9C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5284788"/>
                <a:ext cx="536575" cy="84138"/>
              </a:xfrm>
              <a:custGeom>
                <a:avLst/>
                <a:gdLst>
                  <a:gd name="T0" fmla="*/ 0 w 562"/>
                  <a:gd name="T1" fmla="*/ 89 h 89"/>
                  <a:gd name="T2" fmla="*/ 0 w 562"/>
                  <a:gd name="T3" fmla="*/ 89 h 89"/>
                  <a:gd name="T4" fmla="*/ 562 w 562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2" h="89">
                    <a:moveTo>
                      <a:pt x="0" y="89"/>
                    </a:moveTo>
                    <a:lnTo>
                      <a:pt x="0" y="89"/>
                    </a:lnTo>
                    <a:lnTo>
                      <a:pt x="56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1" name="Freeform 288">
                <a:extLst>
                  <a:ext uri="{FF2B5EF4-FFF2-40B4-BE49-F238E27FC236}">
                    <a16:creationId xmlns:a16="http://schemas.microsoft.com/office/drawing/2014/main" id="{542E7D69-08FA-44C5-A649-82F7727E5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5" y="4956175"/>
                <a:ext cx="382588" cy="93663"/>
              </a:xfrm>
              <a:custGeom>
                <a:avLst/>
                <a:gdLst>
                  <a:gd name="T0" fmla="*/ 0 w 402"/>
                  <a:gd name="T1" fmla="*/ 99 h 99"/>
                  <a:gd name="T2" fmla="*/ 0 w 402"/>
                  <a:gd name="T3" fmla="*/ 99 h 99"/>
                  <a:gd name="T4" fmla="*/ 402 w 402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2" h="99">
                    <a:moveTo>
                      <a:pt x="0" y="99"/>
                    </a:moveTo>
                    <a:lnTo>
                      <a:pt x="0" y="99"/>
                    </a:lnTo>
                    <a:lnTo>
                      <a:pt x="40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2" name="Freeform 289">
                <a:extLst>
                  <a:ext uri="{FF2B5EF4-FFF2-40B4-BE49-F238E27FC236}">
                    <a16:creationId xmlns:a16="http://schemas.microsoft.com/office/drawing/2014/main" id="{F333098F-6B60-46AE-A7A2-62456D5F1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413" y="5367338"/>
                <a:ext cx="76200" cy="512763"/>
              </a:xfrm>
              <a:custGeom>
                <a:avLst/>
                <a:gdLst>
                  <a:gd name="T0" fmla="*/ 80 w 80"/>
                  <a:gd name="T1" fmla="*/ 538 h 538"/>
                  <a:gd name="T2" fmla="*/ 80 w 80"/>
                  <a:gd name="T3" fmla="*/ 538 h 538"/>
                  <a:gd name="T4" fmla="*/ 0 w 80"/>
                  <a:gd name="T5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38">
                    <a:moveTo>
                      <a:pt x="80" y="538"/>
                    </a:moveTo>
                    <a:lnTo>
                      <a:pt x="80" y="53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3" name="Freeform 290">
                <a:extLst>
                  <a:ext uri="{FF2B5EF4-FFF2-40B4-BE49-F238E27FC236}">
                    <a16:creationId xmlns:a16="http://schemas.microsoft.com/office/drawing/2014/main" id="{1512DD93-2592-4FE2-B99F-29B42A8A4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325" y="4965700"/>
                <a:ext cx="95250" cy="614363"/>
              </a:xfrm>
              <a:custGeom>
                <a:avLst/>
                <a:gdLst>
                  <a:gd name="T0" fmla="*/ 99 w 99"/>
                  <a:gd name="T1" fmla="*/ 644 h 644"/>
                  <a:gd name="T2" fmla="*/ 99 w 99"/>
                  <a:gd name="T3" fmla="*/ 644 h 644"/>
                  <a:gd name="T4" fmla="*/ 0 w 99"/>
                  <a:gd name="T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644">
                    <a:moveTo>
                      <a:pt x="99" y="644"/>
                    </a:moveTo>
                    <a:lnTo>
                      <a:pt x="99" y="64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4" name="Freeform 291">
                <a:extLst>
                  <a:ext uri="{FF2B5EF4-FFF2-40B4-BE49-F238E27FC236}">
                    <a16:creationId xmlns:a16="http://schemas.microsoft.com/office/drawing/2014/main" id="{71FAE6DD-D625-4EDC-ADDB-6AB57D17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450" y="4718050"/>
                <a:ext cx="84138" cy="522288"/>
              </a:xfrm>
              <a:custGeom>
                <a:avLst/>
                <a:gdLst>
                  <a:gd name="T0" fmla="*/ 88 w 88"/>
                  <a:gd name="T1" fmla="*/ 547 h 547"/>
                  <a:gd name="T2" fmla="*/ 88 w 88"/>
                  <a:gd name="T3" fmla="*/ 547 h 547"/>
                  <a:gd name="T4" fmla="*/ 0 w 88"/>
                  <a:gd name="T5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547">
                    <a:moveTo>
                      <a:pt x="88" y="547"/>
                    </a:moveTo>
                    <a:lnTo>
                      <a:pt x="88" y="54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5" name="Freeform 292">
                <a:extLst>
                  <a:ext uri="{FF2B5EF4-FFF2-40B4-BE49-F238E27FC236}">
                    <a16:creationId xmlns:a16="http://schemas.microsoft.com/office/drawing/2014/main" id="{7F27D1DB-5B23-4EF0-9B3B-BCEFE822E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663" y="4741863"/>
                <a:ext cx="1590675" cy="1771650"/>
              </a:xfrm>
              <a:custGeom>
                <a:avLst/>
                <a:gdLst>
                  <a:gd name="T0" fmla="*/ 0 w 1669"/>
                  <a:gd name="T1" fmla="*/ 1379 h 1858"/>
                  <a:gd name="T2" fmla="*/ 0 w 1669"/>
                  <a:gd name="T3" fmla="*/ 1379 h 1858"/>
                  <a:gd name="T4" fmla="*/ 1669 w 1669"/>
                  <a:gd name="T5" fmla="*/ 198 h 1858"/>
                  <a:gd name="T6" fmla="*/ 0 w 1669"/>
                  <a:gd name="T7" fmla="*/ 1379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9" h="1858">
                    <a:moveTo>
                      <a:pt x="0" y="1379"/>
                    </a:moveTo>
                    <a:lnTo>
                      <a:pt x="0" y="1379"/>
                    </a:lnTo>
                    <a:cubicBezTo>
                      <a:pt x="0" y="1379"/>
                      <a:pt x="257" y="0"/>
                      <a:pt x="1669" y="198"/>
                    </a:cubicBezTo>
                    <a:cubicBezTo>
                      <a:pt x="1669" y="198"/>
                      <a:pt x="1208" y="1858"/>
                      <a:pt x="0" y="1379"/>
                    </a:cubicBezTo>
                    <a:close/>
                  </a:path>
                </a:pathLst>
              </a:custGeom>
              <a:solidFill>
                <a:srgbClr val="D7CA2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6" name="Freeform 293">
                <a:extLst>
                  <a:ext uri="{FF2B5EF4-FFF2-40B4-BE49-F238E27FC236}">
                    <a16:creationId xmlns:a16="http://schemas.microsoft.com/office/drawing/2014/main" id="{C9DC9DDA-C46A-4DC8-87ED-C0BEDECD2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663" y="4741863"/>
                <a:ext cx="1590675" cy="1771650"/>
              </a:xfrm>
              <a:custGeom>
                <a:avLst/>
                <a:gdLst>
                  <a:gd name="T0" fmla="*/ 0 w 1669"/>
                  <a:gd name="T1" fmla="*/ 1379 h 1858"/>
                  <a:gd name="T2" fmla="*/ 0 w 1669"/>
                  <a:gd name="T3" fmla="*/ 1379 h 1858"/>
                  <a:gd name="T4" fmla="*/ 1669 w 1669"/>
                  <a:gd name="T5" fmla="*/ 198 h 1858"/>
                  <a:gd name="T6" fmla="*/ 0 w 1669"/>
                  <a:gd name="T7" fmla="*/ 1379 h 1858"/>
                  <a:gd name="T8" fmla="*/ 0 w 1669"/>
                  <a:gd name="T9" fmla="*/ 1379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9" h="1858">
                    <a:moveTo>
                      <a:pt x="0" y="1379"/>
                    </a:moveTo>
                    <a:lnTo>
                      <a:pt x="0" y="1379"/>
                    </a:lnTo>
                    <a:cubicBezTo>
                      <a:pt x="0" y="1379"/>
                      <a:pt x="257" y="0"/>
                      <a:pt x="1669" y="198"/>
                    </a:cubicBezTo>
                    <a:cubicBezTo>
                      <a:pt x="1669" y="198"/>
                      <a:pt x="1208" y="1858"/>
                      <a:pt x="0" y="1379"/>
                    </a:cubicBezTo>
                    <a:lnTo>
                      <a:pt x="0" y="13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7" name="Freeform 294">
                <a:extLst>
                  <a:ext uri="{FF2B5EF4-FFF2-40B4-BE49-F238E27FC236}">
                    <a16:creationId xmlns:a16="http://schemas.microsoft.com/office/drawing/2014/main" id="{7A0966B0-F22F-453E-8040-BEBDDE594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663" y="4933950"/>
                <a:ext cx="1587500" cy="1123950"/>
              </a:xfrm>
              <a:custGeom>
                <a:avLst/>
                <a:gdLst>
                  <a:gd name="T0" fmla="*/ 1665 w 1665"/>
                  <a:gd name="T1" fmla="*/ 0 h 1177"/>
                  <a:gd name="T2" fmla="*/ 1665 w 1665"/>
                  <a:gd name="T3" fmla="*/ 0 h 1177"/>
                  <a:gd name="T4" fmla="*/ 0 w 1665"/>
                  <a:gd name="T5" fmla="*/ 1177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5" h="1177">
                    <a:moveTo>
                      <a:pt x="1665" y="0"/>
                    </a:moveTo>
                    <a:lnTo>
                      <a:pt x="1665" y="0"/>
                    </a:lnTo>
                    <a:lnTo>
                      <a:pt x="0" y="117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8" name="Freeform 295">
                <a:extLst>
                  <a:ext uri="{FF2B5EF4-FFF2-40B4-BE49-F238E27FC236}">
                    <a16:creationId xmlns:a16="http://schemas.microsoft.com/office/drawing/2014/main" id="{CE34019E-884E-4643-895C-BC3F8D65E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5" y="5840413"/>
                <a:ext cx="620713" cy="128588"/>
              </a:xfrm>
              <a:custGeom>
                <a:avLst/>
                <a:gdLst>
                  <a:gd name="T0" fmla="*/ 0 w 650"/>
                  <a:gd name="T1" fmla="*/ 0 h 134"/>
                  <a:gd name="T2" fmla="*/ 0 w 650"/>
                  <a:gd name="T3" fmla="*/ 0 h 134"/>
                  <a:gd name="T4" fmla="*/ 650 w 650"/>
                  <a:gd name="T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0" h="134">
                    <a:moveTo>
                      <a:pt x="0" y="0"/>
                    </a:moveTo>
                    <a:lnTo>
                      <a:pt x="0" y="0"/>
                    </a:lnTo>
                    <a:lnTo>
                      <a:pt x="650" y="134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9" name="Freeform 296">
                <a:extLst>
                  <a:ext uri="{FF2B5EF4-FFF2-40B4-BE49-F238E27FC236}">
                    <a16:creationId xmlns:a16="http://schemas.microsoft.com/office/drawing/2014/main" id="{A76F2A99-3DA4-4020-B738-CF3CE6896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288" y="5570538"/>
                <a:ext cx="531813" cy="112713"/>
              </a:xfrm>
              <a:custGeom>
                <a:avLst/>
                <a:gdLst>
                  <a:gd name="T0" fmla="*/ 0 w 557"/>
                  <a:gd name="T1" fmla="*/ 0 h 118"/>
                  <a:gd name="T2" fmla="*/ 0 w 557"/>
                  <a:gd name="T3" fmla="*/ 0 h 118"/>
                  <a:gd name="T4" fmla="*/ 557 w 557"/>
                  <a:gd name="T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7" h="118">
                    <a:moveTo>
                      <a:pt x="0" y="0"/>
                    </a:moveTo>
                    <a:lnTo>
                      <a:pt x="0" y="0"/>
                    </a:lnTo>
                    <a:lnTo>
                      <a:pt x="557" y="11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0" name="Freeform 297">
                <a:extLst>
                  <a:ext uri="{FF2B5EF4-FFF2-40B4-BE49-F238E27FC236}">
                    <a16:creationId xmlns:a16="http://schemas.microsoft.com/office/drawing/2014/main" id="{92EC9D3D-DAB9-447E-B27A-0FE68FD1B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788" y="5349875"/>
                <a:ext cx="392113" cy="47625"/>
              </a:xfrm>
              <a:custGeom>
                <a:avLst/>
                <a:gdLst>
                  <a:gd name="T0" fmla="*/ 0 w 411"/>
                  <a:gd name="T1" fmla="*/ 0 h 51"/>
                  <a:gd name="T2" fmla="*/ 0 w 411"/>
                  <a:gd name="T3" fmla="*/ 0 h 51"/>
                  <a:gd name="T4" fmla="*/ 411 w 411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1" h="51">
                    <a:moveTo>
                      <a:pt x="0" y="0"/>
                    </a:moveTo>
                    <a:lnTo>
                      <a:pt x="0" y="0"/>
                    </a:lnTo>
                    <a:lnTo>
                      <a:pt x="411" y="51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1" name="Freeform 298">
                <a:extLst>
                  <a:ext uri="{FF2B5EF4-FFF2-40B4-BE49-F238E27FC236}">
                    <a16:creationId xmlns:a16="http://schemas.microsoft.com/office/drawing/2014/main" id="{C9F93BBF-0330-4645-A840-2ABF19CCA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25" y="5418138"/>
                <a:ext cx="112713" cy="506413"/>
              </a:xfrm>
              <a:custGeom>
                <a:avLst/>
                <a:gdLst>
                  <a:gd name="T0" fmla="*/ 0 w 118"/>
                  <a:gd name="T1" fmla="*/ 531 h 531"/>
                  <a:gd name="T2" fmla="*/ 0 w 118"/>
                  <a:gd name="T3" fmla="*/ 531 h 531"/>
                  <a:gd name="T4" fmla="*/ 118 w 118"/>
                  <a:gd name="T5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31">
                    <a:moveTo>
                      <a:pt x="0" y="531"/>
                    </a:moveTo>
                    <a:lnTo>
                      <a:pt x="0" y="531"/>
                    </a:lnTo>
                    <a:lnTo>
                      <a:pt x="118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2" name="Freeform 299">
                <a:extLst>
                  <a:ext uri="{FF2B5EF4-FFF2-40B4-BE49-F238E27FC236}">
                    <a16:creationId xmlns:a16="http://schemas.microsoft.com/office/drawing/2014/main" id="{8F566174-9805-4D3E-BDC4-CFAB89087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850" y="5111750"/>
                <a:ext cx="131763" cy="606425"/>
              </a:xfrm>
              <a:custGeom>
                <a:avLst/>
                <a:gdLst>
                  <a:gd name="T0" fmla="*/ 0 w 138"/>
                  <a:gd name="T1" fmla="*/ 636 h 636"/>
                  <a:gd name="T2" fmla="*/ 0 w 138"/>
                  <a:gd name="T3" fmla="*/ 636 h 636"/>
                  <a:gd name="T4" fmla="*/ 138 w 138"/>
                  <a:gd name="T5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636">
                    <a:moveTo>
                      <a:pt x="0" y="636"/>
                    </a:moveTo>
                    <a:lnTo>
                      <a:pt x="0" y="636"/>
                    </a:lnTo>
                    <a:lnTo>
                      <a:pt x="138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3" name="Freeform 300">
                <a:extLst>
                  <a:ext uri="{FF2B5EF4-FFF2-40B4-BE49-F238E27FC236}">
                    <a16:creationId xmlns:a16="http://schemas.microsoft.com/office/drawing/2014/main" id="{681BB8FC-90F2-4396-9140-D6DA3B049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225" y="4965700"/>
                <a:ext cx="109538" cy="515938"/>
              </a:xfrm>
              <a:custGeom>
                <a:avLst/>
                <a:gdLst>
                  <a:gd name="T0" fmla="*/ 0 w 114"/>
                  <a:gd name="T1" fmla="*/ 542 h 542"/>
                  <a:gd name="T2" fmla="*/ 0 w 114"/>
                  <a:gd name="T3" fmla="*/ 542 h 542"/>
                  <a:gd name="T4" fmla="*/ 114 w 114"/>
                  <a:gd name="T5" fmla="*/ 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542">
                    <a:moveTo>
                      <a:pt x="0" y="542"/>
                    </a:moveTo>
                    <a:lnTo>
                      <a:pt x="0" y="542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3B0C6B0B-BA27-4C4D-A823-A8DA3B44D4F5}"/>
              </a:ext>
            </a:extLst>
          </p:cNvPr>
          <p:cNvGrpSpPr>
            <a:grpSpLocks noChangeAspect="1"/>
          </p:cNvGrpSpPr>
          <p:nvPr/>
        </p:nvGrpSpPr>
        <p:grpSpPr>
          <a:xfrm>
            <a:off x="2956371" y="5330320"/>
            <a:ext cx="2630488" cy="1682751"/>
            <a:chOff x="4035425" y="5178425"/>
            <a:chExt cx="2630488" cy="1682751"/>
          </a:xfrm>
        </p:grpSpPr>
        <p:sp>
          <p:nvSpPr>
            <p:cNvPr id="405" name="Freeform 301">
              <a:extLst>
                <a:ext uri="{FF2B5EF4-FFF2-40B4-BE49-F238E27FC236}">
                  <a16:creationId xmlns:a16="http://schemas.microsoft.com/office/drawing/2014/main" id="{ACE9FE88-E0E4-44F7-AE6B-81B886F4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5178425"/>
              <a:ext cx="1844675" cy="1682750"/>
            </a:xfrm>
            <a:custGeom>
              <a:avLst/>
              <a:gdLst>
                <a:gd name="T0" fmla="*/ 1352 w 1934"/>
                <a:gd name="T1" fmla="*/ 1765 h 1765"/>
                <a:gd name="T2" fmla="*/ 1352 w 1934"/>
                <a:gd name="T3" fmla="*/ 1765 h 1765"/>
                <a:gd name="T4" fmla="*/ 320 w 1934"/>
                <a:gd name="T5" fmla="*/ 0 h 1765"/>
                <a:gd name="T6" fmla="*/ 1352 w 1934"/>
                <a:gd name="T7" fmla="*/ 1765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4" h="1765">
                  <a:moveTo>
                    <a:pt x="1352" y="1765"/>
                  </a:moveTo>
                  <a:lnTo>
                    <a:pt x="1352" y="1765"/>
                  </a:lnTo>
                  <a:cubicBezTo>
                    <a:pt x="1352" y="1765"/>
                    <a:pt x="0" y="1389"/>
                    <a:pt x="320" y="0"/>
                  </a:cubicBezTo>
                  <a:cubicBezTo>
                    <a:pt x="320" y="0"/>
                    <a:pt x="1934" y="603"/>
                    <a:pt x="1352" y="1765"/>
                  </a:cubicBezTo>
                  <a:close/>
                </a:path>
              </a:pathLst>
            </a:custGeom>
            <a:solidFill>
              <a:srgbClr val="30B66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" name="Freeform 302">
              <a:extLst>
                <a:ext uri="{FF2B5EF4-FFF2-40B4-BE49-F238E27FC236}">
                  <a16:creationId xmlns:a16="http://schemas.microsoft.com/office/drawing/2014/main" id="{D234E3C9-4889-4504-BA28-1C22FA29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5178425"/>
              <a:ext cx="1844675" cy="1682750"/>
            </a:xfrm>
            <a:custGeom>
              <a:avLst/>
              <a:gdLst>
                <a:gd name="T0" fmla="*/ 1352 w 1934"/>
                <a:gd name="T1" fmla="*/ 1765 h 1765"/>
                <a:gd name="T2" fmla="*/ 1352 w 1934"/>
                <a:gd name="T3" fmla="*/ 1765 h 1765"/>
                <a:gd name="T4" fmla="*/ 320 w 1934"/>
                <a:gd name="T5" fmla="*/ 0 h 1765"/>
                <a:gd name="T6" fmla="*/ 1352 w 1934"/>
                <a:gd name="T7" fmla="*/ 1765 h 1765"/>
                <a:gd name="T8" fmla="*/ 1352 w 1934"/>
                <a:gd name="T9" fmla="*/ 1765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765">
                  <a:moveTo>
                    <a:pt x="1352" y="1765"/>
                  </a:moveTo>
                  <a:lnTo>
                    <a:pt x="1352" y="1765"/>
                  </a:lnTo>
                  <a:cubicBezTo>
                    <a:pt x="1352" y="1765"/>
                    <a:pt x="0" y="1389"/>
                    <a:pt x="320" y="0"/>
                  </a:cubicBezTo>
                  <a:cubicBezTo>
                    <a:pt x="320" y="0"/>
                    <a:pt x="1934" y="603"/>
                    <a:pt x="1352" y="1765"/>
                  </a:cubicBezTo>
                  <a:lnTo>
                    <a:pt x="1352" y="176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" name="Freeform 303">
              <a:extLst>
                <a:ext uri="{FF2B5EF4-FFF2-40B4-BE49-F238E27FC236}">
                  <a16:creationId xmlns:a16="http://schemas.microsoft.com/office/drawing/2014/main" id="{5F45339D-C319-4751-AADE-A28212E0D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0" y="5181600"/>
              <a:ext cx="981075" cy="1679575"/>
            </a:xfrm>
            <a:custGeom>
              <a:avLst/>
              <a:gdLst>
                <a:gd name="T0" fmla="*/ 0 w 1028"/>
                <a:gd name="T1" fmla="*/ 0 h 1761"/>
                <a:gd name="T2" fmla="*/ 0 w 1028"/>
                <a:gd name="T3" fmla="*/ 0 h 1761"/>
                <a:gd name="T4" fmla="*/ 1028 w 1028"/>
                <a:gd name="T5" fmla="*/ 1761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8" h="1761">
                  <a:moveTo>
                    <a:pt x="0" y="0"/>
                  </a:moveTo>
                  <a:lnTo>
                    <a:pt x="0" y="0"/>
                  </a:lnTo>
                  <a:lnTo>
                    <a:pt x="1028" y="176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" name="Freeform 304">
              <a:extLst>
                <a:ext uri="{FF2B5EF4-FFF2-40B4-BE49-F238E27FC236}">
                  <a16:creationId xmlns:a16="http://schemas.microsoft.com/office/drawing/2014/main" id="{97C9CF2F-CE2E-4B58-AD75-62B6AE755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5" y="5932488"/>
              <a:ext cx="182563" cy="606425"/>
            </a:xfrm>
            <a:custGeom>
              <a:avLst/>
              <a:gdLst>
                <a:gd name="T0" fmla="*/ 0 w 191"/>
                <a:gd name="T1" fmla="*/ 636 h 636"/>
                <a:gd name="T2" fmla="*/ 0 w 191"/>
                <a:gd name="T3" fmla="*/ 636 h 636"/>
                <a:gd name="T4" fmla="*/ 191 w 191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" h="636">
                  <a:moveTo>
                    <a:pt x="0" y="636"/>
                  </a:moveTo>
                  <a:lnTo>
                    <a:pt x="0" y="636"/>
                  </a:lnTo>
                  <a:lnTo>
                    <a:pt x="19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" name="Freeform 305">
              <a:extLst>
                <a:ext uri="{FF2B5EF4-FFF2-40B4-BE49-F238E27FC236}">
                  <a16:creationId xmlns:a16="http://schemas.microsoft.com/office/drawing/2014/main" id="{8EB6C98B-0F25-4C6F-A1F1-F386BB027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5618163"/>
              <a:ext cx="158750" cy="519113"/>
            </a:xfrm>
            <a:custGeom>
              <a:avLst/>
              <a:gdLst>
                <a:gd name="T0" fmla="*/ 0 w 166"/>
                <a:gd name="T1" fmla="*/ 544 h 544"/>
                <a:gd name="T2" fmla="*/ 0 w 166"/>
                <a:gd name="T3" fmla="*/ 544 h 544"/>
                <a:gd name="T4" fmla="*/ 166 w 166"/>
                <a:gd name="T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544">
                  <a:moveTo>
                    <a:pt x="0" y="544"/>
                  </a:moveTo>
                  <a:lnTo>
                    <a:pt x="0" y="544"/>
                  </a:lnTo>
                  <a:lnTo>
                    <a:pt x="16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" name="Freeform 306">
              <a:extLst>
                <a:ext uri="{FF2B5EF4-FFF2-40B4-BE49-F238E27FC236}">
                  <a16:creationId xmlns:a16="http://schemas.microsoft.com/office/drawing/2014/main" id="{82874F21-8304-457D-B8B6-8688A57EE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5416550"/>
              <a:ext cx="82550" cy="387350"/>
            </a:xfrm>
            <a:custGeom>
              <a:avLst/>
              <a:gdLst>
                <a:gd name="T0" fmla="*/ 0 w 88"/>
                <a:gd name="T1" fmla="*/ 406 h 406"/>
                <a:gd name="T2" fmla="*/ 0 w 88"/>
                <a:gd name="T3" fmla="*/ 406 h 406"/>
                <a:gd name="T4" fmla="*/ 88 w 88"/>
                <a:gd name="T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06">
                  <a:moveTo>
                    <a:pt x="0" y="406"/>
                  </a:moveTo>
                  <a:lnTo>
                    <a:pt x="0" y="406"/>
                  </a:lnTo>
                  <a:lnTo>
                    <a:pt x="8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" name="Freeform 307">
              <a:extLst>
                <a:ext uri="{FF2B5EF4-FFF2-40B4-BE49-F238E27FC236}">
                  <a16:creationId xmlns:a16="http://schemas.microsoft.com/office/drawing/2014/main" id="{910847CD-0A68-4339-8193-682845B78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6510338"/>
              <a:ext cx="495300" cy="157163"/>
            </a:xfrm>
            <a:custGeom>
              <a:avLst/>
              <a:gdLst>
                <a:gd name="T0" fmla="*/ 519 w 519"/>
                <a:gd name="T1" fmla="*/ 165 h 165"/>
                <a:gd name="T2" fmla="*/ 519 w 519"/>
                <a:gd name="T3" fmla="*/ 165 h 165"/>
                <a:gd name="T4" fmla="*/ 0 w 519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9" h="165">
                  <a:moveTo>
                    <a:pt x="519" y="165"/>
                  </a:moveTo>
                  <a:lnTo>
                    <a:pt x="519" y="165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" name="Freeform 308">
              <a:extLst>
                <a:ext uri="{FF2B5EF4-FFF2-40B4-BE49-F238E27FC236}">
                  <a16:creationId xmlns:a16="http://schemas.microsoft.com/office/drawing/2014/main" id="{4CC18BDE-8D24-4F0A-A9BB-0E4A94A1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6165850"/>
              <a:ext cx="592138" cy="184150"/>
            </a:xfrm>
            <a:custGeom>
              <a:avLst/>
              <a:gdLst>
                <a:gd name="T0" fmla="*/ 621 w 621"/>
                <a:gd name="T1" fmla="*/ 193 h 193"/>
                <a:gd name="T2" fmla="*/ 621 w 621"/>
                <a:gd name="T3" fmla="*/ 193 h 193"/>
                <a:gd name="T4" fmla="*/ 0 w 621"/>
                <a:gd name="T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1" h="193">
                  <a:moveTo>
                    <a:pt x="621" y="193"/>
                  </a:moveTo>
                  <a:lnTo>
                    <a:pt x="621" y="193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" name="Freeform 309">
              <a:extLst>
                <a:ext uri="{FF2B5EF4-FFF2-40B4-BE49-F238E27FC236}">
                  <a16:creationId xmlns:a16="http://schemas.microsoft.com/office/drawing/2014/main" id="{FE49B5C4-05C4-424F-8929-BA63556A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5842000"/>
              <a:ext cx="504825" cy="153988"/>
            </a:xfrm>
            <a:custGeom>
              <a:avLst/>
              <a:gdLst>
                <a:gd name="T0" fmla="*/ 530 w 530"/>
                <a:gd name="T1" fmla="*/ 160 h 160"/>
                <a:gd name="T2" fmla="*/ 530 w 530"/>
                <a:gd name="T3" fmla="*/ 160 h 160"/>
                <a:gd name="T4" fmla="*/ 0 w 530"/>
                <a:gd name="T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0" h="160">
                  <a:moveTo>
                    <a:pt x="530" y="160"/>
                  </a:moveTo>
                  <a:lnTo>
                    <a:pt x="530" y="16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" name="Freeform 310">
              <a:extLst>
                <a:ext uri="{FF2B5EF4-FFF2-40B4-BE49-F238E27FC236}">
                  <a16:creationId xmlns:a16="http://schemas.microsoft.com/office/drawing/2014/main" id="{C487B81F-0056-4F89-8ED8-42A6B34C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5392738"/>
              <a:ext cx="1622425" cy="1468438"/>
            </a:xfrm>
            <a:custGeom>
              <a:avLst/>
              <a:gdLst>
                <a:gd name="T0" fmla="*/ 469 w 1701"/>
                <a:gd name="T1" fmla="*/ 1538 h 1538"/>
                <a:gd name="T2" fmla="*/ 469 w 1701"/>
                <a:gd name="T3" fmla="*/ 1538 h 1538"/>
                <a:gd name="T4" fmla="*/ 1479 w 1701"/>
                <a:gd name="T5" fmla="*/ 0 h 1538"/>
                <a:gd name="T6" fmla="*/ 469 w 1701"/>
                <a:gd name="T7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1" h="1538">
                  <a:moveTo>
                    <a:pt x="469" y="1538"/>
                  </a:moveTo>
                  <a:lnTo>
                    <a:pt x="469" y="1538"/>
                  </a:lnTo>
                  <a:cubicBezTo>
                    <a:pt x="469" y="1538"/>
                    <a:pt x="1701" y="1264"/>
                    <a:pt x="1479" y="0"/>
                  </a:cubicBezTo>
                  <a:cubicBezTo>
                    <a:pt x="1479" y="0"/>
                    <a:pt x="0" y="466"/>
                    <a:pt x="469" y="1538"/>
                  </a:cubicBezTo>
                  <a:close/>
                </a:path>
              </a:pathLst>
            </a:custGeom>
            <a:solidFill>
              <a:srgbClr val="B0411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" name="Freeform 311">
              <a:extLst>
                <a:ext uri="{FF2B5EF4-FFF2-40B4-BE49-F238E27FC236}">
                  <a16:creationId xmlns:a16="http://schemas.microsoft.com/office/drawing/2014/main" id="{E0687FAB-086A-4C74-AB29-2DAB42A65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5392738"/>
              <a:ext cx="1622425" cy="1468438"/>
            </a:xfrm>
            <a:custGeom>
              <a:avLst/>
              <a:gdLst>
                <a:gd name="T0" fmla="*/ 469 w 1701"/>
                <a:gd name="T1" fmla="*/ 1538 h 1538"/>
                <a:gd name="T2" fmla="*/ 469 w 1701"/>
                <a:gd name="T3" fmla="*/ 1538 h 1538"/>
                <a:gd name="T4" fmla="*/ 1479 w 1701"/>
                <a:gd name="T5" fmla="*/ 0 h 1538"/>
                <a:gd name="T6" fmla="*/ 469 w 1701"/>
                <a:gd name="T7" fmla="*/ 1538 h 1538"/>
                <a:gd name="T8" fmla="*/ 469 w 1701"/>
                <a:gd name="T9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538">
                  <a:moveTo>
                    <a:pt x="469" y="1538"/>
                  </a:moveTo>
                  <a:lnTo>
                    <a:pt x="469" y="1538"/>
                  </a:lnTo>
                  <a:cubicBezTo>
                    <a:pt x="469" y="1538"/>
                    <a:pt x="1701" y="1264"/>
                    <a:pt x="1479" y="0"/>
                  </a:cubicBezTo>
                  <a:cubicBezTo>
                    <a:pt x="1479" y="0"/>
                    <a:pt x="0" y="466"/>
                    <a:pt x="469" y="1538"/>
                  </a:cubicBezTo>
                  <a:lnTo>
                    <a:pt x="469" y="153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" name="Freeform 312">
              <a:extLst>
                <a:ext uri="{FF2B5EF4-FFF2-40B4-BE49-F238E27FC236}">
                  <a16:creationId xmlns:a16="http://schemas.microsoft.com/office/drawing/2014/main" id="{D5947518-9FC9-493C-9EFE-1F7B39A7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5397500"/>
              <a:ext cx="958850" cy="1463675"/>
            </a:xfrm>
            <a:custGeom>
              <a:avLst/>
              <a:gdLst>
                <a:gd name="T0" fmla="*/ 1006 w 1006"/>
                <a:gd name="T1" fmla="*/ 0 h 1534"/>
                <a:gd name="T2" fmla="*/ 1006 w 1006"/>
                <a:gd name="T3" fmla="*/ 0 h 1534"/>
                <a:gd name="T4" fmla="*/ 0 w 1006"/>
                <a:gd name="T5" fmla="*/ 153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6" h="1534">
                  <a:moveTo>
                    <a:pt x="1006" y="0"/>
                  </a:moveTo>
                  <a:lnTo>
                    <a:pt x="1006" y="0"/>
                  </a:lnTo>
                  <a:lnTo>
                    <a:pt x="0" y="153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" name="Freeform 313">
              <a:extLst>
                <a:ext uri="{FF2B5EF4-FFF2-40B4-BE49-F238E27FC236}">
                  <a16:creationId xmlns:a16="http://schemas.microsoft.com/office/drawing/2014/main" id="{D66A95C9-A34B-410F-A32D-C6C43322D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0" y="6026150"/>
              <a:ext cx="133350" cy="554038"/>
            </a:xfrm>
            <a:custGeom>
              <a:avLst/>
              <a:gdLst>
                <a:gd name="T0" fmla="*/ 141 w 141"/>
                <a:gd name="T1" fmla="*/ 580 h 580"/>
                <a:gd name="T2" fmla="*/ 141 w 141"/>
                <a:gd name="T3" fmla="*/ 580 h 580"/>
                <a:gd name="T4" fmla="*/ 0 w 141"/>
                <a:gd name="T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580">
                  <a:moveTo>
                    <a:pt x="141" y="580"/>
                  </a:moveTo>
                  <a:lnTo>
                    <a:pt x="141" y="58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" name="Freeform 314">
              <a:extLst>
                <a:ext uri="{FF2B5EF4-FFF2-40B4-BE49-F238E27FC236}">
                  <a16:creationId xmlns:a16="http://schemas.microsoft.com/office/drawing/2014/main" id="{9895E1B8-DC1C-4D64-BFD6-5CEACEACE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5756275"/>
              <a:ext cx="117475" cy="473075"/>
            </a:xfrm>
            <a:custGeom>
              <a:avLst/>
              <a:gdLst>
                <a:gd name="T0" fmla="*/ 124 w 124"/>
                <a:gd name="T1" fmla="*/ 497 h 497"/>
                <a:gd name="T2" fmla="*/ 124 w 124"/>
                <a:gd name="T3" fmla="*/ 497 h 497"/>
                <a:gd name="T4" fmla="*/ 0 w 124"/>
                <a:gd name="T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497">
                  <a:moveTo>
                    <a:pt x="124" y="497"/>
                  </a:moveTo>
                  <a:lnTo>
                    <a:pt x="124" y="497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" name="Freeform 315">
              <a:extLst>
                <a:ext uri="{FF2B5EF4-FFF2-40B4-BE49-F238E27FC236}">
                  <a16:creationId xmlns:a16="http://schemas.microsoft.com/office/drawing/2014/main" id="{F0116453-F0EB-49C9-B871-E0909455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88" y="5586413"/>
              <a:ext cx="57150" cy="352425"/>
            </a:xfrm>
            <a:custGeom>
              <a:avLst/>
              <a:gdLst>
                <a:gd name="T0" fmla="*/ 59 w 59"/>
                <a:gd name="T1" fmla="*/ 369 h 369"/>
                <a:gd name="T2" fmla="*/ 59 w 59"/>
                <a:gd name="T3" fmla="*/ 369 h 369"/>
                <a:gd name="T4" fmla="*/ 0 w 59"/>
                <a:gd name="T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69">
                  <a:moveTo>
                    <a:pt x="59" y="369"/>
                  </a:moveTo>
                  <a:lnTo>
                    <a:pt x="59" y="36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" name="Freeform 316">
              <a:extLst>
                <a:ext uri="{FF2B5EF4-FFF2-40B4-BE49-F238E27FC236}">
                  <a16:creationId xmlns:a16="http://schemas.microsoft.com/office/drawing/2014/main" id="{BDEDBC9A-C89C-4F5F-9116-0AF778393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6573838"/>
              <a:ext cx="452438" cy="119063"/>
            </a:xfrm>
            <a:custGeom>
              <a:avLst/>
              <a:gdLst>
                <a:gd name="T0" fmla="*/ 0 w 474"/>
                <a:gd name="T1" fmla="*/ 124 h 124"/>
                <a:gd name="T2" fmla="*/ 0 w 474"/>
                <a:gd name="T3" fmla="*/ 124 h 124"/>
                <a:gd name="T4" fmla="*/ 474 w 474"/>
                <a:gd name="T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124">
                  <a:moveTo>
                    <a:pt x="0" y="124"/>
                  </a:moveTo>
                  <a:lnTo>
                    <a:pt x="0" y="124"/>
                  </a:lnTo>
                  <a:lnTo>
                    <a:pt x="47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1" name="Freeform 317">
              <a:extLst>
                <a:ext uri="{FF2B5EF4-FFF2-40B4-BE49-F238E27FC236}">
                  <a16:creationId xmlns:a16="http://schemas.microsoft.com/office/drawing/2014/main" id="{7E53A81B-25B3-495E-8EBA-952AFFB65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6276975"/>
              <a:ext cx="541338" cy="136525"/>
            </a:xfrm>
            <a:custGeom>
              <a:avLst/>
              <a:gdLst>
                <a:gd name="T0" fmla="*/ 0 w 568"/>
                <a:gd name="T1" fmla="*/ 144 h 144"/>
                <a:gd name="T2" fmla="*/ 0 w 568"/>
                <a:gd name="T3" fmla="*/ 144 h 144"/>
                <a:gd name="T4" fmla="*/ 568 w 568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8" h="144">
                  <a:moveTo>
                    <a:pt x="0" y="144"/>
                  </a:moveTo>
                  <a:lnTo>
                    <a:pt x="0" y="144"/>
                  </a:lnTo>
                  <a:lnTo>
                    <a:pt x="56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2" name="Freeform 318">
              <a:extLst>
                <a:ext uri="{FF2B5EF4-FFF2-40B4-BE49-F238E27FC236}">
                  <a16:creationId xmlns:a16="http://schemas.microsoft.com/office/drawing/2014/main" id="{A73CB144-6182-4235-8ED3-6E4111A73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5992813"/>
              <a:ext cx="461963" cy="112713"/>
            </a:xfrm>
            <a:custGeom>
              <a:avLst/>
              <a:gdLst>
                <a:gd name="T0" fmla="*/ 0 w 484"/>
                <a:gd name="T1" fmla="*/ 119 h 119"/>
                <a:gd name="T2" fmla="*/ 0 w 484"/>
                <a:gd name="T3" fmla="*/ 119 h 119"/>
                <a:gd name="T4" fmla="*/ 484 w 484"/>
                <a:gd name="T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4" h="119">
                  <a:moveTo>
                    <a:pt x="0" y="119"/>
                  </a:moveTo>
                  <a:lnTo>
                    <a:pt x="0" y="119"/>
                  </a:lnTo>
                  <a:lnTo>
                    <a:pt x="48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3" name="Gruppieren 422">
            <a:extLst>
              <a:ext uri="{FF2B5EF4-FFF2-40B4-BE49-F238E27FC236}">
                <a16:creationId xmlns:a16="http://schemas.microsoft.com/office/drawing/2014/main" id="{327B12FA-B2F4-4A2C-AB50-6B6F747BB2EB}"/>
              </a:ext>
            </a:extLst>
          </p:cNvPr>
          <p:cNvGrpSpPr/>
          <p:nvPr/>
        </p:nvGrpSpPr>
        <p:grpSpPr>
          <a:xfrm>
            <a:off x="8944323" y="5685899"/>
            <a:ext cx="1590675" cy="1771650"/>
            <a:chOff x="9137650" y="5367338"/>
            <a:chExt cx="1590675" cy="1771650"/>
          </a:xfrm>
        </p:grpSpPr>
        <p:sp>
          <p:nvSpPr>
            <p:cNvPr id="424" name="Freeform 319">
              <a:extLst>
                <a:ext uri="{FF2B5EF4-FFF2-40B4-BE49-F238E27FC236}">
                  <a16:creationId xmlns:a16="http://schemas.microsoft.com/office/drawing/2014/main" id="{D8E631FC-1586-49F6-8830-FAB4790E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5367338"/>
              <a:ext cx="1590675" cy="1771650"/>
            </a:xfrm>
            <a:custGeom>
              <a:avLst/>
              <a:gdLst>
                <a:gd name="T0" fmla="*/ 0 w 1668"/>
                <a:gd name="T1" fmla="*/ 1379 h 1858"/>
                <a:gd name="T2" fmla="*/ 0 w 1668"/>
                <a:gd name="T3" fmla="*/ 1379 h 1858"/>
                <a:gd name="T4" fmla="*/ 1668 w 1668"/>
                <a:gd name="T5" fmla="*/ 198 h 1858"/>
                <a:gd name="T6" fmla="*/ 0 w 1668"/>
                <a:gd name="T7" fmla="*/ 137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8" h="1858">
                  <a:moveTo>
                    <a:pt x="0" y="1379"/>
                  </a:moveTo>
                  <a:lnTo>
                    <a:pt x="0" y="1379"/>
                  </a:lnTo>
                  <a:cubicBezTo>
                    <a:pt x="0" y="1379"/>
                    <a:pt x="257" y="0"/>
                    <a:pt x="1668" y="198"/>
                  </a:cubicBezTo>
                  <a:cubicBezTo>
                    <a:pt x="1668" y="198"/>
                    <a:pt x="1208" y="1858"/>
                    <a:pt x="0" y="1379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5" name="Freeform 320">
              <a:extLst>
                <a:ext uri="{FF2B5EF4-FFF2-40B4-BE49-F238E27FC236}">
                  <a16:creationId xmlns:a16="http://schemas.microsoft.com/office/drawing/2014/main" id="{CA79B496-A916-4195-B211-8E2C948F8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5367338"/>
              <a:ext cx="1590675" cy="1771650"/>
            </a:xfrm>
            <a:custGeom>
              <a:avLst/>
              <a:gdLst>
                <a:gd name="T0" fmla="*/ 0 w 1668"/>
                <a:gd name="T1" fmla="*/ 1379 h 1858"/>
                <a:gd name="T2" fmla="*/ 0 w 1668"/>
                <a:gd name="T3" fmla="*/ 1379 h 1858"/>
                <a:gd name="T4" fmla="*/ 1668 w 1668"/>
                <a:gd name="T5" fmla="*/ 198 h 1858"/>
                <a:gd name="T6" fmla="*/ 0 w 1668"/>
                <a:gd name="T7" fmla="*/ 1379 h 1858"/>
                <a:gd name="T8" fmla="*/ 0 w 1668"/>
                <a:gd name="T9" fmla="*/ 137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1858">
                  <a:moveTo>
                    <a:pt x="0" y="1379"/>
                  </a:moveTo>
                  <a:lnTo>
                    <a:pt x="0" y="1379"/>
                  </a:lnTo>
                  <a:cubicBezTo>
                    <a:pt x="0" y="1379"/>
                    <a:pt x="257" y="0"/>
                    <a:pt x="1668" y="198"/>
                  </a:cubicBezTo>
                  <a:cubicBezTo>
                    <a:pt x="1668" y="198"/>
                    <a:pt x="1208" y="1858"/>
                    <a:pt x="0" y="1379"/>
                  </a:cubicBezTo>
                  <a:lnTo>
                    <a:pt x="0" y="137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6" name="Freeform 321">
              <a:extLst>
                <a:ext uri="{FF2B5EF4-FFF2-40B4-BE49-F238E27FC236}">
                  <a16:creationId xmlns:a16="http://schemas.microsoft.com/office/drawing/2014/main" id="{D5F316A6-3A49-41A4-844B-A192CAC5B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5559425"/>
              <a:ext cx="1589088" cy="1122363"/>
            </a:xfrm>
            <a:custGeom>
              <a:avLst/>
              <a:gdLst>
                <a:gd name="T0" fmla="*/ 1665 w 1665"/>
                <a:gd name="T1" fmla="*/ 0 h 1177"/>
                <a:gd name="T2" fmla="*/ 1665 w 1665"/>
                <a:gd name="T3" fmla="*/ 0 h 1177"/>
                <a:gd name="T4" fmla="*/ 0 w 1665"/>
                <a:gd name="T5" fmla="*/ 1177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5" h="1177">
                  <a:moveTo>
                    <a:pt x="1665" y="0"/>
                  </a:moveTo>
                  <a:lnTo>
                    <a:pt x="1665" y="0"/>
                  </a:lnTo>
                  <a:lnTo>
                    <a:pt x="0" y="117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7" name="Freeform 322">
              <a:extLst>
                <a:ext uri="{FF2B5EF4-FFF2-40B4-BE49-F238E27FC236}">
                  <a16:creationId xmlns:a16="http://schemas.microsoft.com/office/drawing/2014/main" id="{6C25126A-375B-44A7-B131-4E50E35B0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0" y="6465888"/>
              <a:ext cx="619125" cy="127000"/>
            </a:xfrm>
            <a:custGeom>
              <a:avLst/>
              <a:gdLst>
                <a:gd name="T0" fmla="*/ 0 w 650"/>
                <a:gd name="T1" fmla="*/ 0 h 134"/>
                <a:gd name="T2" fmla="*/ 0 w 650"/>
                <a:gd name="T3" fmla="*/ 0 h 134"/>
                <a:gd name="T4" fmla="*/ 650 w 650"/>
                <a:gd name="T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134">
                  <a:moveTo>
                    <a:pt x="0" y="0"/>
                  </a:moveTo>
                  <a:lnTo>
                    <a:pt x="0" y="0"/>
                  </a:lnTo>
                  <a:lnTo>
                    <a:pt x="650" y="13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" name="Freeform 323">
              <a:extLst>
                <a:ext uri="{FF2B5EF4-FFF2-40B4-BE49-F238E27FC236}">
                  <a16:creationId xmlns:a16="http://schemas.microsoft.com/office/drawing/2014/main" id="{78654CAE-93F0-4BE5-A921-197E98A7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63" y="6194425"/>
              <a:ext cx="530225" cy="112713"/>
            </a:xfrm>
            <a:custGeom>
              <a:avLst/>
              <a:gdLst>
                <a:gd name="T0" fmla="*/ 0 w 556"/>
                <a:gd name="T1" fmla="*/ 0 h 118"/>
                <a:gd name="T2" fmla="*/ 0 w 556"/>
                <a:gd name="T3" fmla="*/ 0 h 118"/>
                <a:gd name="T4" fmla="*/ 556 w 556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6" h="118">
                  <a:moveTo>
                    <a:pt x="0" y="0"/>
                  </a:moveTo>
                  <a:lnTo>
                    <a:pt x="0" y="0"/>
                  </a:lnTo>
                  <a:lnTo>
                    <a:pt x="556" y="11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9" name="Freeform 324">
              <a:extLst>
                <a:ext uri="{FF2B5EF4-FFF2-40B4-BE49-F238E27FC236}">
                  <a16:creationId xmlns:a16="http://schemas.microsoft.com/office/drawing/2014/main" id="{302F21CA-E0D8-4062-83F6-F8E0A9A9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7775" y="5973763"/>
              <a:ext cx="392113" cy="49213"/>
            </a:xfrm>
            <a:custGeom>
              <a:avLst/>
              <a:gdLst>
                <a:gd name="T0" fmla="*/ 0 w 412"/>
                <a:gd name="T1" fmla="*/ 0 h 51"/>
                <a:gd name="T2" fmla="*/ 0 w 412"/>
                <a:gd name="T3" fmla="*/ 0 h 51"/>
                <a:gd name="T4" fmla="*/ 412 w 41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2" h="51">
                  <a:moveTo>
                    <a:pt x="0" y="0"/>
                  </a:moveTo>
                  <a:lnTo>
                    <a:pt x="0" y="0"/>
                  </a:lnTo>
                  <a:lnTo>
                    <a:pt x="412" y="5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0" name="Freeform 325">
              <a:extLst>
                <a:ext uri="{FF2B5EF4-FFF2-40B4-BE49-F238E27FC236}">
                  <a16:creationId xmlns:a16="http://schemas.microsoft.com/office/drawing/2014/main" id="{2F6219CC-6C51-4020-8C07-DC4D8F161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213" y="6043613"/>
              <a:ext cx="112713" cy="506413"/>
            </a:xfrm>
            <a:custGeom>
              <a:avLst/>
              <a:gdLst>
                <a:gd name="T0" fmla="*/ 0 w 119"/>
                <a:gd name="T1" fmla="*/ 531 h 531"/>
                <a:gd name="T2" fmla="*/ 0 w 119"/>
                <a:gd name="T3" fmla="*/ 531 h 531"/>
                <a:gd name="T4" fmla="*/ 119 w 119"/>
                <a:gd name="T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531">
                  <a:moveTo>
                    <a:pt x="0" y="531"/>
                  </a:moveTo>
                  <a:lnTo>
                    <a:pt x="0" y="531"/>
                  </a:lnTo>
                  <a:lnTo>
                    <a:pt x="119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1" name="Freeform 326">
              <a:extLst>
                <a:ext uri="{FF2B5EF4-FFF2-40B4-BE49-F238E27FC236}">
                  <a16:creationId xmlns:a16="http://schemas.microsoft.com/office/drawing/2014/main" id="{BD6EB35B-736B-442B-B2AB-BA99928B6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5737225"/>
              <a:ext cx="131763" cy="606425"/>
            </a:xfrm>
            <a:custGeom>
              <a:avLst/>
              <a:gdLst>
                <a:gd name="T0" fmla="*/ 0 w 138"/>
                <a:gd name="T1" fmla="*/ 636 h 636"/>
                <a:gd name="T2" fmla="*/ 0 w 138"/>
                <a:gd name="T3" fmla="*/ 636 h 636"/>
                <a:gd name="T4" fmla="*/ 138 w 138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636">
                  <a:moveTo>
                    <a:pt x="0" y="636"/>
                  </a:moveTo>
                  <a:lnTo>
                    <a:pt x="0" y="636"/>
                  </a:lnTo>
                  <a:lnTo>
                    <a:pt x="13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2" name="Freeform 327">
              <a:extLst>
                <a:ext uri="{FF2B5EF4-FFF2-40B4-BE49-F238E27FC236}">
                  <a16:creationId xmlns:a16="http://schemas.microsoft.com/office/drawing/2014/main" id="{C52E0F9D-95AB-4975-9A74-09841244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800" y="5589588"/>
              <a:ext cx="107950" cy="517525"/>
            </a:xfrm>
            <a:custGeom>
              <a:avLst/>
              <a:gdLst>
                <a:gd name="T0" fmla="*/ 0 w 114"/>
                <a:gd name="T1" fmla="*/ 542 h 542"/>
                <a:gd name="T2" fmla="*/ 0 w 114"/>
                <a:gd name="T3" fmla="*/ 542 h 542"/>
                <a:gd name="T4" fmla="*/ 114 w 114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542">
                  <a:moveTo>
                    <a:pt x="0" y="542"/>
                  </a:moveTo>
                  <a:lnTo>
                    <a:pt x="0" y="542"/>
                  </a:lnTo>
                  <a:lnTo>
                    <a:pt x="11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4940FAB9-4F15-4FF4-9A0C-DCA7A3841C4F}"/>
              </a:ext>
            </a:extLst>
          </p:cNvPr>
          <p:cNvGrpSpPr>
            <a:grpSpLocks noChangeAspect="1"/>
          </p:cNvGrpSpPr>
          <p:nvPr/>
        </p:nvGrpSpPr>
        <p:grpSpPr>
          <a:xfrm>
            <a:off x="2779365" y="3517750"/>
            <a:ext cx="1009650" cy="1792288"/>
            <a:chOff x="3763963" y="3213100"/>
            <a:chExt cx="1009650" cy="1792288"/>
          </a:xfrm>
        </p:grpSpPr>
        <p:sp>
          <p:nvSpPr>
            <p:cNvPr id="434" name="Freeform 328">
              <a:extLst>
                <a:ext uri="{FF2B5EF4-FFF2-40B4-BE49-F238E27FC236}">
                  <a16:creationId xmlns:a16="http://schemas.microsoft.com/office/drawing/2014/main" id="{DE9C03F5-9C2E-4487-8044-17A7D9A32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3321050"/>
              <a:ext cx="881063" cy="1684338"/>
            </a:xfrm>
            <a:custGeom>
              <a:avLst/>
              <a:gdLst>
                <a:gd name="T0" fmla="*/ 79 w 924"/>
                <a:gd name="T1" fmla="*/ 714 h 1766"/>
                <a:gd name="T2" fmla="*/ 79 w 924"/>
                <a:gd name="T3" fmla="*/ 714 h 1766"/>
                <a:gd name="T4" fmla="*/ 428 w 924"/>
                <a:gd name="T5" fmla="*/ 1644 h 1766"/>
                <a:gd name="T6" fmla="*/ 444 w 924"/>
                <a:gd name="T7" fmla="*/ 1720 h 1766"/>
                <a:gd name="T8" fmla="*/ 461 w 924"/>
                <a:gd name="T9" fmla="*/ 1651 h 1766"/>
                <a:gd name="T10" fmla="*/ 908 w 924"/>
                <a:gd name="T11" fmla="*/ 714 h 1766"/>
                <a:gd name="T12" fmla="*/ 79 w 924"/>
                <a:gd name="T13" fmla="*/ 714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4" h="1766">
                  <a:moveTo>
                    <a:pt x="79" y="714"/>
                  </a:moveTo>
                  <a:lnTo>
                    <a:pt x="79" y="714"/>
                  </a:lnTo>
                  <a:cubicBezTo>
                    <a:pt x="79" y="714"/>
                    <a:pt x="0" y="1697"/>
                    <a:pt x="428" y="1644"/>
                  </a:cubicBezTo>
                  <a:lnTo>
                    <a:pt x="444" y="1720"/>
                  </a:lnTo>
                  <a:lnTo>
                    <a:pt x="461" y="1651"/>
                  </a:lnTo>
                  <a:cubicBezTo>
                    <a:pt x="461" y="1651"/>
                    <a:pt x="924" y="1766"/>
                    <a:pt x="908" y="714"/>
                  </a:cubicBezTo>
                  <a:cubicBezTo>
                    <a:pt x="908" y="714"/>
                    <a:pt x="533" y="0"/>
                    <a:pt x="79" y="714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5" name="Freeform 329">
              <a:extLst>
                <a:ext uri="{FF2B5EF4-FFF2-40B4-BE49-F238E27FC236}">
                  <a16:creationId xmlns:a16="http://schemas.microsoft.com/office/drawing/2014/main" id="{4F01F63F-B004-45B5-B6E7-4DD5A0CE9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3321050"/>
              <a:ext cx="881063" cy="1684338"/>
            </a:xfrm>
            <a:custGeom>
              <a:avLst/>
              <a:gdLst>
                <a:gd name="T0" fmla="*/ 79 w 924"/>
                <a:gd name="T1" fmla="*/ 714 h 1766"/>
                <a:gd name="T2" fmla="*/ 79 w 924"/>
                <a:gd name="T3" fmla="*/ 714 h 1766"/>
                <a:gd name="T4" fmla="*/ 428 w 924"/>
                <a:gd name="T5" fmla="*/ 1644 h 1766"/>
                <a:gd name="T6" fmla="*/ 444 w 924"/>
                <a:gd name="T7" fmla="*/ 1720 h 1766"/>
                <a:gd name="T8" fmla="*/ 461 w 924"/>
                <a:gd name="T9" fmla="*/ 1651 h 1766"/>
                <a:gd name="T10" fmla="*/ 908 w 924"/>
                <a:gd name="T11" fmla="*/ 714 h 1766"/>
                <a:gd name="T12" fmla="*/ 79 w 924"/>
                <a:gd name="T13" fmla="*/ 714 h 1766"/>
                <a:gd name="T14" fmla="*/ 79 w 924"/>
                <a:gd name="T15" fmla="*/ 714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4" h="1766">
                  <a:moveTo>
                    <a:pt x="79" y="714"/>
                  </a:moveTo>
                  <a:lnTo>
                    <a:pt x="79" y="714"/>
                  </a:lnTo>
                  <a:cubicBezTo>
                    <a:pt x="79" y="714"/>
                    <a:pt x="0" y="1697"/>
                    <a:pt x="428" y="1644"/>
                  </a:cubicBezTo>
                  <a:lnTo>
                    <a:pt x="444" y="1720"/>
                  </a:lnTo>
                  <a:lnTo>
                    <a:pt x="461" y="1651"/>
                  </a:lnTo>
                  <a:cubicBezTo>
                    <a:pt x="461" y="1651"/>
                    <a:pt x="924" y="1766"/>
                    <a:pt x="908" y="714"/>
                  </a:cubicBezTo>
                  <a:cubicBezTo>
                    <a:pt x="908" y="714"/>
                    <a:pt x="533" y="0"/>
                    <a:pt x="79" y="714"/>
                  </a:cubicBezTo>
                  <a:lnTo>
                    <a:pt x="79" y="71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6" name="Line 330">
              <a:extLst>
                <a:ext uri="{FF2B5EF4-FFF2-40B4-BE49-F238E27FC236}">
                  <a16:creationId xmlns:a16="http://schemas.microsoft.com/office/drawing/2014/main" id="{62B7EA20-73EF-4E9C-921A-3F1279CF5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4203700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7" name="Freeform 331">
              <a:extLst>
                <a:ext uri="{FF2B5EF4-FFF2-40B4-BE49-F238E27FC236}">
                  <a16:creationId xmlns:a16="http://schemas.microsoft.com/office/drawing/2014/main" id="{A9913445-7908-4273-B4FE-55096837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4125913"/>
              <a:ext cx="185738" cy="190500"/>
            </a:xfrm>
            <a:custGeom>
              <a:avLst/>
              <a:gdLst>
                <a:gd name="T0" fmla="*/ 97 w 195"/>
                <a:gd name="T1" fmla="*/ 199 h 199"/>
                <a:gd name="T2" fmla="*/ 97 w 195"/>
                <a:gd name="T3" fmla="*/ 199 h 199"/>
                <a:gd name="T4" fmla="*/ 0 w 195"/>
                <a:gd name="T5" fmla="*/ 100 h 199"/>
                <a:gd name="T6" fmla="*/ 97 w 195"/>
                <a:gd name="T7" fmla="*/ 0 h 199"/>
                <a:gd name="T8" fmla="*/ 195 w 195"/>
                <a:gd name="T9" fmla="*/ 100 h 199"/>
                <a:gd name="T10" fmla="*/ 97 w 195"/>
                <a:gd name="T11" fmla="*/ 199 h 199"/>
                <a:gd name="T12" fmla="*/ 97 w 195"/>
                <a:gd name="T13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99">
                  <a:moveTo>
                    <a:pt x="97" y="199"/>
                  </a:moveTo>
                  <a:lnTo>
                    <a:pt x="97" y="199"/>
                  </a:lnTo>
                  <a:cubicBezTo>
                    <a:pt x="43" y="199"/>
                    <a:pt x="0" y="155"/>
                    <a:pt x="0" y="100"/>
                  </a:cubicBezTo>
                  <a:cubicBezTo>
                    <a:pt x="0" y="44"/>
                    <a:pt x="43" y="0"/>
                    <a:pt x="97" y="0"/>
                  </a:cubicBezTo>
                  <a:cubicBezTo>
                    <a:pt x="151" y="0"/>
                    <a:pt x="195" y="44"/>
                    <a:pt x="195" y="100"/>
                  </a:cubicBezTo>
                  <a:cubicBezTo>
                    <a:pt x="195" y="155"/>
                    <a:pt x="151" y="199"/>
                    <a:pt x="97" y="199"/>
                  </a:cubicBezTo>
                  <a:lnTo>
                    <a:pt x="97" y="199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8" name="Freeform 332">
              <a:extLst>
                <a:ext uri="{FF2B5EF4-FFF2-40B4-BE49-F238E27FC236}">
                  <a16:creationId xmlns:a16="http://schemas.microsoft.com/office/drawing/2014/main" id="{FB03B70A-E8D0-4A02-AD40-FA902FDF0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4165600"/>
              <a:ext cx="100013" cy="109538"/>
            </a:xfrm>
            <a:custGeom>
              <a:avLst/>
              <a:gdLst>
                <a:gd name="T0" fmla="*/ 53 w 106"/>
                <a:gd name="T1" fmla="*/ 114 h 114"/>
                <a:gd name="T2" fmla="*/ 53 w 106"/>
                <a:gd name="T3" fmla="*/ 114 h 114"/>
                <a:gd name="T4" fmla="*/ 0 w 106"/>
                <a:gd name="T5" fmla="*/ 57 h 114"/>
                <a:gd name="T6" fmla="*/ 53 w 106"/>
                <a:gd name="T7" fmla="*/ 0 h 114"/>
                <a:gd name="T8" fmla="*/ 106 w 106"/>
                <a:gd name="T9" fmla="*/ 57 h 114"/>
                <a:gd name="T10" fmla="*/ 53 w 106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14">
                  <a:moveTo>
                    <a:pt x="53" y="114"/>
                  </a:moveTo>
                  <a:lnTo>
                    <a:pt x="53" y="114"/>
                  </a:lnTo>
                  <a:cubicBezTo>
                    <a:pt x="24" y="114"/>
                    <a:pt x="0" y="89"/>
                    <a:pt x="0" y="57"/>
                  </a:cubicBezTo>
                  <a:cubicBezTo>
                    <a:pt x="0" y="25"/>
                    <a:pt x="24" y="0"/>
                    <a:pt x="53" y="0"/>
                  </a:cubicBezTo>
                  <a:cubicBezTo>
                    <a:pt x="82" y="0"/>
                    <a:pt x="106" y="25"/>
                    <a:pt x="106" y="57"/>
                  </a:cubicBezTo>
                  <a:cubicBezTo>
                    <a:pt x="106" y="89"/>
                    <a:pt x="82" y="114"/>
                    <a:pt x="53" y="1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9" name="Freeform 333">
              <a:extLst>
                <a:ext uri="{FF2B5EF4-FFF2-40B4-BE49-F238E27FC236}">
                  <a16:creationId xmlns:a16="http://schemas.microsoft.com/office/drawing/2014/main" id="{EBF3981E-0BA1-4A0E-AD13-E28EA93F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4165600"/>
              <a:ext cx="100013" cy="109538"/>
            </a:xfrm>
            <a:custGeom>
              <a:avLst/>
              <a:gdLst>
                <a:gd name="T0" fmla="*/ 53 w 106"/>
                <a:gd name="T1" fmla="*/ 114 h 114"/>
                <a:gd name="T2" fmla="*/ 53 w 106"/>
                <a:gd name="T3" fmla="*/ 114 h 114"/>
                <a:gd name="T4" fmla="*/ 0 w 106"/>
                <a:gd name="T5" fmla="*/ 57 h 114"/>
                <a:gd name="T6" fmla="*/ 53 w 106"/>
                <a:gd name="T7" fmla="*/ 0 h 114"/>
                <a:gd name="T8" fmla="*/ 106 w 106"/>
                <a:gd name="T9" fmla="*/ 57 h 114"/>
                <a:gd name="T10" fmla="*/ 53 w 106"/>
                <a:gd name="T11" fmla="*/ 114 h 114"/>
                <a:gd name="T12" fmla="*/ 53 w 106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4">
                  <a:moveTo>
                    <a:pt x="53" y="114"/>
                  </a:moveTo>
                  <a:lnTo>
                    <a:pt x="53" y="114"/>
                  </a:lnTo>
                  <a:cubicBezTo>
                    <a:pt x="24" y="114"/>
                    <a:pt x="0" y="89"/>
                    <a:pt x="0" y="57"/>
                  </a:cubicBezTo>
                  <a:cubicBezTo>
                    <a:pt x="0" y="25"/>
                    <a:pt x="24" y="0"/>
                    <a:pt x="53" y="0"/>
                  </a:cubicBezTo>
                  <a:cubicBezTo>
                    <a:pt x="82" y="0"/>
                    <a:pt x="106" y="25"/>
                    <a:pt x="106" y="57"/>
                  </a:cubicBezTo>
                  <a:cubicBezTo>
                    <a:pt x="106" y="89"/>
                    <a:pt x="82" y="114"/>
                    <a:pt x="53" y="114"/>
                  </a:cubicBezTo>
                  <a:lnTo>
                    <a:pt x="53" y="114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0" name="Line 334">
              <a:extLst>
                <a:ext uri="{FF2B5EF4-FFF2-40B4-BE49-F238E27FC236}">
                  <a16:creationId xmlns:a16="http://schemas.microsoft.com/office/drawing/2014/main" id="{963B4D03-DF51-4AD8-ABA7-358E17A10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7825" y="4203700"/>
              <a:ext cx="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1" name="Freeform 335">
              <a:extLst>
                <a:ext uri="{FF2B5EF4-FFF2-40B4-BE49-F238E27FC236}">
                  <a16:creationId xmlns:a16="http://schemas.microsoft.com/office/drawing/2014/main" id="{52FE5055-9104-4CC5-BD39-9C26F620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4114800"/>
              <a:ext cx="188913" cy="95250"/>
            </a:xfrm>
            <a:custGeom>
              <a:avLst/>
              <a:gdLst>
                <a:gd name="T0" fmla="*/ 198 w 198"/>
                <a:gd name="T1" fmla="*/ 99 h 99"/>
                <a:gd name="T2" fmla="*/ 198 w 198"/>
                <a:gd name="T3" fmla="*/ 99 h 99"/>
                <a:gd name="T4" fmla="*/ 0 w 198"/>
                <a:gd name="T5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99">
                  <a:moveTo>
                    <a:pt x="198" y="99"/>
                  </a:moveTo>
                  <a:lnTo>
                    <a:pt x="198" y="99"/>
                  </a:lnTo>
                  <a:cubicBezTo>
                    <a:pt x="198" y="99"/>
                    <a:pt x="121" y="0"/>
                    <a:pt x="0" y="9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2" name="Freeform 336">
              <a:extLst>
                <a:ext uri="{FF2B5EF4-FFF2-40B4-BE49-F238E27FC236}">
                  <a16:creationId xmlns:a16="http://schemas.microsoft.com/office/drawing/2014/main" id="{4312E745-35AA-42B9-BCF6-3FC36499F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4227513"/>
              <a:ext cx="190500" cy="95250"/>
            </a:xfrm>
            <a:custGeom>
              <a:avLst/>
              <a:gdLst>
                <a:gd name="T0" fmla="*/ 0 w 199"/>
                <a:gd name="T1" fmla="*/ 0 h 99"/>
                <a:gd name="T2" fmla="*/ 0 w 199"/>
                <a:gd name="T3" fmla="*/ 0 h 99"/>
                <a:gd name="T4" fmla="*/ 199 w 199"/>
                <a:gd name="T5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9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7" y="99"/>
                    <a:pt x="199" y="6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3" name="Freeform 337">
              <a:extLst>
                <a:ext uri="{FF2B5EF4-FFF2-40B4-BE49-F238E27FC236}">
                  <a16:creationId xmlns:a16="http://schemas.microsoft.com/office/drawing/2014/main" id="{18DBEA52-17F4-4B7C-B244-BFE296112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4125913"/>
              <a:ext cx="187325" cy="96838"/>
            </a:xfrm>
            <a:custGeom>
              <a:avLst/>
              <a:gdLst>
                <a:gd name="T0" fmla="*/ 0 w 196"/>
                <a:gd name="T1" fmla="*/ 100 h 100"/>
                <a:gd name="T2" fmla="*/ 0 w 196"/>
                <a:gd name="T3" fmla="*/ 100 h 100"/>
                <a:gd name="T4" fmla="*/ 98 w 196"/>
                <a:gd name="T5" fmla="*/ 0 h 100"/>
                <a:gd name="T6" fmla="*/ 196 w 196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00">
                  <a:moveTo>
                    <a:pt x="0" y="100"/>
                  </a:moveTo>
                  <a:lnTo>
                    <a:pt x="0" y="100"/>
                  </a:ln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6" y="44"/>
                    <a:pt x="196" y="100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4" name="Freeform 338">
              <a:extLst>
                <a:ext uri="{FF2B5EF4-FFF2-40B4-BE49-F238E27FC236}">
                  <a16:creationId xmlns:a16="http://schemas.microsoft.com/office/drawing/2014/main" id="{552ABB7D-FD5B-4BE3-BC7E-4781BF21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4200525"/>
              <a:ext cx="188913" cy="130175"/>
            </a:xfrm>
            <a:custGeom>
              <a:avLst/>
              <a:gdLst>
                <a:gd name="T0" fmla="*/ 0 w 198"/>
                <a:gd name="T1" fmla="*/ 0 h 136"/>
                <a:gd name="T2" fmla="*/ 0 w 198"/>
                <a:gd name="T3" fmla="*/ 0 h 136"/>
                <a:gd name="T4" fmla="*/ 198 w 198"/>
                <a:gd name="T5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3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9" y="136"/>
                    <a:pt x="198" y="3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5" name="Freeform 339">
              <a:extLst>
                <a:ext uri="{FF2B5EF4-FFF2-40B4-BE49-F238E27FC236}">
                  <a16:creationId xmlns:a16="http://schemas.microsoft.com/office/drawing/2014/main" id="{46854AB3-B8D4-433D-9DBC-3FF618C1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525" y="4232275"/>
              <a:ext cx="44450" cy="71438"/>
            </a:xfrm>
            <a:custGeom>
              <a:avLst/>
              <a:gdLst>
                <a:gd name="T0" fmla="*/ 29 w 47"/>
                <a:gd name="T1" fmla="*/ 0 h 75"/>
                <a:gd name="T2" fmla="*/ 29 w 47"/>
                <a:gd name="T3" fmla="*/ 0 h 75"/>
                <a:gd name="T4" fmla="*/ 0 w 47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5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47" y="58"/>
                    <a:pt x="0" y="7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6" name="Freeform 340">
              <a:extLst>
                <a:ext uri="{FF2B5EF4-FFF2-40B4-BE49-F238E27FC236}">
                  <a16:creationId xmlns:a16="http://schemas.microsoft.com/office/drawing/2014/main" id="{73897397-EF12-45F8-9015-0F179856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4243388"/>
              <a:ext cx="44450" cy="71438"/>
            </a:xfrm>
            <a:custGeom>
              <a:avLst/>
              <a:gdLst>
                <a:gd name="T0" fmla="*/ 29 w 47"/>
                <a:gd name="T1" fmla="*/ 0 h 75"/>
                <a:gd name="T2" fmla="*/ 29 w 47"/>
                <a:gd name="T3" fmla="*/ 0 h 75"/>
                <a:gd name="T4" fmla="*/ 0 w 47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5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47" y="59"/>
                    <a:pt x="0" y="75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7" name="Freeform 341">
              <a:extLst>
                <a:ext uri="{FF2B5EF4-FFF2-40B4-BE49-F238E27FC236}">
                  <a16:creationId xmlns:a16="http://schemas.microsoft.com/office/drawing/2014/main" id="{E3B3A0DA-3699-4772-AAF9-AFA0DAF87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4262438"/>
              <a:ext cx="44450" cy="61913"/>
            </a:xfrm>
            <a:custGeom>
              <a:avLst/>
              <a:gdLst>
                <a:gd name="T0" fmla="*/ 35 w 47"/>
                <a:gd name="T1" fmla="*/ 0 h 64"/>
                <a:gd name="T2" fmla="*/ 35 w 47"/>
                <a:gd name="T3" fmla="*/ 0 h 64"/>
                <a:gd name="T4" fmla="*/ 0 w 47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4">
                  <a:moveTo>
                    <a:pt x="35" y="0"/>
                  </a:moveTo>
                  <a:lnTo>
                    <a:pt x="35" y="0"/>
                  </a:lnTo>
                  <a:cubicBezTo>
                    <a:pt x="35" y="0"/>
                    <a:pt x="47" y="48"/>
                    <a:pt x="0" y="6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8" name="Freeform 342">
              <a:extLst>
                <a:ext uri="{FF2B5EF4-FFF2-40B4-BE49-F238E27FC236}">
                  <a16:creationId xmlns:a16="http://schemas.microsoft.com/office/drawing/2014/main" id="{8F9A1020-CB6B-4C2D-9423-F19DE5705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213100"/>
              <a:ext cx="1009650" cy="825500"/>
            </a:xfrm>
            <a:custGeom>
              <a:avLst/>
              <a:gdLst>
                <a:gd name="T0" fmla="*/ 578 w 1059"/>
                <a:gd name="T1" fmla="*/ 147 h 866"/>
                <a:gd name="T2" fmla="*/ 578 w 1059"/>
                <a:gd name="T3" fmla="*/ 147 h 866"/>
                <a:gd name="T4" fmla="*/ 581 w 1059"/>
                <a:gd name="T5" fmla="*/ 0 h 866"/>
                <a:gd name="T6" fmla="*/ 496 w 1059"/>
                <a:gd name="T7" fmla="*/ 0 h 866"/>
                <a:gd name="T8" fmla="*/ 502 w 1059"/>
                <a:gd name="T9" fmla="*/ 147 h 866"/>
                <a:gd name="T10" fmla="*/ 85 w 1059"/>
                <a:gd name="T11" fmla="*/ 866 h 866"/>
                <a:gd name="T12" fmla="*/ 907 w 1059"/>
                <a:gd name="T13" fmla="*/ 866 h 866"/>
                <a:gd name="T14" fmla="*/ 578 w 1059"/>
                <a:gd name="T15" fmla="*/ 1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866">
                  <a:moveTo>
                    <a:pt x="578" y="147"/>
                  </a:moveTo>
                  <a:lnTo>
                    <a:pt x="578" y="147"/>
                  </a:lnTo>
                  <a:lnTo>
                    <a:pt x="581" y="0"/>
                  </a:lnTo>
                  <a:lnTo>
                    <a:pt x="496" y="0"/>
                  </a:lnTo>
                  <a:lnTo>
                    <a:pt x="502" y="147"/>
                  </a:lnTo>
                  <a:cubicBezTo>
                    <a:pt x="0" y="174"/>
                    <a:pt x="85" y="866"/>
                    <a:pt x="85" y="866"/>
                  </a:cubicBezTo>
                  <a:cubicBezTo>
                    <a:pt x="85" y="866"/>
                    <a:pt x="489" y="580"/>
                    <a:pt x="907" y="866"/>
                  </a:cubicBezTo>
                  <a:cubicBezTo>
                    <a:pt x="907" y="866"/>
                    <a:pt x="1059" y="188"/>
                    <a:pt x="578" y="147"/>
                  </a:cubicBezTo>
                  <a:close/>
                </a:path>
              </a:pathLst>
            </a:custGeom>
            <a:solidFill>
              <a:srgbClr val="8C28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9" name="Freeform 343">
              <a:extLst>
                <a:ext uri="{FF2B5EF4-FFF2-40B4-BE49-F238E27FC236}">
                  <a16:creationId xmlns:a16="http://schemas.microsoft.com/office/drawing/2014/main" id="{0247B697-17C3-4923-A372-5497EDC4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213100"/>
              <a:ext cx="1009650" cy="825500"/>
            </a:xfrm>
            <a:custGeom>
              <a:avLst/>
              <a:gdLst>
                <a:gd name="T0" fmla="*/ 578 w 1059"/>
                <a:gd name="T1" fmla="*/ 147 h 866"/>
                <a:gd name="T2" fmla="*/ 578 w 1059"/>
                <a:gd name="T3" fmla="*/ 147 h 866"/>
                <a:gd name="T4" fmla="*/ 581 w 1059"/>
                <a:gd name="T5" fmla="*/ 0 h 866"/>
                <a:gd name="T6" fmla="*/ 496 w 1059"/>
                <a:gd name="T7" fmla="*/ 0 h 866"/>
                <a:gd name="T8" fmla="*/ 502 w 1059"/>
                <a:gd name="T9" fmla="*/ 147 h 866"/>
                <a:gd name="T10" fmla="*/ 85 w 1059"/>
                <a:gd name="T11" fmla="*/ 866 h 866"/>
                <a:gd name="T12" fmla="*/ 907 w 1059"/>
                <a:gd name="T13" fmla="*/ 866 h 866"/>
                <a:gd name="T14" fmla="*/ 578 w 1059"/>
                <a:gd name="T15" fmla="*/ 147 h 866"/>
                <a:gd name="T16" fmla="*/ 578 w 1059"/>
                <a:gd name="T17" fmla="*/ 1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9" h="866">
                  <a:moveTo>
                    <a:pt x="578" y="147"/>
                  </a:moveTo>
                  <a:lnTo>
                    <a:pt x="578" y="147"/>
                  </a:lnTo>
                  <a:lnTo>
                    <a:pt x="581" y="0"/>
                  </a:lnTo>
                  <a:lnTo>
                    <a:pt x="496" y="0"/>
                  </a:lnTo>
                  <a:lnTo>
                    <a:pt x="502" y="147"/>
                  </a:lnTo>
                  <a:cubicBezTo>
                    <a:pt x="0" y="174"/>
                    <a:pt x="85" y="866"/>
                    <a:pt x="85" y="866"/>
                  </a:cubicBezTo>
                  <a:cubicBezTo>
                    <a:pt x="85" y="866"/>
                    <a:pt x="489" y="580"/>
                    <a:pt x="907" y="866"/>
                  </a:cubicBezTo>
                  <a:cubicBezTo>
                    <a:pt x="907" y="866"/>
                    <a:pt x="1059" y="188"/>
                    <a:pt x="578" y="147"/>
                  </a:cubicBezTo>
                  <a:lnTo>
                    <a:pt x="578" y="14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" name="Freeform 344">
              <a:extLst>
                <a:ext uri="{FF2B5EF4-FFF2-40B4-BE49-F238E27FC236}">
                  <a16:creationId xmlns:a16="http://schemas.microsoft.com/office/drawing/2014/main" id="{88682A44-A670-4445-B8FE-8B220175D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3463925"/>
              <a:ext cx="79375" cy="122238"/>
            </a:xfrm>
            <a:custGeom>
              <a:avLst/>
              <a:gdLst>
                <a:gd name="T0" fmla="*/ 83 w 83"/>
                <a:gd name="T1" fmla="*/ 0 h 128"/>
                <a:gd name="T2" fmla="*/ 83 w 83"/>
                <a:gd name="T3" fmla="*/ 0 h 128"/>
                <a:gd name="T4" fmla="*/ 0 w 83"/>
                <a:gd name="T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28">
                  <a:moveTo>
                    <a:pt x="83" y="0"/>
                  </a:moveTo>
                  <a:lnTo>
                    <a:pt x="83" y="0"/>
                  </a:lnTo>
                  <a:lnTo>
                    <a:pt x="0" y="12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1" name="Freeform 345">
              <a:extLst>
                <a:ext uri="{FF2B5EF4-FFF2-40B4-BE49-F238E27FC236}">
                  <a16:creationId xmlns:a16="http://schemas.microsoft.com/office/drawing/2014/main" id="{9294691D-1755-481A-8434-A1EF6254B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3413125"/>
              <a:ext cx="36513" cy="79375"/>
            </a:xfrm>
            <a:custGeom>
              <a:avLst/>
              <a:gdLst>
                <a:gd name="T0" fmla="*/ 0 w 37"/>
                <a:gd name="T1" fmla="*/ 0 h 83"/>
                <a:gd name="T2" fmla="*/ 0 w 37"/>
                <a:gd name="T3" fmla="*/ 0 h 83"/>
                <a:gd name="T4" fmla="*/ 37 w 37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3">
                  <a:moveTo>
                    <a:pt x="0" y="0"/>
                  </a:moveTo>
                  <a:lnTo>
                    <a:pt x="0" y="0"/>
                  </a:lnTo>
                  <a:lnTo>
                    <a:pt x="37" y="8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2" name="Freeform 346">
              <a:extLst>
                <a:ext uri="{FF2B5EF4-FFF2-40B4-BE49-F238E27FC236}">
                  <a16:creationId xmlns:a16="http://schemas.microsoft.com/office/drawing/2014/main" id="{E3ACB06D-EEBB-4AAE-BB50-02438D15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3694113"/>
              <a:ext cx="93663" cy="90488"/>
            </a:xfrm>
            <a:custGeom>
              <a:avLst/>
              <a:gdLst>
                <a:gd name="T0" fmla="*/ 0 w 99"/>
                <a:gd name="T1" fmla="*/ 0 h 95"/>
                <a:gd name="T2" fmla="*/ 0 w 99"/>
                <a:gd name="T3" fmla="*/ 0 h 95"/>
                <a:gd name="T4" fmla="*/ 99 w 99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5">
                  <a:moveTo>
                    <a:pt x="0" y="0"/>
                  </a:moveTo>
                  <a:lnTo>
                    <a:pt x="0" y="0"/>
                  </a:lnTo>
                  <a:lnTo>
                    <a:pt x="99" y="9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3" name="Freeform 347">
              <a:extLst>
                <a:ext uri="{FF2B5EF4-FFF2-40B4-BE49-F238E27FC236}">
                  <a16:creationId xmlns:a16="http://schemas.microsoft.com/office/drawing/2014/main" id="{F7255228-96E0-4FB8-B1BB-2809067A5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3838575"/>
              <a:ext cx="42863" cy="136525"/>
            </a:xfrm>
            <a:custGeom>
              <a:avLst/>
              <a:gdLst>
                <a:gd name="T0" fmla="*/ 45 w 45"/>
                <a:gd name="T1" fmla="*/ 0 h 143"/>
                <a:gd name="T2" fmla="*/ 45 w 45"/>
                <a:gd name="T3" fmla="*/ 0 h 143"/>
                <a:gd name="T4" fmla="*/ 0 w 45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43">
                  <a:moveTo>
                    <a:pt x="45" y="0"/>
                  </a:moveTo>
                  <a:lnTo>
                    <a:pt x="45" y="0"/>
                  </a:lnTo>
                  <a:lnTo>
                    <a:pt x="0" y="14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4" name="Freeform 348">
              <a:extLst>
                <a:ext uri="{FF2B5EF4-FFF2-40B4-BE49-F238E27FC236}">
                  <a16:creationId xmlns:a16="http://schemas.microsoft.com/office/drawing/2014/main" id="{B057DBA1-770B-47F1-946D-F68F9362F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0" y="3600450"/>
              <a:ext cx="87313" cy="122238"/>
            </a:xfrm>
            <a:custGeom>
              <a:avLst/>
              <a:gdLst>
                <a:gd name="T0" fmla="*/ 0 w 91"/>
                <a:gd name="T1" fmla="*/ 0 h 129"/>
                <a:gd name="T2" fmla="*/ 0 w 91"/>
                <a:gd name="T3" fmla="*/ 0 h 129"/>
                <a:gd name="T4" fmla="*/ 91 w 91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29">
                  <a:moveTo>
                    <a:pt x="0" y="0"/>
                  </a:moveTo>
                  <a:lnTo>
                    <a:pt x="0" y="0"/>
                  </a:lnTo>
                  <a:lnTo>
                    <a:pt x="91" y="12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5" name="Freeform 349">
              <a:extLst>
                <a:ext uri="{FF2B5EF4-FFF2-40B4-BE49-F238E27FC236}">
                  <a16:creationId xmlns:a16="http://schemas.microsoft.com/office/drawing/2014/main" id="{6FA7BBE1-D2B2-44E4-8C50-AD31C75D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3808413"/>
              <a:ext cx="144463" cy="87313"/>
            </a:xfrm>
            <a:custGeom>
              <a:avLst/>
              <a:gdLst>
                <a:gd name="T0" fmla="*/ 151 w 151"/>
                <a:gd name="T1" fmla="*/ 0 h 91"/>
                <a:gd name="T2" fmla="*/ 151 w 151"/>
                <a:gd name="T3" fmla="*/ 0 h 91"/>
                <a:gd name="T4" fmla="*/ 0 w 151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91">
                  <a:moveTo>
                    <a:pt x="151" y="0"/>
                  </a:moveTo>
                  <a:lnTo>
                    <a:pt x="151" y="0"/>
                  </a:lnTo>
                  <a:lnTo>
                    <a:pt x="0" y="9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6" name="Freeform 350">
              <a:extLst>
                <a:ext uri="{FF2B5EF4-FFF2-40B4-BE49-F238E27FC236}">
                  <a16:creationId xmlns:a16="http://schemas.microsoft.com/office/drawing/2014/main" id="{373DBE5F-B514-4D02-9369-2D8C67BE3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3427413"/>
              <a:ext cx="14288" cy="136525"/>
            </a:xfrm>
            <a:custGeom>
              <a:avLst/>
              <a:gdLst>
                <a:gd name="T0" fmla="*/ 15 w 15"/>
                <a:gd name="T1" fmla="*/ 0 h 143"/>
                <a:gd name="T2" fmla="*/ 15 w 15"/>
                <a:gd name="T3" fmla="*/ 0 h 143"/>
                <a:gd name="T4" fmla="*/ 0 w 15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43">
                  <a:moveTo>
                    <a:pt x="15" y="0"/>
                  </a:moveTo>
                  <a:lnTo>
                    <a:pt x="15" y="0"/>
                  </a:lnTo>
                  <a:lnTo>
                    <a:pt x="0" y="14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7" name="Freeform 351">
              <a:extLst>
                <a:ext uri="{FF2B5EF4-FFF2-40B4-BE49-F238E27FC236}">
                  <a16:creationId xmlns:a16="http://schemas.microsoft.com/office/drawing/2014/main" id="{C6413071-E87A-44FF-83F7-C2A91A2B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3808413"/>
              <a:ext cx="14288" cy="119063"/>
            </a:xfrm>
            <a:custGeom>
              <a:avLst/>
              <a:gdLst>
                <a:gd name="T0" fmla="*/ 0 w 15"/>
                <a:gd name="T1" fmla="*/ 125 h 125"/>
                <a:gd name="T2" fmla="*/ 0 w 15"/>
                <a:gd name="T3" fmla="*/ 125 h 125"/>
                <a:gd name="T4" fmla="*/ 15 w 15"/>
                <a:gd name="T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5">
                  <a:moveTo>
                    <a:pt x="0" y="125"/>
                  </a:moveTo>
                  <a:lnTo>
                    <a:pt x="0" y="125"/>
                  </a:lnTo>
                  <a:lnTo>
                    <a:pt x="15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8" name="Freeform 352">
              <a:extLst>
                <a:ext uri="{FF2B5EF4-FFF2-40B4-BE49-F238E27FC236}">
                  <a16:creationId xmlns:a16="http://schemas.microsoft.com/office/drawing/2014/main" id="{7228A640-3623-4410-8A42-C891871B2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603625"/>
              <a:ext cx="144463" cy="25400"/>
            </a:xfrm>
            <a:custGeom>
              <a:avLst/>
              <a:gdLst>
                <a:gd name="T0" fmla="*/ 0 w 151"/>
                <a:gd name="T1" fmla="*/ 26 h 26"/>
                <a:gd name="T2" fmla="*/ 0 w 151"/>
                <a:gd name="T3" fmla="*/ 26 h 26"/>
                <a:gd name="T4" fmla="*/ 151 w 15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6">
                  <a:moveTo>
                    <a:pt x="0" y="26"/>
                  </a:moveTo>
                  <a:lnTo>
                    <a:pt x="0" y="26"/>
                  </a:lnTo>
                  <a:lnTo>
                    <a:pt x="15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9" name="Freeform 353">
              <a:extLst>
                <a:ext uri="{FF2B5EF4-FFF2-40B4-BE49-F238E27FC236}">
                  <a16:creationId xmlns:a16="http://schemas.microsoft.com/office/drawing/2014/main" id="{4F906C3E-B1AC-43D5-90E4-295AD591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3743325"/>
              <a:ext cx="114300" cy="58738"/>
            </a:xfrm>
            <a:custGeom>
              <a:avLst/>
              <a:gdLst>
                <a:gd name="T0" fmla="*/ 0 w 120"/>
                <a:gd name="T1" fmla="*/ 0 h 61"/>
                <a:gd name="T2" fmla="*/ 0 w 120"/>
                <a:gd name="T3" fmla="*/ 0 h 61"/>
                <a:gd name="T4" fmla="*/ 120 w 12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1">
                  <a:moveTo>
                    <a:pt x="0" y="0"/>
                  </a:moveTo>
                  <a:lnTo>
                    <a:pt x="0" y="0"/>
                  </a:lnTo>
                  <a:lnTo>
                    <a:pt x="120" y="6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0" name="Freeform 354">
              <a:extLst>
                <a:ext uri="{FF2B5EF4-FFF2-40B4-BE49-F238E27FC236}">
                  <a16:creationId xmlns:a16="http://schemas.microsoft.com/office/drawing/2014/main" id="{7E4E68B4-4AAA-4AFF-A480-473D8CE5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3917950"/>
              <a:ext cx="65088" cy="65088"/>
            </a:xfrm>
            <a:custGeom>
              <a:avLst/>
              <a:gdLst>
                <a:gd name="T0" fmla="*/ 0 w 68"/>
                <a:gd name="T1" fmla="*/ 0 h 68"/>
                <a:gd name="T2" fmla="*/ 0 w 68"/>
                <a:gd name="T3" fmla="*/ 0 h 68"/>
                <a:gd name="T4" fmla="*/ 68 w 68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0" y="0"/>
                  </a:lnTo>
                  <a:lnTo>
                    <a:pt x="68" y="6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461" name="Grafik 460">
            <a:extLst>
              <a:ext uri="{FF2B5EF4-FFF2-40B4-BE49-F238E27FC236}">
                <a16:creationId xmlns:a16="http://schemas.microsoft.com/office/drawing/2014/main" id="{1EB5359E-1DCC-413C-BDE5-AFC9D3AC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264" y="3462456"/>
            <a:ext cx="1955800" cy="1625600"/>
          </a:xfrm>
          <a:prstGeom prst="rect">
            <a:avLst/>
          </a:prstGeom>
        </p:spPr>
      </p:pic>
      <p:pic>
        <p:nvPicPr>
          <p:cNvPr id="462" name="Grafik 461">
            <a:extLst>
              <a:ext uri="{FF2B5EF4-FFF2-40B4-BE49-F238E27FC236}">
                <a16:creationId xmlns:a16="http://schemas.microsoft.com/office/drawing/2014/main" id="{48B175B1-DE8D-4D29-A2C6-278C238C2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87" y="4598044"/>
            <a:ext cx="1930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Jahreszeiten/Winter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C12D4E0-05F9-409D-95C3-0932AA2F7A44}"/>
              </a:ext>
            </a:extLst>
          </p:cNvPr>
          <p:cNvGrpSpPr>
            <a:grpSpLocks noChangeAspect="1"/>
          </p:cNvGrpSpPr>
          <p:nvPr/>
        </p:nvGrpSpPr>
        <p:grpSpPr>
          <a:xfrm>
            <a:off x="5039551" y="1041120"/>
            <a:ext cx="987425" cy="987425"/>
            <a:chOff x="5588001" y="790576"/>
            <a:chExt cx="987425" cy="987425"/>
          </a:xfrm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E8E0B8AA-4628-48F5-ADFC-5C094E26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826" y="923926"/>
              <a:ext cx="0" cy="725488"/>
            </a:xfrm>
            <a:custGeom>
              <a:avLst/>
              <a:gdLst>
                <a:gd name="T0" fmla="*/ 0 h 760"/>
                <a:gd name="T1" fmla="*/ 0 h 760"/>
                <a:gd name="T2" fmla="*/ 760 h 7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60">
                  <a:moveTo>
                    <a:pt x="0" y="0"/>
                  </a:moveTo>
                  <a:lnTo>
                    <a:pt x="0" y="0"/>
                  </a:lnTo>
                  <a:lnTo>
                    <a:pt x="0" y="760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C8CD0C3D-68BB-4C52-8DB8-3AF8A176D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790576"/>
              <a:ext cx="307975" cy="136525"/>
            </a:xfrm>
            <a:custGeom>
              <a:avLst/>
              <a:gdLst>
                <a:gd name="T0" fmla="*/ 0 w 324"/>
                <a:gd name="T1" fmla="*/ 0 h 144"/>
                <a:gd name="T2" fmla="*/ 0 w 324"/>
                <a:gd name="T3" fmla="*/ 0 h 144"/>
                <a:gd name="T4" fmla="*/ 173 w 324"/>
                <a:gd name="T5" fmla="*/ 144 h 144"/>
                <a:gd name="T6" fmla="*/ 324 w 324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144">
                  <a:moveTo>
                    <a:pt x="0" y="0"/>
                  </a:moveTo>
                  <a:lnTo>
                    <a:pt x="0" y="0"/>
                  </a:lnTo>
                  <a:lnTo>
                    <a:pt x="173" y="144"/>
                  </a:lnTo>
                  <a:lnTo>
                    <a:pt x="324" y="0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6250BC65-46A6-4414-97A3-14BC98B7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1641476"/>
              <a:ext cx="307975" cy="136525"/>
            </a:xfrm>
            <a:custGeom>
              <a:avLst/>
              <a:gdLst>
                <a:gd name="T0" fmla="*/ 0 w 324"/>
                <a:gd name="T1" fmla="*/ 144 h 144"/>
                <a:gd name="T2" fmla="*/ 0 w 324"/>
                <a:gd name="T3" fmla="*/ 144 h 144"/>
                <a:gd name="T4" fmla="*/ 173 w 324"/>
                <a:gd name="T5" fmla="*/ 0 h 144"/>
                <a:gd name="T6" fmla="*/ 324 w 324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144">
                  <a:moveTo>
                    <a:pt x="0" y="144"/>
                  </a:moveTo>
                  <a:lnTo>
                    <a:pt x="0" y="144"/>
                  </a:lnTo>
                  <a:lnTo>
                    <a:pt x="173" y="0"/>
                  </a:lnTo>
                  <a:lnTo>
                    <a:pt x="324" y="144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FFA5D3C2-AC1D-4B12-94D3-765C7834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6" y="919163"/>
              <a:ext cx="231775" cy="103188"/>
            </a:xfrm>
            <a:custGeom>
              <a:avLst/>
              <a:gdLst>
                <a:gd name="T0" fmla="*/ 0 w 244"/>
                <a:gd name="T1" fmla="*/ 0 h 108"/>
                <a:gd name="T2" fmla="*/ 0 w 244"/>
                <a:gd name="T3" fmla="*/ 0 h 108"/>
                <a:gd name="T4" fmla="*/ 130 w 244"/>
                <a:gd name="T5" fmla="*/ 108 h 108"/>
                <a:gd name="T6" fmla="*/ 244 w 244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08">
                  <a:moveTo>
                    <a:pt x="0" y="0"/>
                  </a:moveTo>
                  <a:lnTo>
                    <a:pt x="0" y="0"/>
                  </a:lnTo>
                  <a:lnTo>
                    <a:pt x="130" y="108"/>
                  </a:lnTo>
                  <a:lnTo>
                    <a:pt x="244" y="0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A44B3929-4259-42CB-ACD5-DAB3172DA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6" y="1546226"/>
              <a:ext cx="231775" cy="103188"/>
            </a:xfrm>
            <a:custGeom>
              <a:avLst/>
              <a:gdLst>
                <a:gd name="T0" fmla="*/ 0 w 244"/>
                <a:gd name="T1" fmla="*/ 108 h 108"/>
                <a:gd name="T2" fmla="*/ 0 w 244"/>
                <a:gd name="T3" fmla="*/ 108 h 108"/>
                <a:gd name="T4" fmla="*/ 130 w 244"/>
                <a:gd name="T5" fmla="*/ 0 h 108"/>
                <a:gd name="T6" fmla="*/ 244 w 244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08">
                  <a:moveTo>
                    <a:pt x="0" y="108"/>
                  </a:moveTo>
                  <a:lnTo>
                    <a:pt x="0" y="108"/>
                  </a:lnTo>
                  <a:lnTo>
                    <a:pt x="130" y="0"/>
                  </a:lnTo>
                  <a:lnTo>
                    <a:pt x="244" y="108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0FF8B6F7-8EB8-4ACA-8DD8-303142ED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6" y="1028701"/>
              <a:ext cx="231775" cy="104775"/>
            </a:xfrm>
            <a:custGeom>
              <a:avLst/>
              <a:gdLst>
                <a:gd name="T0" fmla="*/ 0 w 244"/>
                <a:gd name="T1" fmla="*/ 0 h 109"/>
                <a:gd name="T2" fmla="*/ 0 w 244"/>
                <a:gd name="T3" fmla="*/ 0 h 109"/>
                <a:gd name="T4" fmla="*/ 130 w 244"/>
                <a:gd name="T5" fmla="*/ 109 h 109"/>
                <a:gd name="T6" fmla="*/ 244 w 24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09">
                  <a:moveTo>
                    <a:pt x="0" y="0"/>
                  </a:moveTo>
                  <a:lnTo>
                    <a:pt x="0" y="0"/>
                  </a:lnTo>
                  <a:lnTo>
                    <a:pt x="130" y="109"/>
                  </a:lnTo>
                  <a:lnTo>
                    <a:pt x="244" y="0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7616C6E1-CB0A-473A-A516-D9400B8E9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6" y="1435101"/>
              <a:ext cx="231775" cy="103188"/>
            </a:xfrm>
            <a:custGeom>
              <a:avLst/>
              <a:gdLst>
                <a:gd name="T0" fmla="*/ 0 w 244"/>
                <a:gd name="T1" fmla="*/ 109 h 109"/>
                <a:gd name="T2" fmla="*/ 0 w 244"/>
                <a:gd name="T3" fmla="*/ 109 h 109"/>
                <a:gd name="T4" fmla="*/ 130 w 244"/>
                <a:gd name="T5" fmla="*/ 0 h 109"/>
                <a:gd name="T6" fmla="*/ 244 w 244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09">
                  <a:moveTo>
                    <a:pt x="0" y="109"/>
                  </a:moveTo>
                  <a:lnTo>
                    <a:pt x="0" y="109"/>
                  </a:lnTo>
                  <a:lnTo>
                    <a:pt x="130" y="0"/>
                  </a:lnTo>
                  <a:lnTo>
                    <a:pt x="244" y="109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C322D79B-D5F8-4A29-A384-676E1B95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1293813"/>
              <a:ext cx="723900" cy="0"/>
            </a:xfrm>
            <a:custGeom>
              <a:avLst/>
              <a:gdLst>
                <a:gd name="T0" fmla="*/ 760 w 760"/>
                <a:gd name="T1" fmla="*/ 760 w 760"/>
                <a:gd name="T2" fmla="*/ 0 w 7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0">
                  <a:moveTo>
                    <a:pt x="760" y="0"/>
                  </a:moveTo>
                  <a:lnTo>
                    <a:pt x="760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D52C5C3C-E187-46A6-B9F9-EB3AAA7E7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1" y="1128713"/>
              <a:ext cx="136525" cy="309563"/>
            </a:xfrm>
            <a:custGeom>
              <a:avLst/>
              <a:gdLst>
                <a:gd name="T0" fmla="*/ 144 w 144"/>
                <a:gd name="T1" fmla="*/ 0 h 324"/>
                <a:gd name="T2" fmla="*/ 144 w 144"/>
                <a:gd name="T3" fmla="*/ 0 h 324"/>
                <a:gd name="T4" fmla="*/ 0 w 144"/>
                <a:gd name="T5" fmla="*/ 173 h 324"/>
                <a:gd name="T6" fmla="*/ 144 w 144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324">
                  <a:moveTo>
                    <a:pt x="144" y="0"/>
                  </a:moveTo>
                  <a:lnTo>
                    <a:pt x="144" y="0"/>
                  </a:lnTo>
                  <a:lnTo>
                    <a:pt x="0" y="173"/>
                  </a:lnTo>
                  <a:lnTo>
                    <a:pt x="144" y="324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BEF0A0B-417D-4760-B901-1D32DBB4E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1" y="1128713"/>
              <a:ext cx="136525" cy="309563"/>
            </a:xfrm>
            <a:custGeom>
              <a:avLst/>
              <a:gdLst>
                <a:gd name="T0" fmla="*/ 0 w 144"/>
                <a:gd name="T1" fmla="*/ 0 h 324"/>
                <a:gd name="T2" fmla="*/ 0 w 144"/>
                <a:gd name="T3" fmla="*/ 0 h 324"/>
                <a:gd name="T4" fmla="*/ 144 w 144"/>
                <a:gd name="T5" fmla="*/ 173 h 324"/>
                <a:gd name="T6" fmla="*/ 0 w 144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324">
                  <a:moveTo>
                    <a:pt x="0" y="0"/>
                  </a:moveTo>
                  <a:lnTo>
                    <a:pt x="0" y="0"/>
                  </a:lnTo>
                  <a:lnTo>
                    <a:pt x="144" y="173"/>
                  </a:lnTo>
                  <a:lnTo>
                    <a:pt x="0" y="324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8900F8FC-54DB-4276-A98A-E8D7A0B40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1168401"/>
              <a:ext cx="103188" cy="231775"/>
            </a:xfrm>
            <a:custGeom>
              <a:avLst/>
              <a:gdLst>
                <a:gd name="T0" fmla="*/ 108 w 108"/>
                <a:gd name="T1" fmla="*/ 0 h 243"/>
                <a:gd name="T2" fmla="*/ 108 w 108"/>
                <a:gd name="T3" fmla="*/ 0 h 243"/>
                <a:gd name="T4" fmla="*/ 0 w 108"/>
                <a:gd name="T5" fmla="*/ 130 h 243"/>
                <a:gd name="T6" fmla="*/ 108 w 108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43">
                  <a:moveTo>
                    <a:pt x="108" y="0"/>
                  </a:moveTo>
                  <a:lnTo>
                    <a:pt x="108" y="0"/>
                  </a:lnTo>
                  <a:lnTo>
                    <a:pt x="0" y="130"/>
                  </a:lnTo>
                  <a:lnTo>
                    <a:pt x="108" y="243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158BCCFA-4B9E-448B-9E9C-31090A2BB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1168401"/>
              <a:ext cx="103188" cy="231775"/>
            </a:xfrm>
            <a:custGeom>
              <a:avLst/>
              <a:gdLst>
                <a:gd name="T0" fmla="*/ 0 w 108"/>
                <a:gd name="T1" fmla="*/ 0 h 243"/>
                <a:gd name="T2" fmla="*/ 0 w 108"/>
                <a:gd name="T3" fmla="*/ 0 h 243"/>
                <a:gd name="T4" fmla="*/ 108 w 108"/>
                <a:gd name="T5" fmla="*/ 130 h 243"/>
                <a:gd name="T6" fmla="*/ 0 w 108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43">
                  <a:moveTo>
                    <a:pt x="0" y="0"/>
                  </a:moveTo>
                  <a:lnTo>
                    <a:pt x="0" y="0"/>
                  </a:lnTo>
                  <a:lnTo>
                    <a:pt x="108" y="130"/>
                  </a:lnTo>
                  <a:lnTo>
                    <a:pt x="0" y="243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CA9B1033-7EF0-400A-9ED4-D7EA6C5B6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6" y="1168401"/>
              <a:ext cx="103188" cy="231775"/>
            </a:xfrm>
            <a:custGeom>
              <a:avLst/>
              <a:gdLst>
                <a:gd name="T0" fmla="*/ 109 w 109"/>
                <a:gd name="T1" fmla="*/ 0 h 243"/>
                <a:gd name="T2" fmla="*/ 109 w 109"/>
                <a:gd name="T3" fmla="*/ 0 h 243"/>
                <a:gd name="T4" fmla="*/ 0 w 109"/>
                <a:gd name="T5" fmla="*/ 130 h 243"/>
                <a:gd name="T6" fmla="*/ 109 w 109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243">
                  <a:moveTo>
                    <a:pt x="109" y="0"/>
                  </a:moveTo>
                  <a:lnTo>
                    <a:pt x="109" y="0"/>
                  </a:lnTo>
                  <a:lnTo>
                    <a:pt x="0" y="130"/>
                  </a:lnTo>
                  <a:lnTo>
                    <a:pt x="109" y="243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5F7ACEC1-62CF-48AD-B61B-A09951EC2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6" y="1168401"/>
              <a:ext cx="104775" cy="231775"/>
            </a:xfrm>
            <a:custGeom>
              <a:avLst/>
              <a:gdLst>
                <a:gd name="T0" fmla="*/ 0 w 109"/>
                <a:gd name="T1" fmla="*/ 0 h 243"/>
                <a:gd name="T2" fmla="*/ 0 w 109"/>
                <a:gd name="T3" fmla="*/ 0 h 243"/>
                <a:gd name="T4" fmla="*/ 109 w 109"/>
                <a:gd name="T5" fmla="*/ 130 h 243"/>
                <a:gd name="T6" fmla="*/ 0 w 109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243">
                  <a:moveTo>
                    <a:pt x="0" y="0"/>
                  </a:moveTo>
                  <a:lnTo>
                    <a:pt x="0" y="0"/>
                  </a:lnTo>
                  <a:lnTo>
                    <a:pt x="109" y="130"/>
                  </a:lnTo>
                  <a:lnTo>
                    <a:pt x="0" y="243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EFEC88D1-F9F4-456A-AAC8-B4E93FA19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13" y="1049338"/>
              <a:ext cx="527050" cy="498475"/>
            </a:xfrm>
            <a:custGeom>
              <a:avLst/>
              <a:gdLst>
                <a:gd name="T0" fmla="*/ 552 w 552"/>
                <a:gd name="T1" fmla="*/ 0 h 523"/>
                <a:gd name="T2" fmla="*/ 552 w 552"/>
                <a:gd name="T3" fmla="*/ 0 h 523"/>
                <a:gd name="T4" fmla="*/ 0 w 552"/>
                <a:gd name="T5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523">
                  <a:moveTo>
                    <a:pt x="552" y="0"/>
                  </a:moveTo>
                  <a:lnTo>
                    <a:pt x="552" y="0"/>
                  </a:lnTo>
                  <a:lnTo>
                    <a:pt x="0" y="523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0ED280F2-D201-49A6-8533-C3082B99F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8" y="836613"/>
              <a:ext cx="212725" cy="223838"/>
            </a:xfrm>
            <a:custGeom>
              <a:avLst/>
              <a:gdLst>
                <a:gd name="T0" fmla="*/ 0 w 223"/>
                <a:gd name="T1" fmla="*/ 0 h 235"/>
                <a:gd name="T2" fmla="*/ 0 w 223"/>
                <a:gd name="T3" fmla="*/ 0 h 235"/>
                <a:gd name="T4" fmla="*/ 15 w 223"/>
                <a:gd name="T5" fmla="*/ 225 h 235"/>
                <a:gd name="T6" fmla="*/ 223 w 223"/>
                <a:gd name="T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35">
                  <a:moveTo>
                    <a:pt x="0" y="0"/>
                  </a:moveTo>
                  <a:lnTo>
                    <a:pt x="0" y="0"/>
                  </a:lnTo>
                  <a:lnTo>
                    <a:pt x="15" y="225"/>
                  </a:lnTo>
                  <a:lnTo>
                    <a:pt x="223" y="235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0A62C2A1-A4DD-479E-BC3D-CBF0FA728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1517651"/>
              <a:ext cx="212725" cy="223838"/>
            </a:xfrm>
            <a:custGeom>
              <a:avLst/>
              <a:gdLst>
                <a:gd name="T0" fmla="*/ 0 w 224"/>
                <a:gd name="T1" fmla="*/ 0 h 235"/>
                <a:gd name="T2" fmla="*/ 0 w 224"/>
                <a:gd name="T3" fmla="*/ 0 h 235"/>
                <a:gd name="T4" fmla="*/ 224 w 224"/>
                <a:gd name="T5" fmla="*/ 26 h 235"/>
                <a:gd name="T6" fmla="*/ 223 w 224"/>
                <a:gd name="T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235">
                  <a:moveTo>
                    <a:pt x="0" y="0"/>
                  </a:moveTo>
                  <a:lnTo>
                    <a:pt x="0" y="0"/>
                  </a:lnTo>
                  <a:lnTo>
                    <a:pt x="224" y="26"/>
                  </a:lnTo>
                  <a:lnTo>
                    <a:pt x="223" y="235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143661C2-5688-48FB-9436-64FD36AD9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954088"/>
              <a:ext cx="160338" cy="168275"/>
            </a:xfrm>
            <a:custGeom>
              <a:avLst/>
              <a:gdLst>
                <a:gd name="T0" fmla="*/ 0 w 167"/>
                <a:gd name="T1" fmla="*/ 0 h 176"/>
                <a:gd name="T2" fmla="*/ 0 w 167"/>
                <a:gd name="T3" fmla="*/ 0 h 176"/>
                <a:gd name="T4" fmla="*/ 11 w 167"/>
                <a:gd name="T5" fmla="*/ 169 h 176"/>
                <a:gd name="T6" fmla="*/ 167 w 167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76">
                  <a:moveTo>
                    <a:pt x="0" y="0"/>
                  </a:moveTo>
                  <a:lnTo>
                    <a:pt x="0" y="0"/>
                  </a:lnTo>
                  <a:lnTo>
                    <a:pt x="11" y="169"/>
                  </a:lnTo>
                  <a:lnTo>
                    <a:pt x="167" y="176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5E796D58-FBFB-412F-A0C0-F799B316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1" y="1457326"/>
              <a:ext cx="160338" cy="166688"/>
            </a:xfrm>
            <a:custGeom>
              <a:avLst/>
              <a:gdLst>
                <a:gd name="T0" fmla="*/ 0 w 168"/>
                <a:gd name="T1" fmla="*/ 0 h 176"/>
                <a:gd name="T2" fmla="*/ 0 w 168"/>
                <a:gd name="T3" fmla="*/ 0 h 176"/>
                <a:gd name="T4" fmla="*/ 168 w 168"/>
                <a:gd name="T5" fmla="*/ 20 h 176"/>
                <a:gd name="T6" fmla="*/ 168 w 168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6">
                  <a:moveTo>
                    <a:pt x="0" y="0"/>
                  </a:moveTo>
                  <a:lnTo>
                    <a:pt x="0" y="0"/>
                  </a:lnTo>
                  <a:lnTo>
                    <a:pt x="168" y="20"/>
                  </a:lnTo>
                  <a:lnTo>
                    <a:pt x="168" y="176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594705B-D5F8-4940-9190-58D78057C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1038226"/>
              <a:ext cx="512763" cy="512763"/>
            </a:xfrm>
            <a:custGeom>
              <a:avLst/>
              <a:gdLst>
                <a:gd name="T0" fmla="*/ 537 w 537"/>
                <a:gd name="T1" fmla="*/ 537 h 537"/>
                <a:gd name="T2" fmla="*/ 537 w 537"/>
                <a:gd name="T3" fmla="*/ 537 h 537"/>
                <a:gd name="T4" fmla="*/ 0 w 537"/>
                <a:gd name="T5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7" h="537">
                  <a:moveTo>
                    <a:pt x="537" y="537"/>
                  </a:moveTo>
                  <a:lnTo>
                    <a:pt x="537" y="537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ACB4506B-FEF5-478A-AE5A-AC8232557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1528763"/>
              <a:ext cx="219075" cy="219075"/>
            </a:xfrm>
            <a:custGeom>
              <a:avLst/>
              <a:gdLst>
                <a:gd name="T0" fmla="*/ 229 w 229"/>
                <a:gd name="T1" fmla="*/ 0 h 229"/>
                <a:gd name="T2" fmla="*/ 229 w 229"/>
                <a:gd name="T3" fmla="*/ 0 h 229"/>
                <a:gd name="T4" fmla="*/ 4 w 229"/>
                <a:gd name="T5" fmla="*/ 21 h 229"/>
                <a:gd name="T6" fmla="*/ 0 w 229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29">
                  <a:moveTo>
                    <a:pt x="229" y="0"/>
                  </a:moveTo>
                  <a:lnTo>
                    <a:pt x="229" y="0"/>
                  </a:lnTo>
                  <a:lnTo>
                    <a:pt x="4" y="21"/>
                  </a:lnTo>
                  <a:lnTo>
                    <a:pt x="0" y="229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864F2052-9C2F-4454-9C11-D51871D0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830263"/>
              <a:ext cx="219075" cy="217488"/>
            </a:xfrm>
            <a:custGeom>
              <a:avLst/>
              <a:gdLst>
                <a:gd name="T0" fmla="*/ 229 w 229"/>
                <a:gd name="T1" fmla="*/ 0 h 229"/>
                <a:gd name="T2" fmla="*/ 229 w 229"/>
                <a:gd name="T3" fmla="*/ 0 h 229"/>
                <a:gd name="T4" fmla="*/ 209 w 229"/>
                <a:gd name="T5" fmla="*/ 225 h 229"/>
                <a:gd name="T6" fmla="*/ 0 w 229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29">
                  <a:moveTo>
                    <a:pt x="229" y="0"/>
                  </a:moveTo>
                  <a:lnTo>
                    <a:pt x="229" y="0"/>
                  </a:lnTo>
                  <a:lnTo>
                    <a:pt x="209" y="225"/>
                  </a:lnTo>
                  <a:lnTo>
                    <a:pt x="0" y="229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39ED273F-0A19-4439-A912-2436A19F0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1465263"/>
              <a:ext cx="163513" cy="163513"/>
            </a:xfrm>
            <a:custGeom>
              <a:avLst/>
              <a:gdLst>
                <a:gd name="T0" fmla="*/ 172 w 172"/>
                <a:gd name="T1" fmla="*/ 0 h 172"/>
                <a:gd name="T2" fmla="*/ 172 w 172"/>
                <a:gd name="T3" fmla="*/ 0 h 172"/>
                <a:gd name="T4" fmla="*/ 3 w 172"/>
                <a:gd name="T5" fmla="*/ 16 h 172"/>
                <a:gd name="T6" fmla="*/ 0 w 172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2">
                  <a:moveTo>
                    <a:pt x="172" y="0"/>
                  </a:moveTo>
                  <a:lnTo>
                    <a:pt x="172" y="0"/>
                  </a:lnTo>
                  <a:lnTo>
                    <a:pt x="3" y="16"/>
                  </a:lnTo>
                  <a:lnTo>
                    <a:pt x="0" y="172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6F4600D0-139D-45C5-B76A-5D054C184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949326"/>
              <a:ext cx="165100" cy="163513"/>
            </a:xfrm>
            <a:custGeom>
              <a:avLst/>
              <a:gdLst>
                <a:gd name="T0" fmla="*/ 172 w 172"/>
                <a:gd name="T1" fmla="*/ 0 h 172"/>
                <a:gd name="T2" fmla="*/ 172 w 172"/>
                <a:gd name="T3" fmla="*/ 0 h 172"/>
                <a:gd name="T4" fmla="*/ 157 w 172"/>
                <a:gd name="T5" fmla="*/ 168 h 172"/>
                <a:gd name="T6" fmla="*/ 0 w 172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2">
                  <a:moveTo>
                    <a:pt x="172" y="0"/>
                  </a:moveTo>
                  <a:lnTo>
                    <a:pt x="172" y="0"/>
                  </a:lnTo>
                  <a:lnTo>
                    <a:pt x="157" y="168"/>
                  </a:lnTo>
                  <a:lnTo>
                    <a:pt x="0" y="172"/>
                  </a:lnTo>
                </a:path>
              </a:pathLst>
            </a:custGeom>
            <a:noFill/>
            <a:ln w="190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995847B-608B-4DB5-BB47-A1F2271941E5}"/>
              </a:ext>
            </a:extLst>
          </p:cNvPr>
          <p:cNvGrpSpPr>
            <a:grpSpLocks noChangeAspect="1"/>
          </p:cNvGrpSpPr>
          <p:nvPr/>
        </p:nvGrpSpPr>
        <p:grpSpPr>
          <a:xfrm>
            <a:off x="6595301" y="1041120"/>
            <a:ext cx="989013" cy="987425"/>
            <a:chOff x="7143751" y="790576"/>
            <a:chExt cx="989013" cy="987425"/>
          </a:xfrm>
        </p:grpSpPr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EC4F8FE-E789-4EB3-A16F-C90643F9E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923926"/>
              <a:ext cx="0" cy="725488"/>
            </a:xfrm>
            <a:custGeom>
              <a:avLst/>
              <a:gdLst>
                <a:gd name="T0" fmla="*/ 0 h 760"/>
                <a:gd name="T1" fmla="*/ 0 h 760"/>
                <a:gd name="T2" fmla="*/ 760 h 7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60">
                  <a:moveTo>
                    <a:pt x="0" y="0"/>
                  </a:moveTo>
                  <a:lnTo>
                    <a:pt x="0" y="0"/>
                  </a:lnTo>
                  <a:lnTo>
                    <a:pt x="0" y="760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CC06AA02-5364-4E58-9544-D588C430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6" y="790576"/>
              <a:ext cx="309563" cy="136525"/>
            </a:xfrm>
            <a:custGeom>
              <a:avLst/>
              <a:gdLst>
                <a:gd name="T0" fmla="*/ 0 w 325"/>
                <a:gd name="T1" fmla="*/ 0 h 144"/>
                <a:gd name="T2" fmla="*/ 0 w 325"/>
                <a:gd name="T3" fmla="*/ 0 h 144"/>
                <a:gd name="T4" fmla="*/ 174 w 325"/>
                <a:gd name="T5" fmla="*/ 144 h 144"/>
                <a:gd name="T6" fmla="*/ 325 w 325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44">
                  <a:moveTo>
                    <a:pt x="0" y="0"/>
                  </a:moveTo>
                  <a:lnTo>
                    <a:pt x="0" y="0"/>
                  </a:lnTo>
                  <a:lnTo>
                    <a:pt x="174" y="144"/>
                  </a:lnTo>
                  <a:lnTo>
                    <a:pt x="325" y="0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CDCCC923-E726-4EF9-BCBB-29183B85C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6" y="1641476"/>
              <a:ext cx="309563" cy="136525"/>
            </a:xfrm>
            <a:custGeom>
              <a:avLst/>
              <a:gdLst>
                <a:gd name="T0" fmla="*/ 0 w 325"/>
                <a:gd name="T1" fmla="*/ 144 h 144"/>
                <a:gd name="T2" fmla="*/ 0 w 325"/>
                <a:gd name="T3" fmla="*/ 144 h 144"/>
                <a:gd name="T4" fmla="*/ 174 w 325"/>
                <a:gd name="T5" fmla="*/ 0 h 144"/>
                <a:gd name="T6" fmla="*/ 325 w 325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44">
                  <a:moveTo>
                    <a:pt x="0" y="144"/>
                  </a:moveTo>
                  <a:lnTo>
                    <a:pt x="0" y="144"/>
                  </a:lnTo>
                  <a:lnTo>
                    <a:pt x="174" y="0"/>
                  </a:lnTo>
                  <a:lnTo>
                    <a:pt x="325" y="144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F729BB3A-1D80-42C9-84C0-D7FF8C11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6" y="919163"/>
              <a:ext cx="231775" cy="103188"/>
            </a:xfrm>
            <a:custGeom>
              <a:avLst/>
              <a:gdLst>
                <a:gd name="T0" fmla="*/ 0 w 243"/>
                <a:gd name="T1" fmla="*/ 0 h 108"/>
                <a:gd name="T2" fmla="*/ 0 w 243"/>
                <a:gd name="T3" fmla="*/ 0 h 108"/>
                <a:gd name="T4" fmla="*/ 130 w 243"/>
                <a:gd name="T5" fmla="*/ 108 h 108"/>
                <a:gd name="T6" fmla="*/ 243 w 243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8">
                  <a:moveTo>
                    <a:pt x="0" y="0"/>
                  </a:moveTo>
                  <a:lnTo>
                    <a:pt x="0" y="0"/>
                  </a:lnTo>
                  <a:lnTo>
                    <a:pt x="130" y="108"/>
                  </a:lnTo>
                  <a:lnTo>
                    <a:pt x="243" y="0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A337C9CF-3176-4BB3-A3C2-2453CF93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6" y="1546226"/>
              <a:ext cx="231775" cy="103188"/>
            </a:xfrm>
            <a:custGeom>
              <a:avLst/>
              <a:gdLst>
                <a:gd name="T0" fmla="*/ 0 w 243"/>
                <a:gd name="T1" fmla="*/ 108 h 108"/>
                <a:gd name="T2" fmla="*/ 0 w 243"/>
                <a:gd name="T3" fmla="*/ 108 h 108"/>
                <a:gd name="T4" fmla="*/ 130 w 243"/>
                <a:gd name="T5" fmla="*/ 0 h 108"/>
                <a:gd name="T6" fmla="*/ 243 w 243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8">
                  <a:moveTo>
                    <a:pt x="0" y="108"/>
                  </a:moveTo>
                  <a:lnTo>
                    <a:pt x="0" y="108"/>
                  </a:lnTo>
                  <a:lnTo>
                    <a:pt x="130" y="0"/>
                  </a:lnTo>
                  <a:lnTo>
                    <a:pt x="243" y="108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74F7A158-162B-44B4-8D9B-7E192B996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6" y="1028701"/>
              <a:ext cx="231775" cy="104775"/>
            </a:xfrm>
            <a:custGeom>
              <a:avLst/>
              <a:gdLst>
                <a:gd name="T0" fmla="*/ 0 w 243"/>
                <a:gd name="T1" fmla="*/ 0 h 109"/>
                <a:gd name="T2" fmla="*/ 0 w 243"/>
                <a:gd name="T3" fmla="*/ 0 h 109"/>
                <a:gd name="T4" fmla="*/ 130 w 243"/>
                <a:gd name="T5" fmla="*/ 109 h 109"/>
                <a:gd name="T6" fmla="*/ 243 w 24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9">
                  <a:moveTo>
                    <a:pt x="0" y="0"/>
                  </a:moveTo>
                  <a:lnTo>
                    <a:pt x="0" y="0"/>
                  </a:lnTo>
                  <a:lnTo>
                    <a:pt x="130" y="109"/>
                  </a:lnTo>
                  <a:lnTo>
                    <a:pt x="243" y="0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ADF02394-7BFD-470B-ACF8-3AFAF0263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6" y="1435101"/>
              <a:ext cx="231775" cy="103188"/>
            </a:xfrm>
            <a:custGeom>
              <a:avLst/>
              <a:gdLst>
                <a:gd name="T0" fmla="*/ 0 w 243"/>
                <a:gd name="T1" fmla="*/ 109 h 109"/>
                <a:gd name="T2" fmla="*/ 0 w 243"/>
                <a:gd name="T3" fmla="*/ 109 h 109"/>
                <a:gd name="T4" fmla="*/ 130 w 243"/>
                <a:gd name="T5" fmla="*/ 0 h 109"/>
                <a:gd name="T6" fmla="*/ 243 w 243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9">
                  <a:moveTo>
                    <a:pt x="0" y="109"/>
                  </a:moveTo>
                  <a:lnTo>
                    <a:pt x="0" y="109"/>
                  </a:lnTo>
                  <a:lnTo>
                    <a:pt x="130" y="0"/>
                  </a:lnTo>
                  <a:lnTo>
                    <a:pt x="243" y="109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1896C6B-28C6-44ED-BDF1-8DF1C1AB8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1293813"/>
              <a:ext cx="723900" cy="0"/>
            </a:xfrm>
            <a:custGeom>
              <a:avLst/>
              <a:gdLst>
                <a:gd name="T0" fmla="*/ 760 w 760"/>
                <a:gd name="T1" fmla="*/ 760 w 760"/>
                <a:gd name="T2" fmla="*/ 0 w 7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0">
                  <a:moveTo>
                    <a:pt x="760" y="0"/>
                  </a:moveTo>
                  <a:lnTo>
                    <a:pt x="760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0A4BF369-D22D-4E96-991F-E4C15C12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651" y="1128713"/>
              <a:ext cx="138113" cy="309563"/>
            </a:xfrm>
            <a:custGeom>
              <a:avLst/>
              <a:gdLst>
                <a:gd name="T0" fmla="*/ 145 w 145"/>
                <a:gd name="T1" fmla="*/ 0 h 324"/>
                <a:gd name="T2" fmla="*/ 145 w 145"/>
                <a:gd name="T3" fmla="*/ 0 h 324"/>
                <a:gd name="T4" fmla="*/ 0 w 145"/>
                <a:gd name="T5" fmla="*/ 173 h 324"/>
                <a:gd name="T6" fmla="*/ 145 w 14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324">
                  <a:moveTo>
                    <a:pt x="145" y="0"/>
                  </a:moveTo>
                  <a:lnTo>
                    <a:pt x="145" y="0"/>
                  </a:lnTo>
                  <a:lnTo>
                    <a:pt x="0" y="173"/>
                  </a:lnTo>
                  <a:lnTo>
                    <a:pt x="145" y="324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3BFD2AE6-97E0-4663-AF54-DE646609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1" y="1128713"/>
              <a:ext cx="138113" cy="309563"/>
            </a:xfrm>
            <a:custGeom>
              <a:avLst/>
              <a:gdLst>
                <a:gd name="T0" fmla="*/ 0 w 145"/>
                <a:gd name="T1" fmla="*/ 0 h 324"/>
                <a:gd name="T2" fmla="*/ 0 w 145"/>
                <a:gd name="T3" fmla="*/ 0 h 324"/>
                <a:gd name="T4" fmla="*/ 145 w 145"/>
                <a:gd name="T5" fmla="*/ 173 h 324"/>
                <a:gd name="T6" fmla="*/ 0 w 14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324">
                  <a:moveTo>
                    <a:pt x="0" y="0"/>
                  </a:moveTo>
                  <a:lnTo>
                    <a:pt x="0" y="0"/>
                  </a:lnTo>
                  <a:lnTo>
                    <a:pt x="145" y="173"/>
                  </a:lnTo>
                  <a:lnTo>
                    <a:pt x="0" y="324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BB017F88-48EF-4B0C-9D8E-E3C4B2F3E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1" y="1168401"/>
              <a:ext cx="104775" cy="231775"/>
            </a:xfrm>
            <a:custGeom>
              <a:avLst/>
              <a:gdLst>
                <a:gd name="T0" fmla="*/ 109 w 109"/>
                <a:gd name="T1" fmla="*/ 0 h 243"/>
                <a:gd name="T2" fmla="*/ 109 w 109"/>
                <a:gd name="T3" fmla="*/ 0 h 243"/>
                <a:gd name="T4" fmla="*/ 0 w 109"/>
                <a:gd name="T5" fmla="*/ 130 h 243"/>
                <a:gd name="T6" fmla="*/ 109 w 109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243">
                  <a:moveTo>
                    <a:pt x="109" y="0"/>
                  </a:moveTo>
                  <a:lnTo>
                    <a:pt x="109" y="0"/>
                  </a:lnTo>
                  <a:lnTo>
                    <a:pt x="0" y="130"/>
                  </a:lnTo>
                  <a:lnTo>
                    <a:pt x="109" y="243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C4FA98AC-31D3-4E7F-8125-537B8CA7B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1168401"/>
              <a:ext cx="103188" cy="231775"/>
            </a:xfrm>
            <a:custGeom>
              <a:avLst/>
              <a:gdLst>
                <a:gd name="T0" fmla="*/ 0 w 108"/>
                <a:gd name="T1" fmla="*/ 0 h 243"/>
                <a:gd name="T2" fmla="*/ 0 w 108"/>
                <a:gd name="T3" fmla="*/ 0 h 243"/>
                <a:gd name="T4" fmla="*/ 108 w 108"/>
                <a:gd name="T5" fmla="*/ 130 h 243"/>
                <a:gd name="T6" fmla="*/ 0 w 108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43">
                  <a:moveTo>
                    <a:pt x="0" y="0"/>
                  </a:moveTo>
                  <a:lnTo>
                    <a:pt x="0" y="0"/>
                  </a:lnTo>
                  <a:lnTo>
                    <a:pt x="108" y="130"/>
                  </a:lnTo>
                  <a:lnTo>
                    <a:pt x="0" y="243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13DFFB79-B488-4E04-8F0D-D92FCABF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6" y="1168401"/>
              <a:ext cx="103188" cy="231775"/>
            </a:xfrm>
            <a:custGeom>
              <a:avLst/>
              <a:gdLst>
                <a:gd name="T0" fmla="*/ 108 w 108"/>
                <a:gd name="T1" fmla="*/ 0 h 243"/>
                <a:gd name="T2" fmla="*/ 108 w 108"/>
                <a:gd name="T3" fmla="*/ 0 h 243"/>
                <a:gd name="T4" fmla="*/ 0 w 108"/>
                <a:gd name="T5" fmla="*/ 130 h 243"/>
                <a:gd name="T6" fmla="*/ 108 w 108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43">
                  <a:moveTo>
                    <a:pt x="108" y="0"/>
                  </a:moveTo>
                  <a:lnTo>
                    <a:pt x="108" y="0"/>
                  </a:lnTo>
                  <a:lnTo>
                    <a:pt x="0" y="130"/>
                  </a:lnTo>
                  <a:lnTo>
                    <a:pt x="108" y="243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0C313AA9-05CE-4604-9964-9F50815A4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463" y="1168401"/>
              <a:ext cx="103188" cy="231775"/>
            </a:xfrm>
            <a:custGeom>
              <a:avLst/>
              <a:gdLst>
                <a:gd name="T0" fmla="*/ 0 w 108"/>
                <a:gd name="T1" fmla="*/ 0 h 243"/>
                <a:gd name="T2" fmla="*/ 0 w 108"/>
                <a:gd name="T3" fmla="*/ 0 h 243"/>
                <a:gd name="T4" fmla="*/ 108 w 108"/>
                <a:gd name="T5" fmla="*/ 130 h 243"/>
                <a:gd name="T6" fmla="*/ 0 w 108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43">
                  <a:moveTo>
                    <a:pt x="0" y="0"/>
                  </a:moveTo>
                  <a:lnTo>
                    <a:pt x="0" y="0"/>
                  </a:lnTo>
                  <a:lnTo>
                    <a:pt x="108" y="130"/>
                  </a:lnTo>
                  <a:lnTo>
                    <a:pt x="0" y="243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F7DB0BC6-5A0C-43D2-96C3-1CA371AD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051" y="1049338"/>
              <a:ext cx="525463" cy="498475"/>
            </a:xfrm>
            <a:custGeom>
              <a:avLst/>
              <a:gdLst>
                <a:gd name="T0" fmla="*/ 551 w 551"/>
                <a:gd name="T1" fmla="*/ 0 h 523"/>
                <a:gd name="T2" fmla="*/ 551 w 551"/>
                <a:gd name="T3" fmla="*/ 0 h 523"/>
                <a:gd name="T4" fmla="*/ 0 w 551"/>
                <a:gd name="T5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523">
                  <a:moveTo>
                    <a:pt x="551" y="0"/>
                  </a:moveTo>
                  <a:lnTo>
                    <a:pt x="551" y="0"/>
                  </a:lnTo>
                  <a:lnTo>
                    <a:pt x="0" y="523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92EA935B-F4D9-4F97-B774-FB877BFA8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836613"/>
              <a:ext cx="212725" cy="223838"/>
            </a:xfrm>
            <a:custGeom>
              <a:avLst/>
              <a:gdLst>
                <a:gd name="T0" fmla="*/ 0 w 223"/>
                <a:gd name="T1" fmla="*/ 0 h 235"/>
                <a:gd name="T2" fmla="*/ 0 w 223"/>
                <a:gd name="T3" fmla="*/ 0 h 235"/>
                <a:gd name="T4" fmla="*/ 14 w 223"/>
                <a:gd name="T5" fmla="*/ 225 h 235"/>
                <a:gd name="T6" fmla="*/ 223 w 223"/>
                <a:gd name="T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35">
                  <a:moveTo>
                    <a:pt x="0" y="0"/>
                  </a:moveTo>
                  <a:lnTo>
                    <a:pt x="0" y="0"/>
                  </a:lnTo>
                  <a:lnTo>
                    <a:pt x="14" y="225"/>
                  </a:lnTo>
                  <a:lnTo>
                    <a:pt x="223" y="235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55183F72-4757-4F89-8EC2-1E5A6BD0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1517651"/>
              <a:ext cx="214313" cy="223838"/>
            </a:xfrm>
            <a:custGeom>
              <a:avLst/>
              <a:gdLst>
                <a:gd name="T0" fmla="*/ 0 w 224"/>
                <a:gd name="T1" fmla="*/ 0 h 235"/>
                <a:gd name="T2" fmla="*/ 0 w 224"/>
                <a:gd name="T3" fmla="*/ 0 h 235"/>
                <a:gd name="T4" fmla="*/ 224 w 224"/>
                <a:gd name="T5" fmla="*/ 26 h 235"/>
                <a:gd name="T6" fmla="*/ 223 w 224"/>
                <a:gd name="T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235">
                  <a:moveTo>
                    <a:pt x="0" y="0"/>
                  </a:moveTo>
                  <a:lnTo>
                    <a:pt x="0" y="0"/>
                  </a:lnTo>
                  <a:lnTo>
                    <a:pt x="224" y="26"/>
                  </a:lnTo>
                  <a:lnTo>
                    <a:pt x="223" y="235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14E42F40-6CC7-4AD4-8F4C-9A0EFA4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6" y="954088"/>
              <a:ext cx="160338" cy="168275"/>
            </a:xfrm>
            <a:custGeom>
              <a:avLst/>
              <a:gdLst>
                <a:gd name="T0" fmla="*/ 0 w 168"/>
                <a:gd name="T1" fmla="*/ 0 h 176"/>
                <a:gd name="T2" fmla="*/ 0 w 168"/>
                <a:gd name="T3" fmla="*/ 0 h 176"/>
                <a:gd name="T4" fmla="*/ 11 w 168"/>
                <a:gd name="T5" fmla="*/ 169 h 176"/>
                <a:gd name="T6" fmla="*/ 168 w 168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6">
                  <a:moveTo>
                    <a:pt x="0" y="0"/>
                  </a:moveTo>
                  <a:lnTo>
                    <a:pt x="0" y="0"/>
                  </a:lnTo>
                  <a:lnTo>
                    <a:pt x="11" y="169"/>
                  </a:lnTo>
                  <a:lnTo>
                    <a:pt x="168" y="176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2297E847-825B-495A-82D0-B2E1C07E6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38" y="1457326"/>
              <a:ext cx="160338" cy="166688"/>
            </a:xfrm>
            <a:custGeom>
              <a:avLst/>
              <a:gdLst>
                <a:gd name="T0" fmla="*/ 0 w 168"/>
                <a:gd name="T1" fmla="*/ 0 h 176"/>
                <a:gd name="T2" fmla="*/ 0 w 168"/>
                <a:gd name="T3" fmla="*/ 0 h 176"/>
                <a:gd name="T4" fmla="*/ 168 w 168"/>
                <a:gd name="T5" fmla="*/ 20 h 176"/>
                <a:gd name="T6" fmla="*/ 167 w 168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6">
                  <a:moveTo>
                    <a:pt x="0" y="0"/>
                  </a:moveTo>
                  <a:lnTo>
                    <a:pt x="0" y="0"/>
                  </a:lnTo>
                  <a:lnTo>
                    <a:pt x="168" y="20"/>
                  </a:lnTo>
                  <a:lnTo>
                    <a:pt x="167" y="176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7FBC2986-CC80-4B63-833F-23623B2F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113" y="1038226"/>
              <a:ext cx="512763" cy="512763"/>
            </a:xfrm>
            <a:custGeom>
              <a:avLst/>
              <a:gdLst>
                <a:gd name="T0" fmla="*/ 537 w 537"/>
                <a:gd name="T1" fmla="*/ 537 h 537"/>
                <a:gd name="T2" fmla="*/ 537 w 537"/>
                <a:gd name="T3" fmla="*/ 537 h 537"/>
                <a:gd name="T4" fmla="*/ 0 w 537"/>
                <a:gd name="T5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7" h="537">
                  <a:moveTo>
                    <a:pt x="537" y="537"/>
                  </a:moveTo>
                  <a:lnTo>
                    <a:pt x="537" y="537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86D6019C-A937-443B-B5D4-B80C15899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38" y="1528763"/>
              <a:ext cx="220663" cy="219075"/>
            </a:xfrm>
            <a:custGeom>
              <a:avLst/>
              <a:gdLst>
                <a:gd name="T0" fmla="*/ 230 w 230"/>
                <a:gd name="T1" fmla="*/ 0 h 229"/>
                <a:gd name="T2" fmla="*/ 230 w 230"/>
                <a:gd name="T3" fmla="*/ 0 h 229"/>
                <a:gd name="T4" fmla="*/ 5 w 230"/>
                <a:gd name="T5" fmla="*/ 21 h 229"/>
                <a:gd name="T6" fmla="*/ 0 w 230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9">
                  <a:moveTo>
                    <a:pt x="230" y="0"/>
                  </a:moveTo>
                  <a:lnTo>
                    <a:pt x="230" y="0"/>
                  </a:lnTo>
                  <a:lnTo>
                    <a:pt x="5" y="21"/>
                  </a:lnTo>
                  <a:lnTo>
                    <a:pt x="0" y="229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8DB2F133-62EE-4E5A-BB57-A90D109C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438" y="830263"/>
              <a:ext cx="219075" cy="217488"/>
            </a:xfrm>
            <a:custGeom>
              <a:avLst/>
              <a:gdLst>
                <a:gd name="T0" fmla="*/ 230 w 230"/>
                <a:gd name="T1" fmla="*/ 0 h 229"/>
                <a:gd name="T2" fmla="*/ 230 w 230"/>
                <a:gd name="T3" fmla="*/ 0 h 229"/>
                <a:gd name="T4" fmla="*/ 209 w 230"/>
                <a:gd name="T5" fmla="*/ 225 h 229"/>
                <a:gd name="T6" fmla="*/ 0 w 230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9">
                  <a:moveTo>
                    <a:pt x="230" y="0"/>
                  </a:moveTo>
                  <a:lnTo>
                    <a:pt x="230" y="0"/>
                  </a:lnTo>
                  <a:lnTo>
                    <a:pt x="209" y="225"/>
                  </a:lnTo>
                  <a:lnTo>
                    <a:pt x="0" y="229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027DBFCE-F4D8-424C-A86E-C0F1373C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1465263"/>
              <a:ext cx="163513" cy="163513"/>
            </a:xfrm>
            <a:custGeom>
              <a:avLst/>
              <a:gdLst>
                <a:gd name="T0" fmla="*/ 172 w 172"/>
                <a:gd name="T1" fmla="*/ 0 h 172"/>
                <a:gd name="T2" fmla="*/ 172 w 172"/>
                <a:gd name="T3" fmla="*/ 0 h 172"/>
                <a:gd name="T4" fmla="*/ 4 w 172"/>
                <a:gd name="T5" fmla="*/ 16 h 172"/>
                <a:gd name="T6" fmla="*/ 0 w 172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2">
                  <a:moveTo>
                    <a:pt x="172" y="0"/>
                  </a:moveTo>
                  <a:lnTo>
                    <a:pt x="172" y="0"/>
                  </a:lnTo>
                  <a:lnTo>
                    <a:pt x="4" y="16"/>
                  </a:lnTo>
                  <a:lnTo>
                    <a:pt x="0" y="172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59FC9D12-87DC-4369-98CB-9850183A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1" y="949326"/>
              <a:ext cx="163513" cy="163513"/>
            </a:xfrm>
            <a:custGeom>
              <a:avLst/>
              <a:gdLst>
                <a:gd name="T0" fmla="*/ 172 w 172"/>
                <a:gd name="T1" fmla="*/ 0 h 172"/>
                <a:gd name="T2" fmla="*/ 172 w 172"/>
                <a:gd name="T3" fmla="*/ 0 h 172"/>
                <a:gd name="T4" fmla="*/ 156 w 172"/>
                <a:gd name="T5" fmla="*/ 168 h 172"/>
                <a:gd name="T6" fmla="*/ 0 w 172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2">
                  <a:moveTo>
                    <a:pt x="172" y="0"/>
                  </a:moveTo>
                  <a:lnTo>
                    <a:pt x="172" y="0"/>
                  </a:lnTo>
                  <a:lnTo>
                    <a:pt x="156" y="168"/>
                  </a:lnTo>
                  <a:lnTo>
                    <a:pt x="0" y="172"/>
                  </a:lnTo>
                </a:path>
              </a:pathLst>
            </a:custGeom>
            <a:noFill/>
            <a:ln w="19050" cap="flat">
              <a:solidFill>
                <a:srgbClr val="6EB1C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8123FC26-F270-4903-A330-51B7B34BF81A}"/>
              </a:ext>
            </a:extLst>
          </p:cNvPr>
          <p:cNvGrpSpPr>
            <a:grpSpLocks noChangeAspect="1"/>
          </p:cNvGrpSpPr>
          <p:nvPr/>
        </p:nvGrpSpPr>
        <p:grpSpPr>
          <a:xfrm>
            <a:off x="6366701" y="5479770"/>
            <a:ext cx="2157413" cy="1624013"/>
            <a:chOff x="6915151" y="5229226"/>
            <a:chExt cx="2157413" cy="1624013"/>
          </a:xfrm>
        </p:grpSpPr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7CB777D1-0E4D-4C18-B1DD-2E966F441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5597526"/>
              <a:ext cx="1160463" cy="1098550"/>
            </a:xfrm>
            <a:custGeom>
              <a:avLst/>
              <a:gdLst>
                <a:gd name="T0" fmla="*/ 0 w 1216"/>
                <a:gd name="T1" fmla="*/ 1151 h 1151"/>
                <a:gd name="T2" fmla="*/ 0 w 1216"/>
                <a:gd name="T3" fmla="*/ 1151 h 1151"/>
                <a:gd name="T4" fmla="*/ 1216 w 1216"/>
                <a:gd name="T5" fmla="*/ 1151 h 1151"/>
                <a:gd name="T6" fmla="*/ 1216 w 1216"/>
                <a:gd name="T7" fmla="*/ 0 h 1151"/>
                <a:gd name="T8" fmla="*/ 0 w 1216"/>
                <a:gd name="T9" fmla="*/ 0 h 1151"/>
                <a:gd name="T10" fmla="*/ 0 w 1216"/>
                <a:gd name="T11" fmla="*/ 1151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151">
                  <a:moveTo>
                    <a:pt x="0" y="1151"/>
                  </a:moveTo>
                  <a:lnTo>
                    <a:pt x="0" y="1151"/>
                  </a:lnTo>
                  <a:lnTo>
                    <a:pt x="1216" y="1151"/>
                  </a:lnTo>
                  <a:lnTo>
                    <a:pt x="1216" y="0"/>
                  </a:lnTo>
                  <a:lnTo>
                    <a:pt x="0" y="0"/>
                  </a:lnTo>
                  <a:lnTo>
                    <a:pt x="0" y="1151"/>
                  </a:lnTo>
                  <a:close/>
                </a:path>
              </a:pathLst>
            </a:custGeom>
            <a:solidFill>
              <a:srgbClr val="0E699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3">
              <a:extLst>
                <a:ext uri="{FF2B5EF4-FFF2-40B4-BE49-F238E27FC236}">
                  <a16:creationId xmlns:a16="http://schemas.microsoft.com/office/drawing/2014/main" id="{ED0B3F8E-14F9-4F1E-9FD8-874A76FE3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5597526"/>
              <a:ext cx="1160463" cy="1098550"/>
            </a:xfrm>
            <a:custGeom>
              <a:avLst/>
              <a:gdLst>
                <a:gd name="T0" fmla="*/ 0 w 1216"/>
                <a:gd name="T1" fmla="*/ 1151 h 1151"/>
                <a:gd name="T2" fmla="*/ 0 w 1216"/>
                <a:gd name="T3" fmla="*/ 1151 h 1151"/>
                <a:gd name="T4" fmla="*/ 1216 w 1216"/>
                <a:gd name="T5" fmla="*/ 1151 h 1151"/>
                <a:gd name="T6" fmla="*/ 1216 w 1216"/>
                <a:gd name="T7" fmla="*/ 0 h 1151"/>
                <a:gd name="T8" fmla="*/ 0 w 1216"/>
                <a:gd name="T9" fmla="*/ 0 h 1151"/>
                <a:gd name="T10" fmla="*/ 0 w 1216"/>
                <a:gd name="T11" fmla="*/ 1151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151">
                  <a:moveTo>
                    <a:pt x="0" y="1151"/>
                  </a:moveTo>
                  <a:lnTo>
                    <a:pt x="0" y="1151"/>
                  </a:lnTo>
                  <a:lnTo>
                    <a:pt x="1216" y="1151"/>
                  </a:lnTo>
                  <a:lnTo>
                    <a:pt x="1216" y="0"/>
                  </a:lnTo>
                  <a:lnTo>
                    <a:pt x="0" y="0"/>
                  </a:lnTo>
                  <a:lnTo>
                    <a:pt x="0" y="115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74">
              <a:extLst>
                <a:ext uri="{FF2B5EF4-FFF2-40B4-BE49-F238E27FC236}">
                  <a16:creationId xmlns:a16="http://schemas.microsoft.com/office/drawing/2014/main" id="{2F75C29B-D609-4699-94B1-6CEFEF778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151" y="5597526"/>
              <a:ext cx="1231900" cy="217488"/>
            </a:xfrm>
            <a:custGeom>
              <a:avLst/>
              <a:gdLst>
                <a:gd name="T0" fmla="*/ 0 w 1292"/>
                <a:gd name="T1" fmla="*/ 227 h 227"/>
                <a:gd name="T2" fmla="*/ 0 w 1292"/>
                <a:gd name="T3" fmla="*/ 227 h 227"/>
                <a:gd name="T4" fmla="*/ 1292 w 1292"/>
                <a:gd name="T5" fmla="*/ 227 h 227"/>
                <a:gd name="T6" fmla="*/ 1292 w 1292"/>
                <a:gd name="T7" fmla="*/ 0 h 227"/>
                <a:gd name="T8" fmla="*/ 0 w 1292"/>
                <a:gd name="T9" fmla="*/ 0 h 227"/>
                <a:gd name="T10" fmla="*/ 0 w 1292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227">
                  <a:moveTo>
                    <a:pt x="0" y="227"/>
                  </a:moveTo>
                  <a:lnTo>
                    <a:pt x="0" y="227"/>
                  </a:lnTo>
                  <a:lnTo>
                    <a:pt x="1292" y="227"/>
                  </a:lnTo>
                  <a:lnTo>
                    <a:pt x="1292" y="0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E699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75">
              <a:extLst>
                <a:ext uri="{FF2B5EF4-FFF2-40B4-BE49-F238E27FC236}">
                  <a16:creationId xmlns:a16="http://schemas.microsoft.com/office/drawing/2014/main" id="{28A8D204-723C-4F21-B3E0-14988CD0D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151" y="5597526"/>
              <a:ext cx="1231900" cy="217488"/>
            </a:xfrm>
            <a:custGeom>
              <a:avLst/>
              <a:gdLst>
                <a:gd name="T0" fmla="*/ 0 w 1292"/>
                <a:gd name="T1" fmla="*/ 227 h 227"/>
                <a:gd name="T2" fmla="*/ 0 w 1292"/>
                <a:gd name="T3" fmla="*/ 227 h 227"/>
                <a:gd name="T4" fmla="*/ 1292 w 1292"/>
                <a:gd name="T5" fmla="*/ 227 h 227"/>
                <a:gd name="T6" fmla="*/ 1292 w 1292"/>
                <a:gd name="T7" fmla="*/ 0 h 227"/>
                <a:gd name="T8" fmla="*/ 0 w 1292"/>
                <a:gd name="T9" fmla="*/ 0 h 227"/>
                <a:gd name="T10" fmla="*/ 0 w 1292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227">
                  <a:moveTo>
                    <a:pt x="0" y="227"/>
                  </a:moveTo>
                  <a:lnTo>
                    <a:pt x="0" y="227"/>
                  </a:lnTo>
                  <a:lnTo>
                    <a:pt x="1292" y="227"/>
                  </a:lnTo>
                  <a:lnTo>
                    <a:pt x="1292" y="0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76">
              <a:extLst>
                <a:ext uri="{FF2B5EF4-FFF2-40B4-BE49-F238E27FC236}">
                  <a16:creationId xmlns:a16="http://schemas.microsoft.com/office/drawing/2014/main" id="{D89A2DE2-04E8-474B-AFBF-82A8EDD3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6" y="5573713"/>
              <a:ext cx="161925" cy="1135063"/>
            </a:xfrm>
            <a:custGeom>
              <a:avLst/>
              <a:gdLst>
                <a:gd name="T0" fmla="*/ 0 w 169"/>
                <a:gd name="T1" fmla="*/ 1190 h 1190"/>
                <a:gd name="T2" fmla="*/ 0 w 169"/>
                <a:gd name="T3" fmla="*/ 1190 h 1190"/>
                <a:gd name="T4" fmla="*/ 169 w 169"/>
                <a:gd name="T5" fmla="*/ 1190 h 1190"/>
                <a:gd name="T6" fmla="*/ 169 w 169"/>
                <a:gd name="T7" fmla="*/ 0 h 1190"/>
                <a:gd name="T8" fmla="*/ 0 w 169"/>
                <a:gd name="T9" fmla="*/ 0 h 1190"/>
                <a:gd name="T10" fmla="*/ 0 w 169"/>
                <a:gd name="T11" fmla="*/ 119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190">
                  <a:moveTo>
                    <a:pt x="0" y="1190"/>
                  </a:moveTo>
                  <a:lnTo>
                    <a:pt x="0" y="1190"/>
                  </a:lnTo>
                  <a:lnTo>
                    <a:pt x="169" y="1190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19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77">
              <a:extLst>
                <a:ext uri="{FF2B5EF4-FFF2-40B4-BE49-F238E27FC236}">
                  <a16:creationId xmlns:a16="http://schemas.microsoft.com/office/drawing/2014/main" id="{D9A30626-6587-49AD-BFE7-E2ECC1598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6" y="5573713"/>
              <a:ext cx="161925" cy="1135063"/>
            </a:xfrm>
            <a:custGeom>
              <a:avLst/>
              <a:gdLst>
                <a:gd name="T0" fmla="*/ 0 w 169"/>
                <a:gd name="T1" fmla="*/ 1190 h 1190"/>
                <a:gd name="T2" fmla="*/ 0 w 169"/>
                <a:gd name="T3" fmla="*/ 1190 h 1190"/>
                <a:gd name="T4" fmla="*/ 169 w 169"/>
                <a:gd name="T5" fmla="*/ 1190 h 1190"/>
                <a:gd name="T6" fmla="*/ 169 w 169"/>
                <a:gd name="T7" fmla="*/ 0 h 1190"/>
                <a:gd name="T8" fmla="*/ 0 w 169"/>
                <a:gd name="T9" fmla="*/ 0 h 1190"/>
                <a:gd name="T10" fmla="*/ 0 w 169"/>
                <a:gd name="T11" fmla="*/ 119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190">
                  <a:moveTo>
                    <a:pt x="0" y="1190"/>
                  </a:moveTo>
                  <a:lnTo>
                    <a:pt x="0" y="1190"/>
                  </a:lnTo>
                  <a:lnTo>
                    <a:pt x="169" y="1190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19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78">
              <a:extLst>
                <a:ext uri="{FF2B5EF4-FFF2-40B4-BE49-F238E27FC236}">
                  <a16:creationId xmlns:a16="http://schemas.microsoft.com/office/drawing/2014/main" id="{52ED2C2F-B3B4-4D8A-9205-3E6B7E25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1" y="6072188"/>
              <a:ext cx="1219200" cy="161925"/>
            </a:xfrm>
            <a:custGeom>
              <a:avLst/>
              <a:gdLst>
                <a:gd name="T0" fmla="*/ 1279 w 1279"/>
                <a:gd name="T1" fmla="*/ 0 h 170"/>
                <a:gd name="T2" fmla="*/ 1279 w 1279"/>
                <a:gd name="T3" fmla="*/ 0 h 170"/>
                <a:gd name="T4" fmla="*/ 0 w 1279"/>
                <a:gd name="T5" fmla="*/ 0 h 170"/>
                <a:gd name="T6" fmla="*/ 0 w 1279"/>
                <a:gd name="T7" fmla="*/ 170 h 170"/>
                <a:gd name="T8" fmla="*/ 1279 w 1279"/>
                <a:gd name="T9" fmla="*/ 170 h 170"/>
                <a:gd name="T10" fmla="*/ 1279 w 1279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170">
                  <a:moveTo>
                    <a:pt x="1279" y="0"/>
                  </a:moveTo>
                  <a:lnTo>
                    <a:pt x="1279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1279" y="170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79">
              <a:extLst>
                <a:ext uri="{FF2B5EF4-FFF2-40B4-BE49-F238E27FC236}">
                  <a16:creationId xmlns:a16="http://schemas.microsoft.com/office/drawing/2014/main" id="{A0BF02E9-9534-43D0-B6DB-613B16D99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1" y="6072188"/>
              <a:ext cx="1219200" cy="161925"/>
            </a:xfrm>
            <a:custGeom>
              <a:avLst/>
              <a:gdLst>
                <a:gd name="T0" fmla="*/ 1279 w 1279"/>
                <a:gd name="T1" fmla="*/ 0 h 170"/>
                <a:gd name="T2" fmla="*/ 1279 w 1279"/>
                <a:gd name="T3" fmla="*/ 0 h 170"/>
                <a:gd name="T4" fmla="*/ 0 w 1279"/>
                <a:gd name="T5" fmla="*/ 0 h 170"/>
                <a:gd name="T6" fmla="*/ 0 w 1279"/>
                <a:gd name="T7" fmla="*/ 170 h 170"/>
                <a:gd name="T8" fmla="*/ 1279 w 1279"/>
                <a:gd name="T9" fmla="*/ 170 h 170"/>
                <a:gd name="T10" fmla="*/ 1279 w 1279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170">
                  <a:moveTo>
                    <a:pt x="1279" y="0"/>
                  </a:moveTo>
                  <a:lnTo>
                    <a:pt x="1279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1279" y="170"/>
                  </a:lnTo>
                  <a:lnTo>
                    <a:pt x="127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80">
              <a:extLst>
                <a:ext uri="{FF2B5EF4-FFF2-40B4-BE49-F238E27FC236}">
                  <a16:creationId xmlns:a16="http://schemas.microsoft.com/office/drawing/2014/main" id="{7B4B7F4E-2A4D-4397-9DC8-7ADA8E3ED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1" y="5229226"/>
              <a:ext cx="644525" cy="390525"/>
            </a:xfrm>
            <a:custGeom>
              <a:avLst/>
              <a:gdLst>
                <a:gd name="T0" fmla="*/ 565 w 676"/>
                <a:gd name="T1" fmla="*/ 19 h 409"/>
                <a:gd name="T2" fmla="*/ 565 w 676"/>
                <a:gd name="T3" fmla="*/ 19 h 409"/>
                <a:gd name="T4" fmla="*/ 348 w 676"/>
                <a:gd name="T5" fmla="*/ 237 h 409"/>
                <a:gd name="T6" fmla="*/ 111 w 676"/>
                <a:gd name="T7" fmla="*/ 0 h 409"/>
                <a:gd name="T8" fmla="*/ 0 w 676"/>
                <a:gd name="T9" fmla="*/ 111 h 409"/>
                <a:gd name="T10" fmla="*/ 291 w 676"/>
                <a:gd name="T11" fmla="*/ 402 h 409"/>
                <a:gd name="T12" fmla="*/ 328 w 676"/>
                <a:gd name="T13" fmla="*/ 365 h 409"/>
                <a:gd name="T14" fmla="*/ 385 w 676"/>
                <a:gd name="T15" fmla="*/ 409 h 409"/>
                <a:gd name="T16" fmla="*/ 676 w 676"/>
                <a:gd name="T17" fmla="*/ 130 h 409"/>
                <a:gd name="T18" fmla="*/ 565 w 676"/>
                <a:gd name="T19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409">
                  <a:moveTo>
                    <a:pt x="565" y="19"/>
                  </a:moveTo>
                  <a:lnTo>
                    <a:pt x="565" y="19"/>
                  </a:lnTo>
                  <a:lnTo>
                    <a:pt x="348" y="237"/>
                  </a:lnTo>
                  <a:lnTo>
                    <a:pt x="111" y="0"/>
                  </a:lnTo>
                  <a:lnTo>
                    <a:pt x="0" y="111"/>
                  </a:lnTo>
                  <a:lnTo>
                    <a:pt x="291" y="402"/>
                  </a:lnTo>
                  <a:lnTo>
                    <a:pt x="328" y="365"/>
                  </a:lnTo>
                  <a:lnTo>
                    <a:pt x="385" y="409"/>
                  </a:lnTo>
                  <a:lnTo>
                    <a:pt x="676" y="130"/>
                  </a:lnTo>
                  <a:lnTo>
                    <a:pt x="565" y="19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81">
              <a:extLst>
                <a:ext uri="{FF2B5EF4-FFF2-40B4-BE49-F238E27FC236}">
                  <a16:creationId xmlns:a16="http://schemas.microsoft.com/office/drawing/2014/main" id="{1B94486D-E866-4250-9AC7-7F66AE856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1" y="5229226"/>
              <a:ext cx="644525" cy="390525"/>
            </a:xfrm>
            <a:custGeom>
              <a:avLst/>
              <a:gdLst>
                <a:gd name="T0" fmla="*/ 565 w 676"/>
                <a:gd name="T1" fmla="*/ 19 h 409"/>
                <a:gd name="T2" fmla="*/ 565 w 676"/>
                <a:gd name="T3" fmla="*/ 19 h 409"/>
                <a:gd name="T4" fmla="*/ 348 w 676"/>
                <a:gd name="T5" fmla="*/ 237 h 409"/>
                <a:gd name="T6" fmla="*/ 111 w 676"/>
                <a:gd name="T7" fmla="*/ 0 h 409"/>
                <a:gd name="T8" fmla="*/ 0 w 676"/>
                <a:gd name="T9" fmla="*/ 111 h 409"/>
                <a:gd name="T10" fmla="*/ 291 w 676"/>
                <a:gd name="T11" fmla="*/ 402 h 409"/>
                <a:gd name="T12" fmla="*/ 328 w 676"/>
                <a:gd name="T13" fmla="*/ 365 h 409"/>
                <a:gd name="T14" fmla="*/ 385 w 676"/>
                <a:gd name="T15" fmla="*/ 409 h 409"/>
                <a:gd name="T16" fmla="*/ 676 w 676"/>
                <a:gd name="T17" fmla="*/ 130 h 409"/>
                <a:gd name="T18" fmla="*/ 565 w 676"/>
                <a:gd name="T19" fmla="*/ 19 h 409"/>
                <a:gd name="T20" fmla="*/ 565 w 676"/>
                <a:gd name="T21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409">
                  <a:moveTo>
                    <a:pt x="565" y="19"/>
                  </a:moveTo>
                  <a:lnTo>
                    <a:pt x="565" y="19"/>
                  </a:lnTo>
                  <a:lnTo>
                    <a:pt x="348" y="237"/>
                  </a:lnTo>
                  <a:lnTo>
                    <a:pt x="111" y="0"/>
                  </a:lnTo>
                  <a:lnTo>
                    <a:pt x="0" y="111"/>
                  </a:lnTo>
                  <a:lnTo>
                    <a:pt x="291" y="402"/>
                  </a:lnTo>
                  <a:lnTo>
                    <a:pt x="328" y="365"/>
                  </a:lnTo>
                  <a:lnTo>
                    <a:pt x="385" y="409"/>
                  </a:lnTo>
                  <a:lnTo>
                    <a:pt x="676" y="130"/>
                  </a:lnTo>
                  <a:lnTo>
                    <a:pt x="565" y="19"/>
                  </a:lnTo>
                  <a:lnTo>
                    <a:pt x="565" y="1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82">
              <a:extLst>
                <a:ext uri="{FF2B5EF4-FFF2-40B4-BE49-F238E27FC236}">
                  <a16:creationId xmlns:a16="http://schemas.microsoft.com/office/drawing/2014/main" id="{7747D1C0-9B4E-4110-825F-8C3F4BA4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6" y="5741988"/>
              <a:ext cx="1158875" cy="1098550"/>
            </a:xfrm>
            <a:custGeom>
              <a:avLst/>
              <a:gdLst>
                <a:gd name="T0" fmla="*/ 0 w 1215"/>
                <a:gd name="T1" fmla="*/ 1152 h 1152"/>
                <a:gd name="T2" fmla="*/ 0 w 1215"/>
                <a:gd name="T3" fmla="*/ 1152 h 1152"/>
                <a:gd name="T4" fmla="*/ 1215 w 1215"/>
                <a:gd name="T5" fmla="*/ 1152 h 1152"/>
                <a:gd name="T6" fmla="*/ 1215 w 1215"/>
                <a:gd name="T7" fmla="*/ 0 h 1152"/>
                <a:gd name="T8" fmla="*/ 0 w 1215"/>
                <a:gd name="T9" fmla="*/ 0 h 1152"/>
                <a:gd name="T10" fmla="*/ 0 w 1215"/>
                <a:gd name="T11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" h="1152">
                  <a:moveTo>
                    <a:pt x="0" y="1152"/>
                  </a:moveTo>
                  <a:lnTo>
                    <a:pt x="0" y="1152"/>
                  </a:lnTo>
                  <a:lnTo>
                    <a:pt x="1215" y="1152"/>
                  </a:lnTo>
                  <a:lnTo>
                    <a:pt x="1215" y="0"/>
                  </a:lnTo>
                  <a:lnTo>
                    <a:pt x="0" y="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83">
              <a:extLst>
                <a:ext uri="{FF2B5EF4-FFF2-40B4-BE49-F238E27FC236}">
                  <a16:creationId xmlns:a16="http://schemas.microsoft.com/office/drawing/2014/main" id="{CE18A550-B09C-4419-99A9-73FB8C87A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6" y="5741988"/>
              <a:ext cx="1158875" cy="1098550"/>
            </a:xfrm>
            <a:custGeom>
              <a:avLst/>
              <a:gdLst>
                <a:gd name="T0" fmla="*/ 0 w 1215"/>
                <a:gd name="T1" fmla="*/ 1152 h 1152"/>
                <a:gd name="T2" fmla="*/ 0 w 1215"/>
                <a:gd name="T3" fmla="*/ 1152 h 1152"/>
                <a:gd name="T4" fmla="*/ 1215 w 1215"/>
                <a:gd name="T5" fmla="*/ 1152 h 1152"/>
                <a:gd name="T6" fmla="*/ 1215 w 1215"/>
                <a:gd name="T7" fmla="*/ 0 h 1152"/>
                <a:gd name="T8" fmla="*/ 0 w 1215"/>
                <a:gd name="T9" fmla="*/ 0 h 1152"/>
                <a:gd name="T10" fmla="*/ 0 w 1215"/>
                <a:gd name="T11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" h="1152">
                  <a:moveTo>
                    <a:pt x="0" y="1152"/>
                  </a:moveTo>
                  <a:lnTo>
                    <a:pt x="0" y="1152"/>
                  </a:lnTo>
                  <a:lnTo>
                    <a:pt x="1215" y="1152"/>
                  </a:lnTo>
                  <a:lnTo>
                    <a:pt x="1215" y="0"/>
                  </a:lnTo>
                  <a:lnTo>
                    <a:pt x="0" y="0"/>
                  </a:lnTo>
                  <a:lnTo>
                    <a:pt x="0" y="1152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84">
              <a:extLst>
                <a:ext uri="{FF2B5EF4-FFF2-40B4-BE49-F238E27FC236}">
                  <a16:creationId xmlns:a16="http://schemas.microsoft.com/office/drawing/2014/main" id="{E861D8A7-2D6C-4F09-8C00-C6C66874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663" y="5741988"/>
              <a:ext cx="1231900" cy="215900"/>
            </a:xfrm>
            <a:custGeom>
              <a:avLst/>
              <a:gdLst>
                <a:gd name="T0" fmla="*/ 0 w 1292"/>
                <a:gd name="T1" fmla="*/ 227 h 227"/>
                <a:gd name="T2" fmla="*/ 0 w 1292"/>
                <a:gd name="T3" fmla="*/ 227 h 227"/>
                <a:gd name="T4" fmla="*/ 1292 w 1292"/>
                <a:gd name="T5" fmla="*/ 227 h 227"/>
                <a:gd name="T6" fmla="*/ 1292 w 1292"/>
                <a:gd name="T7" fmla="*/ 0 h 227"/>
                <a:gd name="T8" fmla="*/ 0 w 1292"/>
                <a:gd name="T9" fmla="*/ 0 h 227"/>
                <a:gd name="T10" fmla="*/ 0 w 1292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227">
                  <a:moveTo>
                    <a:pt x="0" y="227"/>
                  </a:moveTo>
                  <a:lnTo>
                    <a:pt x="0" y="227"/>
                  </a:lnTo>
                  <a:lnTo>
                    <a:pt x="1292" y="227"/>
                  </a:lnTo>
                  <a:lnTo>
                    <a:pt x="1292" y="0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id="{29A0A26E-B4EC-4644-8E56-B382E183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663" y="5741988"/>
              <a:ext cx="1231900" cy="215900"/>
            </a:xfrm>
            <a:custGeom>
              <a:avLst/>
              <a:gdLst>
                <a:gd name="T0" fmla="*/ 0 w 1292"/>
                <a:gd name="T1" fmla="*/ 227 h 227"/>
                <a:gd name="T2" fmla="*/ 0 w 1292"/>
                <a:gd name="T3" fmla="*/ 227 h 227"/>
                <a:gd name="T4" fmla="*/ 1292 w 1292"/>
                <a:gd name="T5" fmla="*/ 227 h 227"/>
                <a:gd name="T6" fmla="*/ 1292 w 1292"/>
                <a:gd name="T7" fmla="*/ 0 h 227"/>
                <a:gd name="T8" fmla="*/ 0 w 1292"/>
                <a:gd name="T9" fmla="*/ 0 h 227"/>
                <a:gd name="T10" fmla="*/ 0 w 1292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227">
                  <a:moveTo>
                    <a:pt x="0" y="227"/>
                  </a:moveTo>
                  <a:lnTo>
                    <a:pt x="0" y="227"/>
                  </a:lnTo>
                  <a:lnTo>
                    <a:pt x="1292" y="227"/>
                  </a:lnTo>
                  <a:lnTo>
                    <a:pt x="1292" y="0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id="{9E7B2D8A-6B57-42AB-BD9D-A7DFC2E26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1" y="5718176"/>
              <a:ext cx="163513" cy="1135063"/>
            </a:xfrm>
            <a:custGeom>
              <a:avLst/>
              <a:gdLst>
                <a:gd name="T0" fmla="*/ 0 w 170"/>
                <a:gd name="T1" fmla="*/ 1190 h 1190"/>
                <a:gd name="T2" fmla="*/ 0 w 170"/>
                <a:gd name="T3" fmla="*/ 1190 h 1190"/>
                <a:gd name="T4" fmla="*/ 170 w 170"/>
                <a:gd name="T5" fmla="*/ 1190 h 1190"/>
                <a:gd name="T6" fmla="*/ 170 w 170"/>
                <a:gd name="T7" fmla="*/ 0 h 1190"/>
                <a:gd name="T8" fmla="*/ 0 w 170"/>
                <a:gd name="T9" fmla="*/ 0 h 1190"/>
                <a:gd name="T10" fmla="*/ 0 w 170"/>
                <a:gd name="T11" fmla="*/ 119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190">
                  <a:moveTo>
                    <a:pt x="0" y="1190"/>
                  </a:moveTo>
                  <a:lnTo>
                    <a:pt x="0" y="1190"/>
                  </a:lnTo>
                  <a:lnTo>
                    <a:pt x="170" y="1190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0" y="119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91812DE0-1D3D-4D92-A1A5-668D11E9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1" y="5718176"/>
              <a:ext cx="163513" cy="1135063"/>
            </a:xfrm>
            <a:custGeom>
              <a:avLst/>
              <a:gdLst>
                <a:gd name="T0" fmla="*/ 0 w 170"/>
                <a:gd name="T1" fmla="*/ 1190 h 1190"/>
                <a:gd name="T2" fmla="*/ 0 w 170"/>
                <a:gd name="T3" fmla="*/ 1190 h 1190"/>
                <a:gd name="T4" fmla="*/ 170 w 170"/>
                <a:gd name="T5" fmla="*/ 1190 h 1190"/>
                <a:gd name="T6" fmla="*/ 170 w 170"/>
                <a:gd name="T7" fmla="*/ 0 h 1190"/>
                <a:gd name="T8" fmla="*/ 0 w 170"/>
                <a:gd name="T9" fmla="*/ 0 h 1190"/>
                <a:gd name="T10" fmla="*/ 0 w 170"/>
                <a:gd name="T11" fmla="*/ 119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190">
                  <a:moveTo>
                    <a:pt x="0" y="1190"/>
                  </a:moveTo>
                  <a:lnTo>
                    <a:pt x="0" y="1190"/>
                  </a:lnTo>
                  <a:lnTo>
                    <a:pt x="170" y="1190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0" y="119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EFF48ED5-2147-4EEB-A037-6C64A37C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6" y="6216651"/>
              <a:ext cx="1220788" cy="161925"/>
            </a:xfrm>
            <a:custGeom>
              <a:avLst/>
              <a:gdLst>
                <a:gd name="T0" fmla="*/ 1280 w 1280"/>
                <a:gd name="T1" fmla="*/ 0 h 170"/>
                <a:gd name="T2" fmla="*/ 1280 w 1280"/>
                <a:gd name="T3" fmla="*/ 0 h 170"/>
                <a:gd name="T4" fmla="*/ 0 w 1280"/>
                <a:gd name="T5" fmla="*/ 0 h 170"/>
                <a:gd name="T6" fmla="*/ 0 w 1280"/>
                <a:gd name="T7" fmla="*/ 170 h 170"/>
                <a:gd name="T8" fmla="*/ 1280 w 1280"/>
                <a:gd name="T9" fmla="*/ 170 h 170"/>
                <a:gd name="T10" fmla="*/ 1280 w 1280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0" h="170">
                  <a:moveTo>
                    <a:pt x="1280" y="0"/>
                  </a:moveTo>
                  <a:lnTo>
                    <a:pt x="1280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1280" y="170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89">
              <a:extLst>
                <a:ext uri="{FF2B5EF4-FFF2-40B4-BE49-F238E27FC236}">
                  <a16:creationId xmlns:a16="http://schemas.microsoft.com/office/drawing/2014/main" id="{65ECC663-5306-4C55-9A02-86A602F9E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6" y="6216651"/>
              <a:ext cx="1220788" cy="161925"/>
            </a:xfrm>
            <a:custGeom>
              <a:avLst/>
              <a:gdLst>
                <a:gd name="T0" fmla="*/ 1280 w 1280"/>
                <a:gd name="T1" fmla="*/ 0 h 170"/>
                <a:gd name="T2" fmla="*/ 1280 w 1280"/>
                <a:gd name="T3" fmla="*/ 0 h 170"/>
                <a:gd name="T4" fmla="*/ 0 w 1280"/>
                <a:gd name="T5" fmla="*/ 0 h 170"/>
                <a:gd name="T6" fmla="*/ 0 w 1280"/>
                <a:gd name="T7" fmla="*/ 170 h 170"/>
                <a:gd name="T8" fmla="*/ 1280 w 1280"/>
                <a:gd name="T9" fmla="*/ 170 h 170"/>
                <a:gd name="T10" fmla="*/ 1280 w 1280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0" h="170">
                  <a:moveTo>
                    <a:pt x="1280" y="0"/>
                  </a:moveTo>
                  <a:lnTo>
                    <a:pt x="1280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1280" y="170"/>
                  </a:lnTo>
                  <a:lnTo>
                    <a:pt x="1280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90">
              <a:extLst>
                <a:ext uri="{FF2B5EF4-FFF2-40B4-BE49-F238E27FC236}">
                  <a16:creationId xmlns:a16="http://schemas.microsoft.com/office/drawing/2014/main" id="{E45D7F17-9A47-403E-9D57-A0F4A859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363" y="5380038"/>
              <a:ext cx="644525" cy="390525"/>
            </a:xfrm>
            <a:custGeom>
              <a:avLst/>
              <a:gdLst>
                <a:gd name="T0" fmla="*/ 565 w 676"/>
                <a:gd name="T1" fmla="*/ 19 h 409"/>
                <a:gd name="T2" fmla="*/ 565 w 676"/>
                <a:gd name="T3" fmla="*/ 19 h 409"/>
                <a:gd name="T4" fmla="*/ 347 w 676"/>
                <a:gd name="T5" fmla="*/ 237 h 409"/>
                <a:gd name="T6" fmla="*/ 110 w 676"/>
                <a:gd name="T7" fmla="*/ 0 h 409"/>
                <a:gd name="T8" fmla="*/ 0 w 676"/>
                <a:gd name="T9" fmla="*/ 111 h 409"/>
                <a:gd name="T10" fmla="*/ 291 w 676"/>
                <a:gd name="T11" fmla="*/ 402 h 409"/>
                <a:gd name="T12" fmla="*/ 328 w 676"/>
                <a:gd name="T13" fmla="*/ 365 h 409"/>
                <a:gd name="T14" fmla="*/ 384 w 676"/>
                <a:gd name="T15" fmla="*/ 409 h 409"/>
                <a:gd name="T16" fmla="*/ 676 w 676"/>
                <a:gd name="T17" fmla="*/ 130 h 409"/>
                <a:gd name="T18" fmla="*/ 565 w 676"/>
                <a:gd name="T19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409">
                  <a:moveTo>
                    <a:pt x="565" y="19"/>
                  </a:moveTo>
                  <a:lnTo>
                    <a:pt x="565" y="19"/>
                  </a:lnTo>
                  <a:lnTo>
                    <a:pt x="347" y="237"/>
                  </a:lnTo>
                  <a:lnTo>
                    <a:pt x="110" y="0"/>
                  </a:lnTo>
                  <a:lnTo>
                    <a:pt x="0" y="111"/>
                  </a:lnTo>
                  <a:lnTo>
                    <a:pt x="291" y="402"/>
                  </a:lnTo>
                  <a:lnTo>
                    <a:pt x="328" y="365"/>
                  </a:lnTo>
                  <a:lnTo>
                    <a:pt x="384" y="409"/>
                  </a:lnTo>
                  <a:lnTo>
                    <a:pt x="676" y="130"/>
                  </a:lnTo>
                  <a:lnTo>
                    <a:pt x="565" y="19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91">
              <a:extLst>
                <a:ext uri="{FF2B5EF4-FFF2-40B4-BE49-F238E27FC236}">
                  <a16:creationId xmlns:a16="http://schemas.microsoft.com/office/drawing/2014/main" id="{FBB48A6D-6B56-4792-A37A-3367B87DB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363" y="5380038"/>
              <a:ext cx="644525" cy="390525"/>
            </a:xfrm>
            <a:custGeom>
              <a:avLst/>
              <a:gdLst>
                <a:gd name="T0" fmla="*/ 565 w 676"/>
                <a:gd name="T1" fmla="*/ 19 h 409"/>
                <a:gd name="T2" fmla="*/ 565 w 676"/>
                <a:gd name="T3" fmla="*/ 19 h 409"/>
                <a:gd name="T4" fmla="*/ 347 w 676"/>
                <a:gd name="T5" fmla="*/ 237 h 409"/>
                <a:gd name="T6" fmla="*/ 110 w 676"/>
                <a:gd name="T7" fmla="*/ 0 h 409"/>
                <a:gd name="T8" fmla="*/ 0 w 676"/>
                <a:gd name="T9" fmla="*/ 111 h 409"/>
                <a:gd name="T10" fmla="*/ 291 w 676"/>
                <a:gd name="T11" fmla="*/ 402 h 409"/>
                <a:gd name="T12" fmla="*/ 328 w 676"/>
                <a:gd name="T13" fmla="*/ 365 h 409"/>
                <a:gd name="T14" fmla="*/ 384 w 676"/>
                <a:gd name="T15" fmla="*/ 409 h 409"/>
                <a:gd name="T16" fmla="*/ 676 w 676"/>
                <a:gd name="T17" fmla="*/ 130 h 409"/>
                <a:gd name="T18" fmla="*/ 565 w 676"/>
                <a:gd name="T19" fmla="*/ 19 h 409"/>
                <a:gd name="T20" fmla="*/ 565 w 676"/>
                <a:gd name="T21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409">
                  <a:moveTo>
                    <a:pt x="565" y="19"/>
                  </a:moveTo>
                  <a:lnTo>
                    <a:pt x="565" y="19"/>
                  </a:lnTo>
                  <a:lnTo>
                    <a:pt x="347" y="237"/>
                  </a:lnTo>
                  <a:lnTo>
                    <a:pt x="110" y="0"/>
                  </a:lnTo>
                  <a:lnTo>
                    <a:pt x="0" y="111"/>
                  </a:lnTo>
                  <a:lnTo>
                    <a:pt x="291" y="402"/>
                  </a:lnTo>
                  <a:lnTo>
                    <a:pt x="328" y="365"/>
                  </a:lnTo>
                  <a:lnTo>
                    <a:pt x="384" y="409"/>
                  </a:lnTo>
                  <a:lnTo>
                    <a:pt x="676" y="130"/>
                  </a:lnTo>
                  <a:lnTo>
                    <a:pt x="565" y="19"/>
                  </a:lnTo>
                  <a:lnTo>
                    <a:pt x="565" y="1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E441932-4932-499C-A124-C9779B4E6852}"/>
              </a:ext>
            </a:extLst>
          </p:cNvPr>
          <p:cNvGrpSpPr>
            <a:grpSpLocks noChangeAspect="1"/>
          </p:cNvGrpSpPr>
          <p:nvPr/>
        </p:nvGrpSpPr>
        <p:grpSpPr>
          <a:xfrm>
            <a:off x="8530463" y="1882495"/>
            <a:ext cx="1741488" cy="3587750"/>
            <a:chOff x="9078913" y="1631951"/>
            <a:chExt cx="1741488" cy="3587750"/>
          </a:xfrm>
        </p:grpSpPr>
        <p:sp>
          <p:nvSpPr>
            <p:cNvPr id="75" name="Freeform 92">
              <a:extLst>
                <a:ext uri="{FF2B5EF4-FFF2-40B4-BE49-F238E27FC236}">
                  <a16:creationId xmlns:a16="http://schemas.microsoft.com/office/drawing/2014/main" id="{424ABF93-5574-4C6B-9FAB-761D4F73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476" y="4637088"/>
              <a:ext cx="401638" cy="582613"/>
            </a:xfrm>
            <a:custGeom>
              <a:avLst/>
              <a:gdLst>
                <a:gd name="T0" fmla="*/ 0 w 421"/>
                <a:gd name="T1" fmla="*/ 611 h 611"/>
                <a:gd name="T2" fmla="*/ 0 w 421"/>
                <a:gd name="T3" fmla="*/ 611 h 611"/>
                <a:gd name="T4" fmla="*/ 421 w 421"/>
                <a:gd name="T5" fmla="*/ 611 h 611"/>
                <a:gd name="T6" fmla="*/ 421 w 421"/>
                <a:gd name="T7" fmla="*/ 0 h 611"/>
                <a:gd name="T8" fmla="*/ 0 w 421"/>
                <a:gd name="T9" fmla="*/ 0 h 611"/>
                <a:gd name="T10" fmla="*/ 0 w 421"/>
                <a:gd name="T1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611">
                  <a:moveTo>
                    <a:pt x="0" y="611"/>
                  </a:moveTo>
                  <a:lnTo>
                    <a:pt x="0" y="611"/>
                  </a:lnTo>
                  <a:lnTo>
                    <a:pt x="421" y="611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3">
              <a:extLst>
                <a:ext uri="{FF2B5EF4-FFF2-40B4-BE49-F238E27FC236}">
                  <a16:creationId xmlns:a16="http://schemas.microsoft.com/office/drawing/2014/main" id="{F71572D1-4BA1-4CD1-886B-543C5C7BF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476" y="4637088"/>
              <a:ext cx="401638" cy="582613"/>
            </a:xfrm>
            <a:custGeom>
              <a:avLst/>
              <a:gdLst>
                <a:gd name="T0" fmla="*/ 0 w 421"/>
                <a:gd name="T1" fmla="*/ 611 h 611"/>
                <a:gd name="T2" fmla="*/ 0 w 421"/>
                <a:gd name="T3" fmla="*/ 611 h 611"/>
                <a:gd name="T4" fmla="*/ 421 w 421"/>
                <a:gd name="T5" fmla="*/ 611 h 611"/>
                <a:gd name="T6" fmla="*/ 421 w 421"/>
                <a:gd name="T7" fmla="*/ 0 h 611"/>
                <a:gd name="T8" fmla="*/ 0 w 421"/>
                <a:gd name="T9" fmla="*/ 0 h 611"/>
                <a:gd name="T10" fmla="*/ 0 w 421"/>
                <a:gd name="T1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611">
                  <a:moveTo>
                    <a:pt x="0" y="611"/>
                  </a:moveTo>
                  <a:lnTo>
                    <a:pt x="0" y="611"/>
                  </a:lnTo>
                  <a:lnTo>
                    <a:pt x="421" y="611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61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94">
              <a:extLst>
                <a:ext uri="{FF2B5EF4-FFF2-40B4-BE49-F238E27FC236}">
                  <a16:creationId xmlns:a16="http://schemas.microsoft.com/office/drawing/2014/main" id="{B988AAE0-F839-4628-B747-FAAE3F95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3" y="2251076"/>
              <a:ext cx="1741488" cy="2397125"/>
            </a:xfrm>
            <a:custGeom>
              <a:avLst/>
              <a:gdLst>
                <a:gd name="T0" fmla="*/ 1765 w 1825"/>
                <a:gd name="T1" fmla="*/ 1421 h 2513"/>
                <a:gd name="T2" fmla="*/ 1765 w 1825"/>
                <a:gd name="T3" fmla="*/ 1421 h 2513"/>
                <a:gd name="T4" fmla="*/ 1250 w 1825"/>
                <a:gd name="T5" fmla="*/ 907 h 2513"/>
                <a:gd name="T6" fmla="*/ 1654 w 1825"/>
                <a:gd name="T7" fmla="*/ 907 h 2513"/>
                <a:gd name="T8" fmla="*/ 1361 w 1825"/>
                <a:gd name="T9" fmla="*/ 644 h 2513"/>
                <a:gd name="T10" fmla="*/ 1561 w 1825"/>
                <a:gd name="T11" fmla="*/ 644 h 2513"/>
                <a:gd name="T12" fmla="*/ 935 w 1825"/>
                <a:gd name="T13" fmla="*/ 0 h 2513"/>
                <a:gd name="T14" fmla="*/ 308 w 1825"/>
                <a:gd name="T15" fmla="*/ 644 h 2513"/>
                <a:gd name="T16" fmla="*/ 509 w 1825"/>
                <a:gd name="T17" fmla="*/ 644 h 2513"/>
                <a:gd name="T18" fmla="*/ 215 w 1825"/>
                <a:gd name="T19" fmla="*/ 907 h 2513"/>
                <a:gd name="T20" fmla="*/ 620 w 1825"/>
                <a:gd name="T21" fmla="*/ 907 h 2513"/>
                <a:gd name="T22" fmla="*/ 104 w 1825"/>
                <a:gd name="T23" fmla="*/ 1421 h 2513"/>
                <a:gd name="T24" fmla="*/ 498 w 1825"/>
                <a:gd name="T25" fmla="*/ 1421 h 2513"/>
                <a:gd name="T26" fmla="*/ 45 w 1825"/>
                <a:gd name="T27" fmla="*/ 1843 h 2513"/>
                <a:gd name="T28" fmla="*/ 581 w 1825"/>
                <a:gd name="T29" fmla="*/ 1843 h 2513"/>
                <a:gd name="T30" fmla="*/ 232 w 1825"/>
                <a:gd name="T31" fmla="*/ 2157 h 2513"/>
                <a:gd name="T32" fmla="*/ 526 w 1825"/>
                <a:gd name="T33" fmla="*/ 2157 h 2513"/>
                <a:gd name="T34" fmla="*/ 0 w 1825"/>
                <a:gd name="T35" fmla="*/ 2513 h 2513"/>
                <a:gd name="T36" fmla="*/ 1779 w 1825"/>
                <a:gd name="T37" fmla="*/ 2513 h 2513"/>
                <a:gd name="T38" fmla="*/ 1318 w 1825"/>
                <a:gd name="T39" fmla="*/ 2157 h 2513"/>
                <a:gd name="T40" fmla="*/ 1677 w 1825"/>
                <a:gd name="T41" fmla="*/ 2157 h 2513"/>
                <a:gd name="T42" fmla="*/ 1289 w 1825"/>
                <a:gd name="T43" fmla="*/ 1843 h 2513"/>
                <a:gd name="T44" fmla="*/ 1825 w 1825"/>
                <a:gd name="T45" fmla="*/ 1843 h 2513"/>
                <a:gd name="T46" fmla="*/ 1371 w 1825"/>
                <a:gd name="T47" fmla="*/ 1421 h 2513"/>
                <a:gd name="T48" fmla="*/ 1765 w 1825"/>
                <a:gd name="T49" fmla="*/ 1421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5" h="2513">
                  <a:moveTo>
                    <a:pt x="1765" y="1421"/>
                  </a:moveTo>
                  <a:lnTo>
                    <a:pt x="1765" y="1421"/>
                  </a:lnTo>
                  <a:lnTo>
                    <a:pt x="1250" y="907"/>
                  </a:lnTo>
                  <a:lnTo>
                    <a:pt x="1654" y="907"/>
                  </a:lnTo>
                  <a:lnTo>
                    <a:pt x="1361" y="644"/>
                  </a:lnTo>
                  <a:lnTo>
                    <a:pt x="1561" y="644"/>
                  </a:lnTo>
                  <a:lnTo>
                    <a:pt x="935" y="0"/>
                  </a:lnTo>
                  <a:lnTo>
                    <a:pt x="308" y="644"/>
                  </a:lnTo>
                  <a:lnTo>
                    <a:pt x="509" y="644"/>
                  </a:lnTo>
                  <a:lnTo>
                    <a:pt x="215" y="907"/>
                  </a:lnTo>
                  <a:lnTo>
                    <a:pt x="620" y="907"/>
                  </a:lnTo>
                  <a:lnTo>
                    <a:pt x="104" y="1421"/>
                  </a:lnTo>
                  <a:lnTo>
                    <a:pt x="498" y="1421"/>
                  </a:lnTo>
                  <a:lnTo>
                    <a:pt x="45" y="1843"/>
                  </a:lnTo>
                  <a:lnTo>
                    <a:pt x="581" y="1843"/>
                  </a:lnTo>
                  <a:lnTo>
                    <a:pt x="232" y="2157"/>
                  </a:lnTo>
                  <a:lnTo>
                    <a:pt x="526" y="2157"/>
                  </a:lnTo>
                  <a:lnTo>
                    <a:pt x="0" y="2513"/>
                  </a:lnTo>
                  <a:lnTo>
                    <a:pt x="1779" y="2513"/>
                  </a:lnTo>
                  <a:lnTo>
                    <a:pt x="1318" y="2157"/>
                  </a:lnTo>
                  <a:lnTo>
                    <a:pt x="1677" y="2157"/>
                  </a:lnTo>
                  <a:lnTo>
                    <a:pt x="1289" y="1843"/>
                  </a:lnTo>
                  <a:lnTo>
                    <a:pt x="1825" y="1843"/>
                  </a:lnTo>
                  <a:lnTo>
                    <a:pt x="1371" y="1421"/>
                  </a:lnTo>
                  <a:lnTo>
                    <a:pt x="1765" y="1421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95">
              <a:extLst>
                <a:ext uri="{FF2B5EF4-FFF2-40B4-BE49-F238E27FC236}">
                  <a16:creationId xmlns:a16="http://schemas.microsoft.com/office/drawing/2014/main" id="{DA9EED01-32FD-4286-A3D3-EC86EDDB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3" y="2251076"/>
              <a:ext cx="1741488" cy="2397125"/>
            </a:xfrm>
            <a:custGeom>
              <a:avLst/>
              <a:gdLst>
                <a:gd name="T0" fmla="*/ 1765 w 1825"/>
                <a:gd name="T1" fmla="*/ 1421 h 2513"/>
                <a:gd name="T2" fmla="*/ 1765 w 1825"/>
                <a:gd name="T3" fmla="*/ 1421 h 2513"/>
                <a:gd name="T4" fmla="*/ 1250 w 1825"/>
                <a:gd name="T5" fmla="*/ 907 h 2513"/>
                <a:gd name="T6" fmla="*/ 1654 w 1825"/>
                <a:gd name="T7" fmla="*/ 907 h 2513"/>
                <a:gd name="T8" fmla="*/ 1361 w 1825"/>
                <a:gd name="T9" fmla="*/ 644 h 2513"/>
                <a:gd name="T10" fmla="*/ 1561 w 1825"/>
                <a:gd name="T11" fmla="*/ 644 h 2513"/>
                <a:gd name="T12" fmla="*/ 935 w 1825"/>
                <a:gd name="T13" fmla="*/ 0 h 2513"/>
                <a:gd name="T14" fmla="*/ 308 w 1825"/>
                <a:gd name="T15" fmla="*/ 644 h 2513"/>
                <a:gd name="T16" fmla="*/ 509 w 1825"/>
                <a:gd name="T17" fmla="*/ 644 h 2513"/>
                <a:gd name="T18" fmla="*/ 215 w 1825"/>
                <a:gd name="T19" fmla="*/ 907 h 2513"/>
                <a:gd name="T20" fmla="*/ 620 w 1825"/>
                <a:gd name="T21" fmla="*/ 907 h 2513"/>
                <a:gd name="T22" fmla="*/ 104 w 1825"/>
                <a:gd name="T23" fmla="*/ 1421 h 2513"/>
                <a:gd name="T24" fmla="*/ 498 w 1825"/>
                <a:gd name="T25" fmla="*/ 1421 h 2513"/>
                <a:gd name="T26" fmla="*/ 45 w 1825"/>
                <a:gd name="T27" fmla="*/ 1843 h 2513"/>
                <a:gd name="T28" fmla="*/ 581 w 1825"/>
                <a:gd name="T29" fmla="*/ 1843 h 2513"/>
                <a:gd name="T30" fmla="*/ 232 w 1825"/>
                <a:gd name="T31" fmla="*/ 2157 h 2513"/>
                <a:gd name="T32" fmla="*/ 526 w 1825"/>
                <a:gd name="T33" fmla="*/ 2157 h 2513"/>
                <a:gd name="T34" fmla="*/ 0 w 1825"/>
                <a:gd name="T35" fmla="*/ 2513 h 2513"/>
                <a:gd name="T36" fmla="*/ 1779 w 1825"/>
                <a:gd name="T37" fmla="*/ 2513 h 2513"/>
                <a:gd name="T38" fmla="*/ 1318 w 1825"/>
                <a:gd name="T39" fmla="*/ 2157 h 2513"/>
                <a:gd name="T40" fmla="*/ 1677 w 1825"/>
                <a:gd name="T41" fmla="*/ 2157 h 2513"/>
                <a:gd name="T42" fmla="*/ 1289 w 1825"/>
                <a:gd name="T43" fmla="*/ 1843 h 2513"/>
                <a:gd name="T44" fmla="*/ 1825 w 1825"/>
                <a:gd name="T45" fmla="*/ 1843 h 2513"/>
                <a:gd name="T46" fmla="*/ 1371 w 1825"/>
                <a:gd name="T47" fmla="*/ 1421 h 2513"/>
                <a:gd name="T48" fmla="*/ 1765 w 1825"/>
                <a:gd name="T49" fmla="*/ 1421 h 2513"/>
                <a:gd name="T50" fmla="*/ 1765 w 1825"/>
                <a:gd name="T51" fmla="*/ 1421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5" h="2513">
                  <a:moveTo>
                    <a:pt x="1765" y="1421"/>
                  </a:moveTo>
                  <a:lnTo>
                    <a:pt x="1765" y="1421"/>
                  </a:lnTo>
                  <a:lnTo>
                    <a:pt x="1250" y="907"/>
                  </a:lnTo>
                  <a:lnTo>
                    <a:pt x="1654" y="907"/>
                  </a:lnTo>
                  <a:lnTo>
                    <a:pt x="1361" y="644"/>
                  </a:lnTo>
                  <a:lnTo>
                    <a:pt x="1561" y="644"/>
                  </a:lnTo>
                  <a:lnTo>
                    <a:pt x="935" y="0"/>
                  </a:lnTo>
                  <a:lnTo>
                    <a:pt x="308" y="644"/>
                  </a:lnTo>
                  <a:lnTo>
                    <a:pt x="509" y="644"/>
                  </a:lnTo>
                  <a:lnTo>
                    <a:pt x="215" y="907"/>
                  </a:lnTo>
                  <a:lnTo>
                    <a:pt x="620" y="907"/>
                  </a:lnTo>
                  <a:lnTo>
                    <a:pt x="104" y="1421"/>
                  </a:lnTo>
                  <a:lnTo>
                    <a:pt x="498" y="1421"/>
                  </a:lnTo>
                  <a:lnTo>
                    <a:pt x="45" y="1843"/>
                  </a:lnTo>
                  <a:lnTo>
                    <a:pt x="581" y="1843"/>
                  </a:lnTo>
                  <a:lnTo>
                    <a:pt x="232" y="2157"/>
                  </a:lnTo>
                  <a:lnTo>
                    <a:pt x="526" y="2157"/>
                  </a:lnTo>
                  <a:lnTo>
                    <a:pt x="0" y="2513"/>
                  </a:lnTo>
                  <a:lnTo>
                    <a:pt x="1779" y="2513"/>
                  </a:lnTo>
                  <a:lnTo>
                    <a:pt x="1318" y="2157"/>
                  </a:lnTo>
                  <a:lnTo>
                    <a:pt x="1677" y="2157"/>
                  </a:lnTo>
                  <a:lnTo>
                    <a:pt x="1289" y="1843"/>
                  </a:lnTo>
                  <a:lnTo>
                    <a:pt x="1825" y="1843"/>
                  </a:lnTo>
                  <a:lnTo>
                    <a:pt x="1371" y="1421"/>
                  </a:lnTo>
                  <a:lnTo>
                    <a:pt x="1765" y="1421"/>
                  </a:lnTo>
                  <a:lnTo>
                    <a:pt x="1765" y="142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96">
              <a:extLst>
                <a:ext uri="{FF2B5EF4-FFF2-40B4-BE49-F238E27FC236}">
                  <a16:creationId xmlns:a16="http://schemas.microsoft.com/office/drawing/2014/main" id="{02C2249C-AEC0-4AA5-935C-1763D3605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3357563"/>
              <a:ext cx="347663" cy="347663"/>
            </a:xfrm>
            <a:custGeom>
              <a:avLst/>
              <a:gdLst>
                <a:gd name="T0" fmla="*/ 182 w 364"/>
                <a:gd name="T1" fmla="*/ 364 h 364"/>
                <a:gd name="T2" fmla="*/ 182 w 364"/>
                <a:gd name="T3" fmla="*/ 364 h 364"/>
                <a:gd name="T4" fmla="*/ 364 w 364"/>
                <a:gd name="T5" fmla="*/ 182 h 364"/>
                <a:gd name="T6" fmla="*/ 182 w 364"/>
                <a:gd name="T7" fmla="*/ 0 h 364"/>
                <a:gd name="T8" fmla="*/ 0 w 364"/>
                <a:gd name="T9" fmla="*/ 182 h 364"/>
                <a:gd name="T10" fmla="*/ 182 w 364"/>
                <a:gd name="T1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64">
                  <a:moveTo>
                    <a:pt x="182" y="364"/>
                  </a:moveTo>
                  <a:lnTo>
                    <a:pt x="182" y="364"/>
                  </a:lnTo>
                  <a:cubicBezTo>
                    <a:pt x="283" y="364"/>
                    <a:pt x="364" y="283"/>
                    <a:pt x="364" y="182"/>
                  </a:cubicBezTo>
                  <a:cubicBezTo>
                    <a:pt x="364" y="81"/>
                    <a:pt x="283" y="0"/>
                    <a:pt x="182" y="0"/>
                  </a:cubicBezTo>
                  <a:cubicBezTo>
                    <a:pt x="81" y="0"/>
                    <a:pt x="0" y="81"/>
                    <a:pt x="0" y="182"/>
                  </a:cubicBezTo>
                  <a:cubicBezTo>
                    <a:pt x="0" y="283"/>
                    <a:pt x="81" y="364"/>
                    <a:pt x="182" y="364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id="{761802B6-363F-498B-BC5E-28577A943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3357563"/>
              <a:ext cx="347663" cy="347663"/>
            </a:xfrm>
            <a:custGeom>
              <a:avLst/>
              <a:gdLst>
                <a:gd name="T0" fmla="*/ 182 w 364"/>
                <a:gd name="T1" fmla="*/ 364 h 364"/>
                <a:gd name="T2" fmla="*/ 182 w 364"/>
                <a:gd name="T3" fmla="*/ 364 h 364"/>
                <a:gd name="T4" fmla="*/ 364 w 364"/>
                <a:gd name="T5" fmla="*/ 182 h 364"/>
                <a:gd name="T6" fmla="*/ 182 w 364"/>
                <a:gd name="T7" fmla="*/ 0 h 364"/>
                <a:gd name="T8" fmla="*/ 0 w 364"/>
                <a:gd name="T9" fmla="*/ 182 h 364"/>
                <a:gd name="T10" fmla="*/ 182 w 364"/>
                <a:gd name="T11" fmla="*/ 364 h 364"/>
                <a:gd name="T12" fmla="*/ 182 w 364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364">
                  <a:moveTo>
                    <a:pt x="182" y="364"/>
                  </a:moveTo>
                  <a:lnTo>
                    <a:pt x="182" y="364"/>
                  </a:lnTo>
                  <a:cubicBezTo>
                    <a:pt x="283" y="364"/>
                    <a:pt x="364" y="283"/>
                    <a:pt x="364" y="182"/>
                  </a:cubicBezTo>
                  <a:cubicBezTo>
                    <a:pt x="364" y="81"/>
                    <a:pt x="283" y="0"/>
                    <a:pt x="182" y="0"/>
                  </a:cubicBezTo>
                  <a:cubicBezTo>
                    <a:pt x="81" y="0"/>
                    <a:pt x="0" y="81"/>
                    <a:pt x="0" y="182"/>
                  </a:cubicBezTo>
                  <a:cubicBezTo>
                    <a:pt x="0" y="283"/>
                    <a:pt x="81" y="364"/>
                    <a:pt x="182" y="364"/>
                  </a:cubicBezTo>
                  <a:lnTo>
                    <a:pt x="182" y="36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98">
              <a:extLst>
                <a:ext uri="{FF2B5EF4-FFF2-40B4-BE49-F238E27FC236}">
                  <a16:creationId xmlns:a16="http://schemas.microsoft.com/office/drawing/2014/main" id="{FD4C5F3A-5885-460F-85A2-7EF861420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3060701"/>
              <a:ext cx="349250" cy="347663"/>
            </a:xfrm>
            <a:custGeom>
              <a:avLst/>
              <a:gdLst>
                <a:gd name="T0" fmla="*/ 182 w 365"/>
                <a:gd name="T1" fmla="*/ 364 h 364"/>
                <a:gd name="T2" fmla="*/ 182 w 365"/>
                <a:gd name="T3" fmla="*/ 364 h 364"/>
                <a:gd name="T4" fmla="*/ 365 w 365"/>
                <a:gd name="T5" fmla="*/ 182 h 364"/>
                <a:gd name="T6" fmla="*/ 182 w 365"/>
                <a:gd name="T7" fmla="*/ 0 h 364"/>
                <a:gd name="T8" fmla="*/ 0 w 365"/>
                <a:gd name="T9" fmla="*/ 182 h 364"/>
                <a:gd name="T10" fmla="*/ 182 w 365"/>
                <a:gd name="T1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364">
                  <a:moveTo>
                    <a:pt x="182" y="364"/>
                  </a:moveTo>
                  <a:lnTo>
                    <a:pt x="182" y="364"/>
                  </a:lnTo>
                  <a:cubicBezTo>
                    <a:pt x="283" y="364"/>
                    <a:pt x="365" y="283"/>
                    <a:pt x="365" y="182"/>
                  </a:cubicBezTo>
                  <a:cubicBezTo>
                    <a:pt x="365" y="81"/>
                    <a:pt x="283" y="0"/>
                    <a:pt x="182" y="0"/>
                  </a:cubicBezTo>
                  <a:cubicBezTo>
                    <a:pt x="82" y="0"/>
                    <a:pt x="0" y="81"/>
                    <a:pt x="0" y="182"/>
                  </a:cubicBezTo>
                  <a:cubicBezTo>
                    <a:pt x="0" y="283"/>
                    <a:pt x="82" y="364"/>
                    <a:pt x="182" y="364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99">
              <a:extLst>
                <a:ext uri="{FF2B5EF4-FFF2-40B4-BE49-F238E27FC236}">
                  <a16:creationId xmlns:a16="http://schemas.microsoft.com/office/drawing/2014/main" id="{141134FB-1BF7-42F5-8776-A88EEDCBD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3060701"/>
              <a:ext cx="349250" cy="347663"/>
            </a:xfrm>
            <a:custGeom>
              <a:avLst/>
              <a:gdLst>
                <a:gd name="T0" fmla="*/ 182 w 365"/>
                <a:gd name="T1" fmla="*/ 364 h 364"/>
                <a:gd name="T2" fmla="*/ 182 w 365"/>
                <a:gd name="T3" fmla="*/ 364 h 364"/>
                <a:gd name="T4" fmla="*/ 365 w 365"/>
                <a:gd name="T5" fmla="*/ 182 h 364"/>
                <a:gd name="T6" fmla="*/ 182 w 365"/>
                <a:gd name="T7" fmla="*/ 0 h 364"/>
                <a:gd name="T8" fmla="*/ 0 w 365"/>
                <a:gd name="T9" fmla="*/ 182 h 364"/>
                <a:gd name="T10" fmla="*/ 182 w 365"/>
                <a:gd name="T11" fmla="*/ 364 h 364"/>
                <a:gd name="T12" fmla="*/ 182 w 365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64">
                  <a:moveTo>
                    <a:pt x="182" y="364"/>
                  </a:moveTo>
                  <a:lnTo>
                    <a:pt x="182" y="364"/>
                  </a:lnTo>
                  <a:cubicBezTo>
                    <a:pt x="283" y="364"/>
                    <a:pt x="365" y="283"/>
                    <a:pt x="365" y="182"/>
                  </a:cubicBezTo>
                  <a:cubicBezTo>
                    <a:pt x="365" y="81"/>
                    <a:pt x="283" y="0"/>
                    <a:pt x="182" y="0"/>
                  </a:cubicBezTo>
                  <a:cubicBezTo>
                    <a:pt x="82" y="0"/>
                    <a:pt x="0" y="81"/>
                    <a:pt x="0" y="182"/>
                  </a:cubicBezTo>
                  <a:cubicBezTo>
                    <a:pt x="0" y="283"/>
                    <a:pt x="82" y="364"/>
                    <a:pt x="182" y="364"/>
                  </a:cubicBezTo>
                  <a:lnTo>
                    <a:pt x="182" y="36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00">
              <a:extLst>
                <a:ext uri="{FF2B5EF4-FFF2-40B4-BE49-F238E27FC236}">
                  <a16:creationId xmlns:a16="http://schemas.microsoft.com/office/drawing/2014/main" id="{D1A70AAC-213B-471C-B439-49E3A44F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013" y="3605213"/>
              <a:ext cx="347663" cy="347663"/>
            </a:xfrm>
            <a:custGeom>
              <a:avLst/>
              <a:gdLst>
                <a:gd name="T0" fmla="*/ 182 w 365"/>
                <a:gd name="T1" fmla="*/ 364 h 364"/>
                <a:gd name="T2" fmla="*/ 182 w 365"/>
                <a:gd name="T3" fmla="*/ 364 h 364"/>
                <a:gd name="T4" fmla="*/ 365 w 365"/>
                <a:gd name="T5" fmla="*/ 182 h 364"/>
                <a:gd name="T6" fmla="*/ 182 w 365"/>
                <a:gd name="T7" fmla="*/ 0 h 364"/>
                <a:gd name="T8" fmla="*/ 0 w 365"/>
                <a:gd name="T9" fmla="*/ 182 h 364"/>
                <a:gd name="T10" fmla="*/ 182 w 365"/>
                <a:gd name="T1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364">
                  <a:moveTo>
                    <a:pt x="182" y="364"/>
                  </a:moveTo>
                  <a:lnTo>
                    <a:pt x="182" y="364"/>
                  </a:lnTo>
                  <a:cubicBezTo>
                    <a:pt x="283" y="364"/>
                    <a:pt x="365" y="283"/>
                    <a:pt x="365" y="182"/>
                  </a:cubicBezTo>
                  <a:cubicBezTo>
                    <a:pt x="365" y="81"/>
                    <a:pt x="283" y="0"/>
                    <a:pt x="182" y="0"/>
                  </a:cubicBezTo>
                  <a:cubicBezTo>
                    <a:pt x="82" y="0"/>
                    <a:pt x="0" y="81"/>
                    <a:pt x="0" y="182"/>
                  </a:cubicBezTo>
                  <a:cubicBezTo>
                    <a:pt x="0" y="283"/>
                    <a:pt x="82" y="364"/>
                    <a:pt x="182" y="364"/>
                  </a:cubicBezTo>
                  <a:close/>
                </a:path>
              </a:pathLst>
            </a:custGeom>
            <a:solidFill>
              <a:srgbClr val="30B66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01">
              <a:extLst>
                <a:ext uri="{FF2B5EF4-FFF2-40B4-BE49-F238E27FC236}">
                  <a16:creationId xmlns:a16="http://schemas.microsoft.com/office/drawing/2014/main" id="{F39F991B-34DD-47C1-9EFC-3150A8A7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013" y="3605213"/>
              <a:ext cx="347663" cy="347663"/>
            </a:xfrm>
            <a:custGeom>
              <a:avLst/>
              <a:gdLst>
                <a:gd name="T0" fmla="*/ 182 w 365"/>
                <a:gd name="T1" fmla="*/ 364 h 364"/>
                <a:gd name="T2" fmla="*/ 182 w 365"/>
                <a:gd name="T3" fmla="*/ 364 h 364"/>
                <a:gd name="T4" fmla="*/ 365 w 365"/>
                <a:gd name="T5" fmla="*/ 182 h 364"/>
                <a:gd name="T6" fmla="*/ 182 w 365"/>
                <a:gd name="T7" fmla="*/ 0 h 364"/>
                <a:gd name="T8" fmla="*/ 0 w 365"/>
                <a:gd name="T9" fmla="*/ 182 h 364"/>
                <a:gd name="T10" fmla="*/ 182 w 365"/>
                <a:gd name="T11" fmla="*/ 364 h 364"/>
                <a:gd name="T12" fmla="*/ 182 w 365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64">
                  <a:moveTo>
                    <a:pt x="182" y="364"/>
                  </a:moveTo>
                  <a:lnTo>
                    <a:pt x="182" y="364"/>
                  </a:lnTo>
                  <a:cubicBezTo>
                    <a:pt x="283" y="364"/>
                    <a:pt x="365" y="283"/>
                    <a:pt x="365" y="182"/>
                  </a:cubicBezTo>
                  <a:cubicBezTo>
                    <a:pt x="365" y="81"/>
                    <a:pt x="283" y="0"/>
                    <a:pt x="182" y="0"/>
                  </a:cubicBezTo>
                  <a:cubicBezTo>
                    <a:pt x="82" y="0"/>
                    <a:pt x="0" y="81"/>
                    <a:pt x="0" y="182"/>
                  </a:cubicBezTo>
                  <a:cubicBezTo>
                    <a:pt x="0" y="283"/>
                    <a:pt x="82" y="364"/>
                    <a:pt x="182" y="364"/>
                  </a:cubicBezTo>
                  <a:lnTo>
                    <a:pt x="182" y="36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02">
              <a:extLst>
                <a:ext uri="{FF2B5EF4-FFF2-40B4-BE49-F238E27FC236}">
                  <a16:creationId xmlns:a16="http://schemas.microsoft.com/office/drawing/2014/main" id="{E7FBEFCA-BD09-42D6-8A85-72C60E34A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6" y="3754438"/>
              <a:ext cx="349250" cy="347663"/>
            </a:xfrm>
            <a:custGeom>
              <a:avLst/>
              <a:gdLst>
                <a:gd name="T0" fmla="*/ 183 w 365"/>
                <a:gd name="T1" fmla="*/ 365 h 365"/>
                <a:gd name="T2" fmla="*/ 183 w 365"/>
                <a:gd name="T3" fmla="*/ 365 h 365"/>
                <a:gd name="T4" fmla="*/ 365 w 365"/>
                <a:gd name="T5" fmla="*/ 183 h 365"/>
                <a:gd name="T6" fmla="*/ 183 w 365"/>
                <a:gd name="T7" fmla="*/ 0 h 365"/>
                <a:gd name="T8" fmla="*/ 0 w 365"/>
                <a:gd name="T9" fmla="*/ 183 h 365"/>
                <a:gd name="T10" fmla="*/ 183 w 365"/>
                <a:gd name="T1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365">
                  <a:moveTo>
                    <a:pt x="183" y="365"/>
                  </a:moveTo>
                  <a:lnTo>
                    <a:pt x="183" y="365"/>
                  </a:lnTo>
                  <a:cubicBezTo>
                    <a:pt x="283" y="365"/>
                    <a:pt x="365" y="283"/>
                    <a:pt x="365" y="183"/>
                  </a:cubicBezTo>
                  <a:cubicBezTo>
                    <a:pt x="365" y="82"/>
                    <a:pt x="283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3"/>
                    <a:pt x="82" y="365"/>
                    <a:pt x="183" y="36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E45327F2-9914-4130-9897-23BC30B1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6" y="3754438"/>
              <a:ext cx="349250" cy="347663"/>
            </a:xfrm>
            <a:custGeom>
              <a:avLst/>
              <a:gdLst>
                <a:gd name="T0" fmla="*/ 183 w 365"/>
                <a:gd name="T1" fmla="*/ 365 h 365"/>
                <a:gd name="T2" fmla="*/ 183 w 365"/>
                <a:gd name="T3" fmla="*/ 365 h 365"/>
                <a:gd name="T4" fmla="*/ 365 w 365"/>
                <a:gd name="T5" fmla="*/ 183 h 365"/>
                <a:gd name="T6" fmla="*/ 183 w 365"/>
                <a:gd name="T7" fmla="*/ 0 h 365"/>
                <a:gd name="T8" fmla="*/ 0 w 365"/>
                <a:gd name="T9" fmla="*/ 183 h 365"/>
                <a:gd name="T10" fmla="*/ 183 w 365"/>
                <a:gd name="T11" fmla="*/ 365 h 365"/>
                <a:gd name="T12" fmla="*/ 183 w 365"/>
                <a:gd name="T13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65">
                  <a:moveTo>
                    <a:pt x="183" y="365"/>
                  </a:moveTo>
                  <a:lnTo>
                    <a:pt x="183" y="365"/>
                  </a:lnTo>
                  <a:cubicBezTo>
                    <a:pt x="283" y="365"/>
                    <a:pt x="365" y="283"/>
                    <a:pt x="365" y="183"/>
                  </a:cubicBezTo>
                  <a:cubicBezTo>
                    <a:pt x="365" y="82"/>
                    <a:pt x="283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3"/>
                    <a:pt x="82" y="365"/>
                    <a:pt x="183" y="365"/>
                  </a:cubicBezTo>
                  <a:lnTo>
                    <a:pt x="183" y="36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93DC5371-1F75-47BC-B6B4-B325102C4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5701" y="4152901"/>
              <a:ext cx="347663" cy="347663"/>
            </a:xfrm>
            <a:custGeom>
              <a:avLst/>
              <a:gdLst>
                <a:gd name="T0" fmla="*/ 182 w 365"/>
                <a:gd name="T1" fmla="*/ 365 h 365"/>
                <a:gd name="T2" fmla="*/ 182 w 365"/>
                <a:gd name="T3" fmla="*/ 365 h 365"/>
                <a:gd name="T4" fmla="*/ 365 w 365"/>
                <a:gd name="T5" fmla="*/ 182 h 365"/>
                <a:gd name="T6" fmla="*/ 182 w 365"/>
                <a:gd name="T7" fmla="*/ 0 h 365"/>
                <a:gd name="T8" fmla="*/ 0 w 365"/>
                <a:gd name="T9" fmla="*/ 182 h 365"/>
                <a:gd name="T10" fmla="*/ 182 w 365"/>
                <a:gd name="T1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365">
                  <a:moveTo>
                    <a:pt x="182" y="365"/>
                  </a:moveTo>
                  <a:lnTo>
                    <a:pt x="182" y="365"/>
                  </a:lnTo>
                  <a:cubicBezTo>
                    <a:pt x="283" y="365"/>
                    <a:pt x="365" y="283"/>
                    <a:pt x="365" y="182"/>
                  </a:cubicBezTo>
                  <a:cubicBezTo>
                    <a:pt x="365" y="82"/>
                    <a:pt x="283" y="0"/>
                    <a:pt x="182" y="0"/>
                  </a:cubicBezTo>
                  <a:cubicBezTo>
                    <a:pt x="82" y="0"/>
                    <a:pt x="0" y="82"/>
                    <a:pt x="0" y="182"/>
                  </a:cubicBezTo>
                  <a:cubicBezTo>
                    <a:pt x="0" y="283"/>
                    <a:pt x="82" y="365"/>
                    <a:pt x="182" y="365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254CDFB8-F5E2-4DF1-8043-D6C22271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5701" y="4152901"/>
              <a:ext cx="347663" cy="347663"/>
            </a:xfrm>
            <a:custGeom>
              <a:avLst/>
              <a:gdLst>
                <a:gd name="T0" fmla="*/ 182 w 365"/>
                <a:gd name="T1" fmla="*/ 365 h 365"/>
                <a:gd name="T2" fmla="*/ 182 w 365"/>
                <a:gd name="T3" fmla="*/ 365 h 365"/>
                <a:gd name="T4" fmla="*/ 365 w 365"/>
                <a:gd name="T5" fmla="*/ 182 h 365"/>
                <a:gd name="T6" fmla="*/ 182 w 365"/>
                <a:gd name="T7" fmla="*/ 0 h 365"/>
                <a:gd name="T8" fmla="*/ 0 w 365"/>
                <a:gd name="T9" fmla="*/ 182 h 365"/>
                <a:gd name="T10" fmla="*/ 182 w 365"/>
                <a:gd name="T11" fmla="*/ 365 h 365"/>
                <a:gd name="T12" fmla="*/ 182 w 365"/>
                <a:gd name="T13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65">
                  <a:moveTo>
                    <a:pt x="182" y="365"/>
                  </a:moveTo>
                  <a:lnTo>
                    <a:pt x="182" y="365"/>
                  </a:lnTo>
                  <a:cubicBezTo>
                    <a:pt x="283" y="365"/>
                    <a:pt x="365" y="283"/>
                    <a:pt x="365" y="182"/>
                  </a:cubicBezTo>
                  <a:cubicBezTo>
                    <a:pt x="365" y="82"/>
                    <a:pt x="283" y="0"/>
                    <a:pt x="182" y="0"/>
                  </a:cubicBezTo>
                  <a:cubicBezTo>
                    <a:pt x="82" y="0"/>
                    <a:pt x="0" y="82"/>
                    <a:pt x="0" y="182"/>
                  </a:cubicBezTo>
                  <a:cubicBezTo>
                    <a:pt x="0" y="283"/>
                    <a:pt x="82" y="365"/>
                    <a:pt x="182" y="365"/>
                  </a:cubicBezTo>
                  <a:lnTo>
                    <a:pt x="182" y="36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9673EFCD-8EF4-44EB-964C-916990CE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6" y="4062413"/>
              <a:ext cx="347663" cy="347663"/>
            </a:xfrm>
            <a:custGeom>
              <a:avLst/>
              <a:gdLst>
                <a:gd name="T0" fmla="*/ 182 w 365"/>
                <a:gd name="T1" fmla="*/ 365 h 365"/>
                <a:gd name="T2" fmla="*/ 182 w 365"/>
                <a:gd name="T3" fmla="*/ 365 h 365"/>
                <a:gd name="T4" fmla="*/ 365 w 365"/>
                <a:gd name="T5" fmla="*/ 183 h 365"/>
                <a:gd name="T6" fmla="*/ 182 w 365"/>
                <a:gd name="T7" fmla="*/ 0 h 365"/>
                <a:gd name="T8" fmla="*/ 0 w 365"/>
                <a:gd name="T9" fmla="*/ 183 h 365"/>
                <a:gd name="T10" fmla="*/ 182 w 365"/>
                <a:gd name="T1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365">
                  <a:moveTo>
                    <a:pt x="182" y="365"/>
                  </a:moveTo>
                  <a:lnTo>
                    <a:pt x="182" y="365"/>
                  </a:lnTo>
                  <a:cubicBezTo>
                    <a:pt x="283" y="365"/>
                    <a:pt x="365" y="283"/>
                    <a:pt x="365" y="183"/>
                  </a:cubicBezTo>
                  <a:cubicBezTo>
                    <a:pt x="365" y="82"/>
                    <a:pt x="283" y="0"/>
                    <a:pt x="182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3"/>
                    <a:pt x="82" y="365"/>
                    <a:pt x="182" y="36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107">
              <a:extLst>
                <a:ext uri="{FF2B5EF4-FFF2-40B4-BE49-F238E27FC236}">
                  <a16:creationId xmlns:a16="http://schemas.microsoft.com/office/drawing/2014/main" id="{2243DF3C-0297-4668-A72C-EA09150DA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6" y="4062413"/>
              <a:ext cx="347663" cy="347663"/>
            </a:xfrm>
            <a:custGeom>
              <a:avLst/>
              <a:gdLst>
                <a:gd name="T0" fmla="*/ 182 w 365"/>
                <a:gd name="T1" fmla="*/ 365 h 365"/>
                <a:gd name="T2" fmla="*/ 182 w 365"/>
                <a:gd name="T3" fmla="*/ 365 h 365"/>
                <a:gd name="T4" fmla="*/ 365 w 365"/>
                <a:gd name="T5" fmla="*/ 183 h 365"/>
                <a:gd name="T6" fmla="*/ 182 w 365"/>
                <a:gd name="T7" fmla="*/ 0 h 365"/>
                <a:gd name="T8" fmla="*/ 0 w 365"/>
                <a:gd name="T9" fmla="*/ 183 h 365"/>
                <a:gd name="T10" fmla="*/ 182 w 365"/>
                <a:gd name="T11" fmla="*/ 365 h 365"/>
                <a:gd name="T12" fmla="*/ 182 w 365"/>
                <a:gd name="T13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65">
                  <a:moveTo>
                    <a:pt x="182" y="365"/>
                  </a:moveTo>
                  <a:lnTo>
                    <a:pt x="182" y="365"/>
                  </a:lnTo>
                  <a:cubicBezTo>
                    <a:pt x="283" y="365"/>
                    <a:pt x="365" y="283"/>
                    <a:pt x="365" y="183"/>
                  </a:cubicBezTo>
                  <a:cubicBezTo>
                    <a:pt x="365" y="82"/>
                    <a:pt x="283" y="0"/>
                    <a:pt x="182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3"/>
                    <a:pt x="82" y="365"/>
                    <a:pt x="182" y="365"/>
                  </a:cubicBezTo>
                  <a:lnTo>
                    <a:pt x="182" y="36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108">
              <a:extLst>
                <a:ext uri="{FF2B5EF4-FFF2-40B4-BE49-F238E27FC236}">
                  <a16:creationId xmlns:a16="http://schemas.microsoft.com/office/drawing/2014/main" id="{6CC957F9-8937-46E0-94A9-C39F3B44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2922588"/>
              <a:ext cx="346075" cy="349250"/>
            </a:xfrm>
            <a:custGeom>
              <a:avLst/>
              <a:gdLst>
                <a:gd name="T0" fmla="*/ 182 w 364"/>
                <a:gd name="T1" fmla="*/ 365 h 365"/>
                <a:gd name="T2" fmla="*/ 182 w 364"/>
                <a:gd name="T3" fmla="*/ 365 h 365"/>
                <a:gd name="T4" fmla="*/ 364 w 364"/>
                <a:gd name="T5" fmla="*/ 182 h 365"/>
                <a:gd name="T6" fmla="*/ 182 w 364"/>
                <a:gd name="T7" fmla="*/ 0 h 365"/>
                <a:gd name="T8" fmla="*/ 0 w 364"/>
                <a:gd name="T9" fmla="*/ 182 h 365"/>
                <a:gd name="T10" fmla="*/ 182 w 364"/>
                <a:gd name="T1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65">
                  <a:moveTo>
                    <a:pt x="182" y="365"/>
                  </a:moveTo>
                  <a:lnTo>
                    <a:pt x="182" y="365"/>
                  </a:lnTo>
                  <a:cubicBezTo>
                    <a:pt x="283" y="365"/>
                    <a:pt x="364" y="283"/>
                    <a:pt x="364" y="182"/>
                  </a:cubicBezTo>
                  <a:cubicBezTo>
                    <a:pt x="364" y="82"/>
                    <a:pt x="283" y="0"/>
                    <a:pt x="182" y="0"/>
                  </a:cubicBezTo>
                  <a:cubicBezTo>
                    <a:pt x="81" y="0"/>
                    <a:pt x="0" y="82"/>
                    <a:pt x="0" y="182"/>
                  </a:cubicBezTo>
                  <a:cubicBezTo>
                    <a:pt x="0" y="283"/>
                    <a:pt x="81" y="365"/>
                    <a:pt x="182" y="36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109">
              <a:extLst>
                <a:ext uri="{FF2B5EF4-FFF2-40B4-BE49-F238E27FC236}">
                  <a16:creationId xmlns:a16="http://schemas.microsoft.com/office/drawing/2014/main" id="{0930AC9C-F08D-4BE7-AC43-2A8E887B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2922588"/>
              <a:ext cx="346075" cy="349250"/>
            </a:xfrm>
            <a:custGeom>
              <a:avLst/>
              <a:gdLst>
                <a:gd name="T0" fmla="*/ 182 w 364"/>
                <a:gd name="T1" fmla="*/ 365 h 365"/>
                <a:gd name="T2" fmla="*/ 182 w 364"/>
                <a:gd name="T3" fmla="*/ 365 h 365"/>
                <a:gd name="T4" fmla="*/ 364 w 364"/>
                <a:gd name="T5" fmla="*/ 182 h 365"/>
                <a:gd name="T6" fmla="*/ 182 w 364"/>
                <a:gd name="T7" fmla="*/ 0 h 365"/>
                <a:gd name="T8" fmla="*/ 0 w 364"/>
                <a:gd name="T9" fmla="*/ 182 h 365"/>
                <a:gd name="T10" fmla="*/ 182 w 364"/>
                <a:gd name="T11" fmla="*/ 365 h 365"/>
                <a:gd name="T12" fmla="*/ 182 w 364"/>
                <a:gd name="T13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365">
                  <a:moveTo>
                    <a:pt x="182" y="365"/>
                  </a:moveTo>
                  <a:lnTo>
                    <a:pt x="182" y="365"/>
                  </a:lnTo>
                  <a:cubicBezTo>
                    <a:pt x="283" y="365"/>
                    <a:pt x="364" y="283"/>
                    <a:pt x="364" y="182"/>
                  </a:cubicBezTo>
                  <a:cubicBezTo>
                    <a:pt x="364" y="82"/>
                    <a:pt x="283" y="0"/>
                    <a:pt x="182" y="0"/>
                  </a:cubicBezTo>
                  <a:cubicBezTo>
                    <a:pt x="81" y="0"/>
                    <a:pt x="0" y="82"/>
                    <a:pt x="0" y="182"/>
                  </a:cubicBezTo>
                  <a:cubicBezTo>
                    <a:pt x="0" y="283"/>
                    <a:pt x="81" y="365"/>
                    <a:pt x="182" y="365"/>
                  </a:cubicBezTo>
                  <a:lnTo>
                    <a:pt x="182" y="36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110">
              <a:extLst>
                <a:ext uri="{FF2B5EF4-FFF2-40B4-BE49-F238E27FC236}">
                  <a16:creationId xmlns:a16="http://schemas.microsoft.com/office/drawing/2014/main" id="{17757BDF-6CE5-42A1-A7F9-0709CF6AE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2426" y="2725738"/>
              <a:ext cx="347663" cy="349250"/>
            </a:xfrm>
            <a:custGeom>
              <a:avLst/>
              <a:gdLst>
                <a:gd name="T0" fmla="*/ 183 w 365"/>
                <a:gd name="T1" fmla="*/ 365 h 365"/>
                <a:gd name="T2" fmla="*/ 183 w 365"/>
                <a:gd name="T3" fmla="*/ 365 h 365"/>
                <a:gd name="T4" fmla="*/ 365 w 365"/>
                <a:gd name="T5" fmla="*/ 182 h 365"/>
                <a:gd name="T6" fmla="*/ 183 w 365"/>
                <a:gd name="T7" fmla="*/ 0 h 365"/>
                <a:gd name="T8" fmla="*/ 0 w 365"/>
                <a:gd name="T9" fmla="*/ 182 h 365"/>
                <a:gd name="T10" fmla="*/ 183 w 365"/>
                <a:gd name="T1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365">
                  <a:moveTo>
                    <a:pt x="183" y="365"/>
                  </a:moveTo>
                  <a:lnTo>
                    <a:pt x="183" y="365"/>
                  </a:lnTo>
                  <a:cubicBezTo>
                    <a:pt x="283" y="365"/>
                    <a:pt x="365" y="283"/>
                    <a:pt x="365" y="182"/>
                  </a:cubicBezTo>
                  <a:cubicBezTo>
                    <a:pt x="365" y="82"/>
                    <a:pt x="283" y="0"/>
                    <a:pt x="183" y="0"/>
                  </a:cubicBezTo>
                  <a:cubicBezTo>
                    <a:pt x="82" y="0"/>
                    <a:pt x="0" y="82"/>
                    <a:pt x="0" y="182"/>
                  </a:cubicBezTo>
                  <a:cubicBezTo>
                    <a:pt x="0" y="283"/>
                    <a:pt x="82" y="365"/>
                    <a:pt x="183" y="365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03EAB8A8-1273-48BA-AEC9-2CB8537C3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2426" y="2725738"/>
              <a:ext cx="347663" cy="349250"/>
            </a:xfrm>
            <a:custGeom>
              <a:avLst/>
              <a:gdLst>
                <a:gd name="T0" fmla="*/ 183 w 365"/>
                <a:gd name="T1" fmla="*/ 365 h 365"/>
                <a:gd name="T2" fmla="*/ 183 w 365"/>
                <a:gd name="T3" fmla="*/ 365 h 365"/>
                <a:gd name="T4" fmla="*/ 365 w 365"/>
                <a:gd name="T5" fmla="*/ 182 h 365"/>
                <a:gd name="T6" fmla="*/ 183 w 365"/>
                <a:gd name="T7" fmla="*/ 0 h 365"/>
                <a:gd name="T8" fmla="*/ 0 w 365"/>
                <a:gd name="T9" fmla="*/ 182 h 365"/>
                <a:gd name="T10" fmla="*/ 183 w 365"/>
                <a:gd name="T11" fmla="*/ 365 h 365"/>
                <a:gd name="T12" fmla="*/ 183 w 365"/>
                <a:gd name="T13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65">
                  <a:moveTo>
                    <a:pt x="183" y="365"/>
                  </a:moveTo>
                  <a:lnTo>
                    <a:pt x="183" y="365"/>
                  </a:lnTo>
                  <a:cubicBezTo>
                    <a:pt x="283" y="365"/>
                    <a:pt x="365" y="283"/>
                    <a:pt x="365" y="182"/>
                  </a:cubicBezTo>
                  <a:cubicBezTo>
                    <a:pt x="365" y="82"/>
                    <a:pt x="283" y="0"/>
                    <a:pt x="183" y="0"/>
                  </a:cubicBezTo>
                  <a:cubicBezTo>
                    <a:pt x="82" y="0"/>
                    <a:pt x="0" y="82"/>
                    <a:pt x="0" y="182"/>
                  </a:cubicBezTo>
                  <a:cubicBezTo>
                    <a:pt x="0" y="283"/>
                    <a:pt x="82" y="365"/>
                    <a:pt x="183" y="365"/>
                  </a:cubicBezTo>
                  <a:lnTo>
                    <a:pt x="183" y="36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112">
              <a:extLst>
                <a:ext uri="{FF2B5EF4-FFF2-40B4-BE49-F238E27FC236}">
                  <a16:creationId xmlns:a16="http://schemas.microsoft.com/office/drawing/2014/main" id="{86AC6D25-EE55-4558-AC28-036D9F2B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1" y="2039938"/>
              <a:ext cx="82550" cy="360363"/>
            </a:xfrm>
            <a:custGeom>
              <a:avLst/>
              <a:gdLst>
                <a:gd name="T0" fmla="*/ 0 w 88"/>
                <a:gd name="T1" fmla="*/ 377 h 377"/>
                <a:gd name="T2" fmla="*/ 0 w 88"/>
                <a:gd name="T3" fmla="*/ 377 h 377"/>
                <a:gd name="T4" fmla="*/ 88 w 88"/>
                <a:gd name="T5" fmla="*/ 377 h 377"/>
                <a:gd name="T6" fmla="*/ 88 w 88"/>
                <a:gd name="T7" fmla="*/ 0 h 377"/>
                <a:gd name="T8" fmla="*/ 0 w 88"/>
                <a:gd name="T9" fmla="*/ 0 h 377"/>
                <a:gd name="T10" fmla="*/ 0 w 88"/>
                <a:gd name="T11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77">
                  <a:moveTo>
                    <a:pt x="0" y="377"/>
                  </a:moveTo>
                  <a:lnTo>
                    <a:pt x="0" y="377"/>
                  </a:lnTo>
                  <a:lnTo>
                    <a:pt x="88" y="377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113">
              <a:extLst>
                <a:ext uri="{FF2B5EF4-FFF2-40B4-BE49-F238E27FC236}">
                  <a16:creationId xmlns:a16="http://schemas.microsoft.com/office/drawing/2014/main" id="{22B077CE-4B03-4947-87ED-ADC7FA4A1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1" y="2039938"/>
              <a:ext cx="82550" cy="360363"/>
            </a:xfrm>
            <a:custGeom>
              <a:avLst/>
              <a:gdLst>
                <a:gd name="T0" fmla="*/ 0 w 88"/>
                <a:gd name="T1" fmla="*/ 377 h 377"/>
                <a:gd name="T2" fmla="*/ 0 w 88"/>
                <a:gd name="T3" fmla="*/ 377 h 377"/>
                <a:gd name="T4" fmla="*/ 88 w 88"/>
                <a:gd name="T5" fmla="*/ 377 h 377"/>
                <a:gd name="T6" fmla="*/ 88 w 88"/>
                <a:gd name="T7" fmla="*/ 0 h 377"/>
                <a:gd name="T8" fmla="*/ 0 w 88"/>
                <a:gd name="T9" fmla="*/ 0 h 377"/>
                <a:gd name="T10" fmla="*/ 0 w 88"/>
                <a:gd name="T11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77">
                  <a:moveTo>
                    <a:pt x="0" y="377"/>
                  </a:moveTo>
                  <a:lnTo>
                    <a:pt x="0" y="377"/>
                  </a:lnTo>
                  <a:lnTo>
                    <a:pt x="88" y="377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37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114">
              <a:extLst>
                <a:ext uri="{FF2B5EF4-FFF2-40B4-BE49-F238E27FC236}">
                  <a16:creationId xmlns:a16="http://schemas.microsoft.com/office/drawing/2014/main" id="{52A9859E-3DCC-4687-9909-EB9789F0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2788" y="1631951"/>
              <a:ext cx="711200" cy="685800"/>
            </a:xfrm>
            <a:custGeom>
              <a:avLst/>
              <a:gdLst>
                <a:gd name="T0" fmla="*/ 289 w 746"/>
                <a:gd name="T1" fmla="*/ 295 h 719"/>
                <a:gd name="T2" fmla="*/ 289 w 746"/>
                <a:gd name="T3" fmla="*/ 295 h 719"/>
                <a:gd name="T4" fmla="*/ 361 w 746"/>
                <a:gd name="T5" fmla="*/ 0 h 719"/>
                <a:gd name="T6" fmla="*/ 457 w 746"/>
                <a:gd name="T7" fmla="*/ 290 h 719"/>
                <a:gd name="T8" fmla="*/ 746 w 746"/>
                <a:gd name="T9" fmla="*/ 279 h 719"/>
                <a:gd name="T10" fmla="*/ 526 w 746"/>
                <a:gd name="T11" fmla="*/ 456 h 719"/>
                <a:gd name="T12" fmla="*/ 661 w 746"/>
                <a:gd name="T13" fmla="*/ 711 h 719"/>
                <a:gd name="T14" fmla="*/ 376 w 746"/>
                <a:gd name="T15" fmla="*/ 537 h 719"/>
                <a:gd name="T16" fmla="*/ 108 w 746"/>
                <a:gd name="T17" fmla="*/ 719 h 719"/>
                <a:gd name="T18" fmla="*/ 228 w 746"/>
                <a:gd name="T19" fmla="*/ 456 h 719"/>
                <a:gd name="T20" fmla="*/ 0 w 746"/>
                <a:gd name="T21" fmla="*/ 290 h 719"/>
                <a:gd name="T22" fmla="*/ 289 w 746"/>
                <a:gd name="T23" fmla="*/ 295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6" h="719">
                  <a:moveTo>
                    <a:pt x="289" y="295"/>
                  </a:moveTo>
                  <a:lnTo>
                    <a:pt x="289" y="295"/>
                  </a:lnTo>
                  <a:lnTo>
                    <a:pt x="361" y="0"/>
                  </a:lnTo>
                  <a:lnTo>
                    <a:pt x="457" y="290"/>
                  </a:lnTo>
                  <a:lnTo>
                    <a:pt x="746" y="279"/>
                  </a:lnTo>
                  <a:lnTo>
                    <a:pt x="526" y="456"/>
                  </a:lnTo>
                  <a:lnTo>
                    <a:pt x="661" y="711"/>
                  </a:lnTo>
                  <a:lnTo>
                    <a:pt x="376" y="537"/>
                  </a:lnTo>
                  <a:lnTo>
                    <a:pt x="108" y="719"/>
                  </a:lnTo>
                  <a:lnTo>
                    <a:pt x="228" y="456"/>
                  </a:lnTo>
                  <a:lnTo>
                    <a:pt x="0" y="290"/>
                  </a:lnTo>
                  <a:lnTo>
                    <a:pt x="289" y="295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115">
              <a:extLst>
                <a:ext uri="{FF2B5EF4-FFF2-40B4-BE49-F238E27FC236}">
                  <a16:creationId xmlns:a16="http://schemas.microsoft.com/office/drawing/2014/main" id="{7A9F6FBD-F8DE-4940-B68A-1FAD6FDC7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2788" y="1631951"/>
              <a:ext cx="711200" cy="685800"/>
            </a:xfrm>
            <a:custGeom>
              <a:avLst/>
              <a:gdLst>
                <a:gd name="T0" fmla="*/ 289 w 746"/>
                <a:gd name="T1" fmla="*/ 295 h 719"/>
                <a:gd name="T2" fmla="*/ 289 w 746"/>
                <a:gd name="T3" fmla="*/ 295 h 719"/>
                <a:gd name="T4" fmla="*/ 361 w 746"/>
                <a:gd name="T5" fmla="*/ 0 h 719"/>
                <a:gd name="T6" fmla="*/ 457 w 746"/>
                <a:gd name="T7" fmla="*/ 290 h 719"/>
                <a:gd name="T8" fmla="*/ 746 w 746"/>
                <a:gd name="T9" fmla="*/ 279 h 719"/>
                <a:gd name="T10" fmla="*/ 526 w 746"/>
                <a:gd name="T11" fmla="*/ 456 h 719"/>
                <a:gd name="T12" fmla="*/ 661 w 746"/>
                <a:gd name="T13" fmla="*/ 711 h 719"/>
                <a:gd name="T14" fmla="*/ 376 w 746"/>
                <a:gd name="T15" fmla="*/ 537 h 719"/>
                <a:gd name="T16" fmla="*/ 108 w 746"/>
                <a:gd name="T17" fmla="*/ 719 h 719"/>
                <a:gd name="T18" fmla="*/ 228 w 746"/>
                <a:gd name="T19" fmla="*/ 456 h 719"/>
                <a:gd name="T20" fmla="*/ 0 w 746"/>
                <a:gd name="T21" fmla="*/ 290 h 719"/>
                <a:gd name="T22" fmla="*/ 289 w 746"/>
                <a:gd name="T23" fmla="*/ 295 h 719"/>
                <a:gd name="T24" fmla="*/ 289 w 746"/>
                <a:gd name="T25" fmla="*/ 295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6" h="719">
                  <a:moveTo>
                    <a:pt x="289" y="295"/>
                  </a:moveTo>
                  <a:lnTo>
                    <a:pt x="289" y="295"/>
                  </a:lnTo>
                  <a:lnTo>
                    <a:pt x="361" y="0"/>
                  </a:lnTo>
                  <a:lnTo>
                    <a:pt x="457" y="290"/>
                  </a:lnTo>
                  <a:lnTo>
                    <a:pt x="746" y="279"/>
                  </a:lnTo>
                  <a:lnTo>
                    <a:pt x="526" y="456"/>
                  </a:lnTo>
                  <a:lnTo>
                    <a:pt x="661" y="711"/>
                  </a:lnTo>
                  <a:lnTo>
                    <a:pt x="376" y="537"/>
                  </a:lnTo>
                  <a:lnTo>
                    <a:pt x="108" y="719"/>
                  </a:lnTo>
                  <a:lnTo>
                    <a:pt x="228" y="456"/>
                  </a:lnTo>
                  <a:lnTo>
                    <a:pt x="0" y="290"/>
                  </a:lnTo>
                  <a:lnTo>
                    <a:pt x="289" y="295"/>
                  </a:lnTo>
                  <a:lnTo>
                    <a:pt x="289" y="295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9" name="Line 116">
            <a:extLst>
              <a:ext uri="{FF2B5EF4-FFF2-40B4-BE49-F238E27FC236}">
                <a16:creationId xmlns:a16="http://schemas.microsoft.com/office/drawing/2014/main" id="{E257A8E8-20B3-44ED-B5EE-C21D9A381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9663" y="2874682"/>
            <a:ext cx="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Line 117">
            <a:extLst>
              <a:ext uri="{FF2B5EF4-FFF2-40B4-BE49-F238E27FC236}">
                <a16:creationId xmlns:a16="http://schemas.microsoft.com/office/drawing/2014/main" id="{DBEFFF5A-B217-4BAF-9FEA-D919EB19F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9663" y="2874682"/>
            <a:ext cx="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B502A512-E1D6-40A8-88A5-1BD230FA857D}"/>
              </a:ext>
            </a:extLst>
          </p:cNvPr>
          <p:cNvGrpSpPr>
            <a:grpSpLocks noChangeAspect="1"/>
          </p:cNvGrpSpPr>
          <p:nvPr/>
        </p:nvGrpSpPr>
        <p:grpSpPr>
          <a:xfrm>
            <a:off x="1143826" y="3400145"/>
            <a:ext cx="3138488" cy="3608387"/>
            <a:chOff x="1692276" y="3149601"/>
            <a:chExt cx="3138488" cy="3608387"/>
          </a:xfrm>
        </p:grpSpPr>
        <p:sp>
          <p:nvSpPr>
            <p:cNvPr id="102" name="Freeform 118">
              <a:extLst>
                <a:ext uri="{FF2B5EF4-FFF2-40B4-BE49-F238E27FC236}">
                  <a16:creationId xmlns:a16="http://schemas.microsoft.com/office/drawing/2014/main" id="{DEEAB8B2-C0E6-4FA4-9FEA-25573D72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3" y="4167188"/>
              <a:ext cx="833438" cy="730250"/>
            </a:xfrm>
            <a:custGeom>
              <a:avLst/>
              <a:gdLst>
                <a:gd name="T0" fmla="*/ 0 w 875"/>
                <a:gd name="T1" fmla="*/ 0 h 764"/>
                <a:gd name="T2" fmla="*/ 0 w 875"/>
                <a:gd name="T3" fmla="*/ 0 h 764"/>
                <a:gd name="T4" fmla="*/ 875 w 875"/>
                <a:gd name="T5" fmla="*/ 608 h 764"/>
                <a:gd name="T6" fmla="*/ 772 w 875"/>
                <a:gd name="T7" fmla="*/ 764 h 764"/>
                <a:gd name="T8" fmla="*/ 10 w 875"/>
                <a:gd name="T9" fmla="*/ 233 h 764"/>
                <a:gd name="T10" fmla="*/ 0 w 875"/>
                <a:gd name="T11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7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46" y="117"/>
                    <a:pt x="875" y="608"/>
                  </a:cubicBezTo>
                  <a:lnTo>
                    <a:pt x="772" y="764"/>
                  </a:lnTo>
                  <a:lnTo>
                    <a:pt x="1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19">
              <a:extLst>
                <a:ext uri="{FF2B5EF4-FFF2-40B4-BE49-F238E27FC236}">
                  <a16:creationId xmlns:a16="http://schemas.microsoft.com/office/drawing/2014/main" id="{CC8D74EC-3D27-4922-83E1-C46EA6818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3" y="4167188"/>
              <a:ext cx="833438" cy="730250"/>
            </a:xfrm>
            <a:custGeom>
              <a:avLst/>
              <a:gdLst>
                <a:gd name="T0" fmla="*/ 0 w 875"/>
                <a:gd name="T1" fmla="*/ 0 h 764"/>
                <a:gd name="T2" fmla="*/ 0 w 875"/>
                <a:gd name="T3" fmla="*/ 0 h 764"/>
                <a:gd name="T4" fmla="*/ 875 w 875"/>
                <a:gd name="T5" fmla="*/ 608 h 764"/>
                <a:gd name="T6" fmla="*/ 772 w 875"/>
                <a:gd name="T7" fmla="*/ 764 h 764"/>
                <a:gd name="T8" fmla="*/ 10 w 875"/>
                <a:gd name="T9" fmla="*/ 233 h 764"/>
                <a:gd name="T10" fmla="*/ 0 w 875"/>
                <a:gd name="T11" fmla="*/ 0 h 764"/>
                <a:gd name="T12" fmla="*/ 0 w 875"/>
                <a:gd name="T13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7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46" y="117"/>
                    <a:pt x="875" y="608"/>
                  </a:cubicBezTo>
                  <a:lnTo>
                    <a:pt x="772" y="764"/>
                  </a:lnTo>
                  <a:lnTo>
                    <a:pt x="10" y="2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B4A42D50-973A-4E71-819E-47147B0E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4200526"/>
              <a:ext cx="1374775" cy="906463"/>
            </a:xfrm>
            <a:custGeom>
              <a:avLst/>
              <a:gdLst>
                <a:gd name="T0" fmla="*/ 1307 w 1442"/>
                <a:gd name="T1" fmla="*/ 5 h 951"/>
                <a:gd name="T2" fmla="*/ 1307 w 1442"/>
                <a:gd name="T3" fmla="*/ 5 h 951"/>
                <a:gd name="T4" fmla="*/ 748 w 1442"/>
                <a:gd name="T5" fmla="*/ 5 h 951"/>
                <a:gd name="T6" fmla="*/ 0 w 1442"/>
                <a:gd name="T7" fmla="*/ 467 h 951"/>
                <a:gd name="T8" fmla="*/ 78 w 1442"/>
                <a:gd name="T9" fmla="*/ 612 h 951"/>
                <a:gd name="T10" fmla="*/ 750 w 1442"/>
                <a:gd name="T11" fmla="*/ 244 h 951"/>
                <a:gd name="T12" fmla="*/ 748 w 1442"/>
                <a:gd name="T13" fmla="*/ 915 h 951"/>
                <a:gd name="T14" fmla="*/ 1307 w 1442"/>
                <a:gd name="T15" fmla="*/ 915 h 951"/>
                <a:gd name="T16" fmla="*/ 1307 w 1442"/>
                <a:gd name="T17" fmla="*/ 5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2" h="951">
                  <a:moveTo>
                    <a:pt x="1307" y="5"/>
                  </a:moveTo>
                  <a:lnTo>
                    <a:pt x="1307" y="5"/>
                  </a:lnTo>
                  <a:lnTo>
                    <a:pt x="748" y="5"/>
                  </a:lnTo>
                  <a:cubicBezTo>
                    <a:pt x="748" y="5"/>
                    <a:pt x="283" y="0"/>
                    <a:pt x="0" y="467"/>
                  </a:cubicBezTo>
                  <a:lnTo>
                    <a:pt x="78" y="612"/>
                  </a:lnTo>
                  <a:lnTo>
                    <a:pt x="750" y="244"/>
                  </a:lnTo>
                  <a:cubicBezTo>
                    <a:pt x="750" y="244"/>
                    <a:pt x="642" y="574"/>
                    <a:pt x="748" y="915"/>
                  </a:cubicBezTo>
                  <a:cubicBezTo>
                    <a:pt x="722" y="908"/>
                    <a:pt x="1288" y="951"/>
                    <a:pt x="1307" y="915"/>
                  </a:cubicBezTo>
                  <a:cubicBezTo>
                    <a:pt x="1442" y="657"/>
                    <a:pt x="1307" y="5"/>
                    <a:pt x="1307" y="5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424F08E0-3370-4CE8-ACA7-BAADD2E92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4200526"/>
              <a:ext cx="1374775" cy="906463"/>
            </a:xfrm>
            <a:custGeom>
              <a:avLst/>
              <a:gdLst>
                <a:gd name="T0" fmla="*/ 1307 w 1442"/>
                <a:gd name="T1" fmla="*/ 5 h 951"/>
                <a:gd name="T2" fmla="*/ 1307 w 1442"/>
                <a:gd name="T3" fmla="*/ 5 h 951"/>
                <a:gd name="T4" fmla="*/ 748 w 1442"/>
                <a:gd name="T5" fmla="*/ 5 h 951"/>
                <a:gd name="T6" fmla="*/ 0 w 1442"/>
                <a:gd name="T7" fmla="*/ 467 h 951"/>
                <a:gd name="T8" fmla="*/ 78 w 1442"/>
                <a:gd name="T9" fmla="*/ 612 h 951"/>
                <a:gd name="T10" fmla="*/ 750 w 1442"/>
                <a:gd name="T11" fmla="*/ 244 h 951"/>
                <a:gd name="T12" fmla="*/ 748 w 1442"/>
                <a:gd name="T13" fmla="*/ 915 h 951"/>
                <a:gd name="T14" fmla="*/ 1307 w 1442"/>
                <a:gd name="T15" fmla="*/ 915 h 951"/>
                <a:gd name="T16" fmla="*/ 1307 w 1442"/>
                <a:gd name="T17" fmla="*/ 5 h 951"/>
                <a:gd name="T18" fmla="*/ 1307 w 1442"/>
                <a:gd name="T19" fmla="*/ 5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2" h="951">
                  <a:moveTo>
                    <a:pt x="1307" y="5"/>
                  </a:moveTo>
                  <a:lnTo>
                    <a:pt x="1307" y="5"/>
                  </a:lnTo>
                  <a:lnTo>
                    <a:pt x="748" y="5"/>
                  </a:lnTo>
                  <a:cubicBezTo>
                    <a:pt x="748" y="5"/>
                    <a:pt x="283" y="0"/>
                    <a:pt x="0" y="467"/>
                  </a:cubicBezTo>
                  <a:lnTo>
                    <a:pt x="78" y="612"/>
                  </a:lnTo>
                  <a:lnTo>
                    <a:pt x="750" y="244"/>
                  </a:lnTo>
                  <a:cubicBezTo>
                    <a:pt x="750" y="244"/>
                    <a:pt x="642" y="574"/>
                    <a:pt x="748" y="915"/>
                  </a:cubicBezTo>
                  <a:cubicBezTo>
                    <a:pt x="722" y="908"/>
                    <a:pt x="1288" y="951"/>
                    <a:pt x="1307" y="915"/>
                  </a:cubicBezTo>
                  <a:cubicBezTo>
                    <a:pt x="1442" y="657"/>
                    <a:pt x="1307" y="5"/>
                    <a:pt x="1307" y="5"/>
                  </a:cubicBezTo>
                  <a:lnTo>
                    <a:pt x="1307" y="5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22">
              <a:extLst>
                <a:ext uri="{FF2B5EF4-FFF2-40B4-BE49-F238E27FC236}">
                  <a16:creationId xmlns:a16="http://schemas.microsoft.com/office/drawing/2014/main" id="{A110C4DF-804A-4AF3-A515-090FE5577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3443288"/>
              <a:ext cx="654050" cy="655638"/>
            </a:xfrm>
            <a:custGeom>
              <a:avLst/>
              <a:gdLst>
                <a:gd name="T0" fmla="*/ 343 w 686"/>
                <a:gd name="T1" fmla="*/ 686 h 686"/>
                <a:gd name="T2" fmla="*/ 343 w 686"/>
                <a:gd name="T3" fmla="*/ 686 h 686"/>
                <a:gd name="T4" fmla="*/ 686 w 686"/>
                <a:gd name="T5" fmla="*/ 343 h 686"/>
                <a:gd name="T6" fmla="*/ 343 w 686"/>
                <a:gd name="T7" fmla="*/ 0 h 686"/>
                <a:gd name="T8" fmla="*/ 0 w 686"/>
                <a:gd name="T9" fmla="*/ 343 h 686"/>
                <a:gd name="T10" fmla="*/ 343 w 686"/>
                <a:gd name="T11" fmla="*/ 68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6" h="686">
                  <a:moveTo>
                    <a:pt x="343" y="686"/>
                  </a:moveTo>
                  <a:lnTo>
                    <a:pt x="343" y="686"/>
                  </a:lnTo>
                  <a:cubicBezTo>
                    <a:pt x="533" y="686"/>
                    <a:pt x="686" y="532"/>
                    <a:pt x="686" y="343"/>
                  </a:cubicBezTo>
                  <a:cubicBezTo>
                    <a:pt x="686" y="153"/>
                    <a:pt x="533" y="0"/>
                    <a:pt x="343" y="0"/>
                  </a:cubicBezTo>
                  <a:cubicBezTo>
                    <a:pt x="154" y="0"/>
                    <a:pt x="0" y="153"/>
                    <a:pt x="0" y="343"/>
                  </a:cubicBezTo>
                  <a:cubicBezTo>
                    <a:pt x="0" y="532"/>
                    <a:pt x="154" y="686"/>
                    <a:pt x="343" y="6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23">
              <a:extLst>
                <a:ext uri="{FF2B5EF4-FFF2-40B4-BE49-F238E27FC236}">
                  <a16:creationId xmlns:a16="http://schemas.microsoft.com/office/drawing/2014/main" id="{2FB31E73-F86D-499F-9C86-70EDA29C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3443288"/>
              <a:ext cx="654050" cy="655638"/>
            </a:xfrm>
            <a:custGeom>
              <a:avLst/>
              <a:gdLst>
                <a:gd name="T0" fmla="*/ 343 w 686"/>
                <a:gd name="T1" fmla="*/ 686 h 686"/>
                <a:gd name="T2" fmla="*/ 343 w 686"/>
                <a:gd name="T3" fmla="*/ 686 h 686"/>
                <a:gd name="T4" fmla="*/ 686 w 686"/>
                <a:gd name="T5" fmla="*/ 343 h 686"/>
                <a:gd name="T6" fmla="*/ 343 w 686"/>
                <a:gd name="T7" fmla="*/ 0 h 686"/>
                <a:gd name="T8" fmla="*/ 0 w 686"/>
                <a:gd name="T9" fmla="*/ 343 h 686"/>
                <a:gd name="T10" fmla="*/ 343 w 686"/>
                <a:gd name="T11" fmla="*/ 686 h 686"/>
                <a:gd name="T12" fmla="*/ 343 w 686"/>
                <a:gd name="T13" fmla="*/ 68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6" h="686">
                  <a:moveTo>
                    <a:pt x="343" y="686"/>
                  </a:moveTo>
                  <a:lnTo>
                    <a:pt x="343" y="686"/>
                  </a:lnTo>
                  <a:cubicBezTo>
                    <a:pt x="533" y="686"/>
                    <a:pt x="686" y="532"/>
                    <a:pt x="686" y="343"/>
                  </a:cubicBezTo>
                  <a:cubicBezTo>
                    <a:pt x="686" y="153"/>
                    <a:pt x="533" y="0"/>
                    <a:pt x="343" y="0"/>
                  </a:cubicBezTo>
                  <a:cubicBezTo>
                    <a:pt x="154" y="0"/>
                    <a:pt x="0" y="153"/>
                    <a:pt x="0" y="343"/>
                  </a:cubicBezTo>
                  <a:cubicBezTo>
                    <a:pt x="0" y="532"/>
                    <a:pt x="154" y="686"/>
                    <a:pt x="343" y="686"/>
                  </a:cubicBezTo>
                  <a:lnTo>
                    <a:pt x="343" y="68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24">
              <a:extLst>
                <a:ext uri="{FF2B5EF4-FFF2-40B4-BE49-F238E27FC236}">
                  <a16:creationId xmlns:a16="http://schemas.microsoft.com/office/drawing/2014/main" id="{36D7ADCC-1FAA-415E-9DEF-E391E2EB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3644901"/>
              <a:ext cx="184150" cy="182563"/>
            </a:xfrm>
            <a:custGeom>
              <a:avLst/>
              <a:gdLst>
                <a:gd name="T0" fmla="*/ 96 w 192"/>
                <a:gd name="T1" fmla="*/ 192 h 192"/>
                <a:gd name="T2" fmla="*/ 96 w 192"/>
                <a:gd name="T3" fmla="*/ 192 h 192"/>
                <a:gd name="T4" fmla="*/ 192 w 192"/>
                <a:gd name="T5" fmla="*/ 96 h 192"/>
                <a:gd name="T6" fmla="*/ 96 w 192"/>
                <a:gd name="T7" fmla="*/ 0 h 192"/>
                <a:gd name="T8" fmla="*/ 0 w 192"/>
                <a:gd name="T9" fmla="*/ 96 h 192"/>
                <a:gd name="T10" fmla="*/ 96 w 192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96" y="192"/>
                  </a:ln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25">
              <a:extLst>
                <a:ext uri="{FF2B5EF4-FFF2-40B4-BE49-F238E27FC236}">
                  <a16:creationId xmlns:a16="http://schemas.microsoft.com/office/drawing/2014/main" id="{F7F03AEA-76FE-4B22-8B7F-8E381C3A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3644901"/>
              <a:ext cx="184150" cy="182563"/>
            </a:xfrm>
            <a:custGeom>
              <a:avLst/>
              <a:gdLst>
                <a:gd name="T0" fmla="*/ 96 w 192"/>
                <a:gd name="T1" fmla="*/ 192 h 192"/>
                <a:gd name="T2" fmla="*/ 96 w 192"/>
                <a:gd name="T3" fmla="*/ 192 h 192"/>
                <a:gd name="T4" fmla="*/ 192 w 192"/>
                <a:gd name="T5" fmla="*/ 96 h 192"/>
                <a:gd name="T6" fmla="*/ 96 w 192"/>
                <a:gd name="T7" fmla="*/ 0 h 192"/>
                <a:gd name="T8" fmla="*/ 0 w 192"/>
                <a:gd name="T9" fmla="*/ 96 h 192"/>
                <a:gd name="T10" fmla="*/ 96 w 192"/>
                <a:gd name="T11" fmla="*/ 192 h 192"/>
                <a:gd name="T12" fmla="*/ 96 w 192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96" y="192"/>
                  </a:ln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lnTo>
                    <a:pt x="96" y="19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126">
              <a:extLst>
                <a:ext uri="{FF2B5EF4-FFF2-40B4-BE49-F238E27FC236}">
                  <a16:creationId xmlns:a16="http://schemas.microsoft.com/office/drawing/2014/main" id="{4DB2DACD-E74E-4A93-BFA3-BD933A35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3683001"/>
              <a:ext cx="98425" cy="104775"/>
            </a:xfrm>
            <a:custGeom>
              <a:avLst/>
              <a:gdLst>
                <a:gd name="T0" fmla="*/ 52 w 104"/>
                <a:gd name="T1" fmla="*/ 110 h 110"/>
                <a:gd name="T2" fmla="*/ 52 w 104"/>
                <a:gd name="T3" fmla="*/ 110 h 110"/>
                <a:gd name="T4" fmla="*/ 104 w 104"/>
                <a:gd name="T5" fmla="*/ 55 h 110"/>
                <a:gd name="T6" fmla="*/ 52 w 104"/>
                <a:gd name="T7" fmla="*/ 0 h 110"/>
                <a:gd name="T8" fmla="*/ 0 w 104"/>
                <a:gd name="T9" fmla="*/ 55 h 110"/>
                <a:gd name="T10" fmla="*/ 52 w 104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0">
                  <a:moveTo>
                    <a:pt x="52" y="110"/>
                  </a:moveTo>
                  <a:lnTo>
                    <a:pt x="52" y="110"/>
                  </a:lnTo>
                  <a:cubicBezTo>
                    <a:pt x="80" y="110"/>
                    <a:pt x="104" y="85"/>
                    <a:pt x="104" y="55"/>
                  </a:cubicBezTo>
                  <a:cubicBezTo>
                    <a:pt x="104" y="24"/>
                    <a:pt x="80" y="0"/>
                    <a:pt x="52" y="0"/>
                  </a:cubicBezTo>
                  <a:cubicBezTo>
                    <a:pt x="23" y="0"/>
                    <a:pt x="0" y="24"/>
                    <a:pt x="0" y="55"/>
                  </a:cubicBezTo>
                  <a:cubicBezTo>
                    <a:pt x="0" y="85"/>
                    <a:pt x="23" y="110"/>
                    <a:pt x="52" y="1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27">
              <a:extLst>
                <a:ext uri="{FF2B5EF4-FFF2-40B4-BE49-F238E27FC236}">
                  <a16:creationId xmlns:a16="http://schemas.microsoft.com/office/drawing/2014/main" id="{68D12C0A-6349-400E-B950-3940D5E81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5073651"/>
              <a:ext cx="1446213" cy="1323975"/>
            </a:xfrm>
            <a:custGeom>
              <a:avLst/>
              <a:gdLst>
                <a:gd name="T0" fmla="*/ 1498 w 1516"/>
                <a:gd name="T1" fmla="*/ 621 h 1388"/>
                <a:gd name="T2" fmla="*/ 1498 w 1516"/>
                <a:gd name="T3" fmla="*/ 621 h 1388"/>
                <a:gd name="T4" fmla="*/ 961 w 1516"/>
                <a:gd name="T5" fmla="*/ 618 h 1388"/>
                <a:gd name="T6" fmla="*/ 918 w 1516"/>
                <a:gd name="T7" fmla="*/ 3 h 1388"/>
                <a:gd name="T8" fmla="*/ 365 w 1516"/>
                <a:gd name="T9" fmla="*/ 0 h 1388"/>
                <a:gd name="T10" fmla="*/ 0 w 1516"/>
                <a:gd name="T11" fmla="*/ 1388 h 1388"/>
                <a:gd name="T12" fmla="*/ 134 w 1516"/>
                <a:gd name="T13" fmla="*/ 1381 h 1388"/>
                <a:gd name="T14" fmla="*/ 590 w 1516"/>
                <a:gd name="T15" fmla="*/ 314 h 1388"/>
                <a:gd name="T16" fmla="*/ 784 w 1516"/>
                <a:gd name="T17" fmla="*/ 893 h 1388"/>
                <a:gd name="T18" fmla="*/ 1516 w 1516"/>
                <a:gd name="T19" fmla="*/ 759 h 1388"/>
                <a:gd name="T20" fmla="*/ 1498 w 1516"/>
                <a:gd name="T21" fmla="*/ 621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6" h="1388">
                  <a:moveTo>
                    <a:pt x="1498" y="621"/>
                  </a:moveTo>
                  <a:lnTo>
                    <a:pt x="1498" y="621"/>
                  </a:lnTo>
                  <a:lnTo>
                    <a:pt x="961" y="618"/>
                  </a:lnTo>
                  <a:lnTo>
                    <a:pt x="918" y="3"/>
                  </a:lnTo>
                  <a:lnTo>
                    <a:pt x="365" y="0"/>
                  </a:lnTo>
                  <a:lnTo>
                    <a:pt x="0" y="1388"/>
                  </a:lnTo>
                  <a:lnTo>
                    <a:pt x="134" y="1381"/>
                  </a:lnTo>
                  <a:lnTo>
                    <a:pt x="590" y="314"/>
                  </a:lnTo>
                  <a:lnTo>
                    <a:pt x="784" y="893"/>
                  </a:lnTo>
                  <a:lnTo>
                    <a:pt x="1516" y="759"/>
                  </a:lnTo>
                  <a:lnTo>
                    <a:pt x="1498" y="621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28">
              <a:extLst>
                <a:ext uri="{FF2B5EF4-FFF2-40B4-BE49-F238E27FC236}">
                  <a16:creationId xmlns:a16="http://schemas.microsoft.com/office/drawing/2014/main" id="{71770147-E809-409E-AE1F-56010011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5073651"/>
              <a:ext cx="1446213" cy="1323975"/>
            </a:xfrm>
            <a:custGeom>
              <a:avLst/>
              <a:gdLst>
                <a:gd name="T0" fmla="*/ 1498 w 1516"/>
                <a:gd name="T1" fmla="*/ 621 h 1388"/>
                <a:gd name="T2" fmla="*/ 1498 w 1516"/>
                <a:gd name="T3" fmla="*/ 621 h 1388"/>
                <a:gd name="T4" fmla="*/ 961 w 1516"/>
                <a:gd name="T5" fmla="*/ 618 h 1388"/>
                <a:gd name="T6" fmla="*/ 918 w 1516"/>
                <a:gd name="T7" fmla="*/ 3 h 1388"/>
                <a:gd name="T8" fmla="*/ 365 w 1516"/>
                <a:gd name="T9" fmla="*/ 0 h 1388"/>
                <a:gd name="T10" fmla="*/ 0 w 1516"/>
                <a:gd name="T11" fmla="*/ 1388 h 1388"/>
                <a:gd name="T12" fmla="*/ 134 w 1516"/>
                <a:gd name="T13" fmla="*/ 1381 h 1388"/>
                <a:gd name="T14" fmla="*/ 590 w 1516"/>
                <a:gd name="T15" fmla="*/ 314 h 1388"/>
                <a:gd name="T16" fmla="*/ 784 w 1516"/>
                <a:gd name="T17" fmla="*/ 893 h 1388"/>
                <a:gd name="T18" fmla="*/ 1516 w 1516"/>
                <a:gd name="T19" fmla="*/ 759 h 1388"/>
                <a:gd name="T20" fmla="*/ 1498 w 1516"/>
                <a:gd name="T21" fmla="*/ 621 h 1388"/>
                <a:gd name="T22" fmla="*/ 1498 w 1516"/>
                <a:gd name="T23" fmla="*/ 621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6" h="1388">
                  <a:moveTo>
                    <a:pt x="1498" y="621"/>
                  </a:moveTo>
                  <a:lnTo>
                    <a:pt x="1498" y="621"/>
                  </a:lnTo>
                  <a:lnTo>
                    <a:pt x="961" y="618"/>
                  </a:lnTo>
                  <a:lnTo>
                    <a:pt x="918" y="3"/>
                  </a:lnTo>
                  <a:lnTo>
                    <a:pt x="365" y="0"/>
                  </a:lnTo>
                  <a:lnTo>
                    <a:pt x="0" y="1388"/>
                  </a:lnTo>
                  <a:lnTo>
                    <a:pt x="134" y="1381"/>
                  </a:lnTo>
                  <a:lnTo>
                    <a:pt x="590" y="314"/>
                  </a:lnTo>
                  <a:lnTo>
                    <a:pt x="784" y="893"/>
                  </a:lnTo>
                  <a:lnTo>
                    <a:pt x="1516" y="759"/>
                  </a:lnTo>
                  <a:lnTo>
                    <a:pt x="1498" y="621"/>
                  </a:lnTo>
                  <a:lnTo>
                    <a:pt x="1498" y="62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29">
              <a:extLst>
                <a:ext uri="{FF2B5EF4-FFF2-40B4-BE49-F238E27FC236}">
                  <a16:creationId xmlns:a16="http://schemas.microsoft.com/office/drawing/2014/main" id="{466E1B1A-38A6-47CE-8F5C-F4B2917A8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4194176"/>
              <a:ext cx="176213" cy="55563"/>
            </a:xfrm>
            <a:custGeom>
              <a:avLst/>
              <a:gdLst>
                <a:gd name="T0" fmla="*/ 0 w 186"/>
                <a:gd name="T1" fmla="*/ 58 h 58"/>
                <a:gd name="T2" fmla="*/ 0 w 186"/>
                <a:gd name="T3" fmla="*/ 58 h 58"/>
                <a:gd name="T4" fmla="*/ 186 w 186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8">
                  <a:moveTo>
                    <a:pt x="0" y="58"/>
                  </a:moveTo>
                  <a:lnTo>
                    <a:pt x="0" y="58"/>
                  </a:lnTo>
                  <a:lnTo>
                    <a:pt x="18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30">
              <a:extLst>
                <a:ext uri="{FF2B5EF4-FFF2-40B4-BE49-F238E27FC236}">
                  <a16:creationId xmlns:a16="http://schemas.microsoft.com/office/drawing/2014/main" id="{0F588E8D-77FA-4E2F-AB2B-87A5D3A0A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1" y="6357938"/>
              <a:ext cx="576263" cy="317500"/>
            </a:xfrm>
            <a:custGeom>
              <a:avLst/>
              <a:gdLst>
                <a:gd name="T0" fmla="*/ 419 w 603"/>
                <a:gd name="T1" fmla="*/ 0 h 333"/>
                <a:gd name="T2" fmla="*/ 419 w 603"/>
                <a:gd name="T3" fmla="*/ 0 h 333"/>
                <a:gd name="T4" fmla="*/ 574 w 603"/>
                <a:gd name="T5" fmla="*/ 0 h 333"/>
                <a:gd name="T6" fmla="*/ 537 w 603"/>
                <a:gd name="T7" fmla="*/ 189 h 333"/>
                <a:gd name="T8" fmla="*/ 518 w 603"/>
                <a:gd name="T9" fmla="*/ 301 h 333"/>
                <a:gd name="T10" fmla="*/ 90 w 603"/>
                <a:gd name="T11" fmla="*/ 333 h 333"/>
                <a:gd name="T12" fmla="*/ 382 w 603"/>
                <a:gd name="T13" fmla="*/ 176 h 333"/>
                <a:gd name="T14" fmla="*/ 419 w 603"/>
                <a:gd name="T1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333">
                  <a:moveTo>
                    <a:pt x="419" y="0"/>
                  </a:moveTo>
                  <a:lnTo>
                    <a:pt x="419" y="0"/>
                  </a:lnTo>
                  <a:lnTo>
                    <a:pt x="574" y="0"/>
                  </a:lnTo>
                  <a:lnTo>
                    <a:pt x="537" y="189"/>
                  </a:lnTo>
                  <a:cubicBezTo>
                    <a:pt x="537" y="189"/>
                    <a:pt x="603" y="269"/>
                    <a:pt x="518" y="301"/>
                  </a:cubicBezTo>
                  <a:lnTo>
                    <a:pt x="90" y="333"/>
                  </a:lnTo>
                  <a:cubicBezTo>
                    <a:pt x="90" y="333"/>
                    <a:pt x="0" y="236"/>
                    <a:pt x="382" y="17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31">
              <a:extLst>
                <a:ext uri="{FF2B5EF4-FFF2-40B4-BE49-F238E27FC236}">
                  <a16:creationId xmlns:a16="http://schemas.microsoft.com/office/drawing/2014/main" id="{A2ABE268-7875-4D95-AEDF-E2B33DB1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1" y="6357938"/>
              <a:ext cx="576263" cy="317500"/>
            </a:xfrm>
            <a:custGeom>
              <a:avLst/>
              <a:gdLst>
                <a:gd name="T0" fmla="*/ 419 w 603"/>
                <a:gd name="T1" fmla="*/ 0 h 333"/>
                <a:gd name="T2" fmla="*/ 419 w 603"/>
                <a:gd name="T3" fmla="*/ 0 h 333"/>
                <a:gd name="T4" fmla="*/ 574 w 603"/>
                <a:gd name="T5" fmla="*/ 0 h 333"/>
                <a:gd name="T6" fmla="*/ 537 w 603"/>
                <a:gd name="T7" fmla="*/ 189 h 333"/>
                <a:gd name="T8" fmla="*/ 518 w 603"/>
                <a:gd name="T9" fmla="*/ 301 h 333"/>
                <a:gd name="T10" fmla="*/ 90 w 603"/>
                <a:gd name="T11" fmla="*/ 333 h 333"/>
                <a:gd name="T12" fmla="*/ 382 w 603"/>
                <a:gd name="T13" fmla="*/ 176 h 333"/>
                <a:gd name="T14" fmla="*/ 419 w 603"/>
                <a:gd name="T15" fmla="*/ 0 h 333"/>
                <a:gd name="T16" fmla="*/ 419 w 603"/>
                <a:gd name="T1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333">
                  <a:moveTo>
                    <a:pt x="419" y="0"/>
                  </a:moveTo>
                  <a:lnTo>
                    <a:pt x="419" y="0"/>
                  </a:lnTo>
                  <a:lnTo>
                    <a:pt x="574" y="0"/>
                  </a:lnTo>
                  <a:lnTo>
                    <a:pt x="537" y="189"/>
                  </a:lnTo>
                  <a:cubicBezTo>
                    <a:pt x="537" y="189"/>
                    <a:pt x="603" y="269"/>
                    <a:pt x="518" y="301"/>
                  </a:cubicBezTo>
                  <a:lnTo>
                    <a:pt x="90" y="333"/>
                  </a:lnTo>
                  <a:cubicBezTo>
                    <a:pt x="90" y="333"/>
                    <a:pt x="0" y="236"/>
                    <a:pt x="382" y="176"/>
                  </a:cubicBezTo>
                  <a:lnTo>
                    <a:pt x="419" y="0"/>
                  </a:lnTo>
                  <a:lnTo>
                    <a:pt x="419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32">
              <a:extLst>
                <a:ext uri="{FF2B5EF4-FFF2-40B4-BE49-F238E27FC236}">
                  <a16:creationId xmlns:a16="http://schemas.microsoft.com/office/drawing/2014/main" id="{05931FB1-5C6B-4D74-BFD7-583EE274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6646863"/>
              <a:ext cx="498475" cy="111125"/>
            </a:xfrm>
            <a:custGeom>
              <a:avLst/>
              <a:gdLst>
                <a:gd name="T0" fmla="*/ 439 w 523"/>
                <a:gd name="T1" fmla="*/ 26 h 116"/>
                <a:gd name="T2" fmla="*/ 439 w 523"/>
                <a:gd name="T3" fmla="*/ 26 h 116"/>
                <a:gd name="T4" fmla="*/ 439 w 523"/>
                <a:gd name="T5" fmla="*/ 0 h 116"/>
                <a:gd name="T6" fmla="*/ 405 w 523"/>
                <a:gd name="T7" fmla="*/ 0 h 116"/>
                <a:gd name="T8" fmla="*/ 405 w 523"/>
                <a:gd name="T9" fmla="*/ 30 h 116"/>
                <a:gd name="T10" fmla="*/ 71 w 523"/>
                <a:gd name="T11" fmla="*/ 56 h 116"/>
                <a:gd name="T12" fmla="*/ 71 w 523"/>
                <a:gd name="T13" fmla="*/ 29 h 116"/>
                <a:gd name="T14" fmla="*/ 38 w 523"/>
                <a:gd name="T15" fmla="*/ 29 h 116"/>
                <a:gd name="T16" fmla="*/ 38 w 523"/>
                <a:gd name="T17" fmla="*/ 59 h 116"/>
                <a:gd name="T18" fmla="*/ 1 w 523"/>
                <a:gd name="T19" fmla="*/ 61 h 116"/>
                <a:gd name="T20" fmla="*/ 0 w 523"/>
                <a:gd name="T21" fmla="*/ 116 h 116"/>
                <a:gd name="T22" fmla="*/ 427 w 523"/>
                <a:gd name="T23" fmla="*/ 74 h 116"/>
                <a:gd name="T24" fmla="*/ 514 w 523"/>
                <a:gd name="T25" fmla="*/ 60 h 116"/>
                <a:gd name="T26" fmla="*/ 523 w 523"/>
                <a:gd name="T27" fmla="*/ 10 h 116"/>
                <a:gd name="T28" fmla="*/ 439 w 523"/>
                <a:gd name="T2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3" h="116">
                  <a:moveTo>
                    <a:pt x="439" y="26"/>
                  </a:moveTo>
                  <a:lnTo>
                    <a:pt x="439" y="26"/>
                  </a:lnTo>
                  <a:lnTo>
                    <a:pt x="439" y="0"/>
                  </a:lnTo>
                  <a:lnTo>
                    <a:pt x="405" y="0"/>
                  </a:lnTo>
                  <a:lnTo>
                    <a:pt x="405" y="30"/>
                  </a:lnTo>
                  <a:lnTo>
                    <a:pt x="71" y="56"/>
                  </a:lnTo>
                  <a:lnTo>
                    <a:pt x="71" y="29"/>
                  </a:lnTo>
                  <a:lnTo>
                    <a:pt x="38" y="29"/>
                  </a:lnTo>
                  <a:lnTo>
                    <a:pt x="38" y="59"/>
                  </a:lnTo>
                  <a:lnTo>
                    <a:pt x="1" y="61"/>
                  </a:lnTo>
                  <a:lnTo>
                    <a:pt x="0" y="116"/>
                  </a:lnTo>
                  <a:lnTo>
                    <a:pt x="427" y="74"/>
                  </a:lnTo>
                  <a:lnTo>
                    <a:pt x="514" y="60"/>
                  </a:lnTo>
                  <a:lnTo>
                    <a:pt x="523" y="10"/>
                  </a:lnTo>
                  <a:lnTo>
                    <a:pt x="439" y="26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33">
              <a:extLst>
                <a:ext uri="{FF2B5EF4-FFF2-40B4-BE49-F238E27FC236}">
                  <a16:creationId xmlns:a16="http://schemas.microsoft.com/office/drawing/2014/main" id="{4B00D0A3-14C9-46A7-BE3E-8260A3AC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6646863"/>
              <a:ext cx="498475" cy="111125"/>
            </a:xfrm>
            <a:custGeom>
              <a:avLst/>
              <a:gdLst>
                <a:gd name="T0" fmla="*/ 439 w 523"/>
                <a:gd name="T1" fmla="*/ 26 h 116"/>
                <a:gd name="T2" fmla="*/ 439 w 523"/>
                <a:gd name="T3" fmla="*/ 26 h 116"/>
                <a:gd name="T4" fmla="*/ 439 w 523"/>
                <a:gd name="T5" fmla="*/ 0 h 116"/>
                <a:gd name="T6" fmla="*/ 405 w 523"/>
                <a:gd name="T7" fmla="*/ 0 h 116"/>
                <a:gd name="T8" fmla="*/ 405 w 523"/>
                <a:gd name="T9" fmla="*/ 30 h 116"/>
                <a:gd name="T10" fmla="*/ 71 w 523"/>
                <a:gd name="T11" fmla="*/ 56 h 116"/>
                <a:gd name="T12" fmla="*/ 71 w 523"/>
                <a:gd name="T13" fmla="*/ 29 h 116"/>
                <a:gd name="T14" fmla="*/ 38 w 523"/>
                <a:gd name="T15" fmla="*/ 29 h 116"/>
                <a:gd name="T16" fmla="*/ 38 w 523"/>
                <a:gd name="T17" fmla="*/ 59 h 116"/>
                <a:gd name="T18" fmla="*/ 1 w 523"/>
                <a:gd name="T19" fmla="*/ 61 h 116"/>
                <a:gd name="T20" fmla="*/ 0 w 523"/>
                <a:gd name="T21" fmla="*/ 116 h 116"/>
                <a:gd name="T22" fmla="*/ 427 w 523"/>
                <a:gd name="T23" fmla="*/ 74 h 116"/>
                <a:gd name="T24" fmla="*/ 514 w 523"/>
                <a:gd name="T25" fmla="*/ 60 h 116"/>
                <a:gd name="T26" fmla="*/ 523 w 523"/>
                <a:gd name="T27" fmla="*/ 10 h 116"/>
                <a:gd name="T28" fmla="*/ 439 w 523"/>
                <a:gd name="T29" fmla="*/ 26 h 116"/>
                <a:gd name="T30" fmla="*/ 439 w 523"/>
                <a:gd name="T31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3" h="116">
                  <a:moveTo>
                    <a:pt x="439" y="26"/>
                  </a:moveTo>
                  <a:lnTo>
                    <a:pt x="439" y="26"/>
                  </a:lnTo>
                  <a:lnTo>
                    <a:pt x="439" y="0"/>
                  </a:lnTo>
                  <a:lnTo>
                    <a:pt x="405" y="0"/>
                  </a:lnTo>
                  <a:lnTo>
                    <a:pt x="405" y="30"/>
                  </a:lnTo>
                  <a:lnTo>
                    <a:pt x="71" y="56"/>
                  </a:lnTo>
                  <a:lnTo>
                    <a:pt x="71" y="29"/>
                  </a:lnTo>
                  <a:lnTo>
                    <a:pt x="38" y="29"/>
                  </a:lnTo>
                  <a:lnTo>
                    <a:pt x="38" y="59"/>
                  </a:lnTo>
                  <a:lnTo>
                    <a:pt x="1" y="61"/>
                  </a:lnTo>
                  <a:lnTo>
                    <a:pt x="0" y="116"/>
                  </a:lnTo>
                  <a:lnTo>
                    <a:pt x="427" y="74"/>
                  </a:lnTo>
                  <a:lnTo>
                    <a:pt x="514" y="60"/>
                  </a:lnTo>
                  <a:lnTo>
                    <a:pt x="523" y="10"/>
                  </a:lnTo>
                  <a:lnTo>
                    <a:pt x="439" y="26"/>
                  </a:lnTo>
                  <a:lnTo>
                    <a:pt x="439" y="26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34">
              <a:extLst>
                <a:ext uri="{FF2B5EF4-FFF2-40B4-BE49-F238E27FC236}">
                  <a16:creationId xmlns:a16="http://schemas.microsoft.com/office/drawing/2014/main" id="{CD0DA65B-E5ED-439B-9054-B7DD480C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6" y="6480176"/>
              <a:ext cx="36513" cy="1588"/>
            </a:xfrm>
            <a:custGeom>
              <a:avLst/>
              <a:gdLst>
                <a:gd name="T0" fmla="*/ 0 w 37"/>
                <a:gd name="T1" fmla="*/ 0 h 2"/>
                <a:gd name="T2" fmla="*/ 0 w 37"/>
                <a:gd name="T3" fmla="*/ 0 h 2"/>
                <a:gd name="T4" fmla="*/ 37 w 3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">
                  <a:moveTo>
                    <a:pt x="0" y="0"/>
                  </a:moveTo>
                  <a:lnTo>
                    <a:pt x="0" y="0"/>
                  </a:lnTo>
                  <a:lnTo>
                    <a:pt x="37" y="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35">
              <a:extLst>
                <a:ext uri="{FF2B5EF4-FFF2-40B4-BE49-F238E27FC236}">
                  <a16:creationId xmlns:a16="http://schemas.microsoft.com/office/drawing/2014/main" id="{F21AD11F-0C2C-47B0-A184-F3BEF0F6A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1" y="6443663"/>
              <a:ext cx="38100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39 w 39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36">
              <a:extLst>
                <a:ext uri="{FF2B5EF4-FFF2-40B4-BE49-F238E27FC236}">
                  <a16:creationId xmlns:a16="http://schemas.microsoft.com/office/drawing/2014/main" id="{47E45617-40E7-4EA6-B1E6-21CC4BFC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6" y="6411913"/>
              <a:ext cx="47625" cy="0"/>
            </a:xfrm>
            <a:custGeom>
              <a:avLst/>
              <a:gdLst>
                <a:gd name="T0" fmla="*/ 0 w 49"/>
                <a:gd name="T1" fmla="*/ 0 w 49"/>
                <a:gd name="T2" fmla="*/ 49 w 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9">
                  <a:moveTo>
                    <a:pt x="0" y="0"/>
                  </a:moveTo>
                  <a:lnTo>
                    <a:pt x="0" y="0"/>
                  </a:lnTo>
                  <a:lnTo>
                    <a:pt x="49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37">
              <a:extLst>
                <a:ext uri="{FF2B5EF4-FFF2-40B4-BE49-F238E27FC236}">
                  <a16:creationId xmlns:a16="http://schemas.microsoft.com/office/drawing/2014/main" id="{31C271DF-BA39-42DF-AA53-D6E4B121F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6" y="5630863"/>
              <a:ext cx="315913" cy="574675"/>
            </a:xfrm>
            <a:custGeom>
              <a:avLst/>
              <a:gdLst>
                <a:gd name="T0" fmla="*/ 0 w 332"/>
                <a:gd name="T1" fmla="*/ 184 h 602"/>
                <a:gd name="T2" fmla="*/ 0 w 332"/>
                <a:gd name="T3" fmla="*/ 184 h 602"/>
                <a:gd name="T4" fmla="*/ 0 w 332"/>
                <a:gd name="T5" fmla="*/ 28 h 602"/>
                <a:gd name="T6" fmla="*/ 189 w 332"/>
                <a:gd name="T7" fmla="*/ 65 h 602"/>
                <a:gd name="T8" fmla="*/ 301 w 332"/>
                <a:gd name="T9" fmla="*/ 85 h 602"/>
                <a:gd name="T10" fmla="*/ 332 w 332"/>
                <a:gd name="T11" fmla="*/ 512 h 602"/>
                <a:gd name="T12" fmla="*/ 176 w 332"/>
                <a:gd name="T13" fmla="*/ 221 h 602"/>
                <a:gd name="T14" fmla="*/ 0 w 332"/>
                <a:gd name="T15" fmla="*/ 18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602">
                  <a:moveTo>
                    <a:pt x="0" y="184"/>
                  </a:moveTo>
                  <a:lnTo>
                    <a:pt x="0" y="184"/>
                  </a:lnTo>
                  <a:lnTo>
                    <a:pt x="0" y="28"/>
                  </a:lnTo>
                  <a:lnTo>
                    <a:pt x="189" y="65"/>
                  </a:lnTo>
                  <a:cubicBezTo>
                    <a:pt x="189" y="65"/>
                    <a:pt x="269" y="0"/>
                    <a:pt x="301" y="85"/>
                  </a:cubicBezTo>
                  <a:lnTo>
                    <a:pt x="332" y="512"/>
                  </a:lnTo>
                  <a:cubicBezTo>
                    <a:pt x="332" y="512"/>
                    <a:pt x="236" y="602"/>
                    <a:pt x="176" y="221"/>
                  </a:cubicBezTo>
                  <a:lnTo>
                    <a:pt x="0" y="184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38">
              <a:extLst>
                <a:ext uri="{FF2B5EF4-FFF2-40B4-BE49-F238E27FC236}">
                  <a16:creationId xmlns:a16="http://schemas.microsoft.com/office/drawing/2014/main" id="{773D399E-E6F4-49F0-9329-307390702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6" y="5630863"/>
              <a:ext cx="315913" cy="574675"/>
            </a:xfrm>
            <a:custGeom>
              <a:avLst/>
              <a:gdLst>
                <a:gd name="T0" fmla="*/ 0 w 332"/>
                <a:gd name="T1" fmla="*/ 184 h 602"/>
                <a:gd name="T2" fmla="*/ 0 w 332"/>
                <a:gd name="T3" fmla="*/ 184 h 602"/>
                <a:gd name="T4" fmla="*/ 0 w 332"/>
                <a:gd name="T5" fmla="*/ 28 h 602"/>
                <a:gd name="T6" fmla="*/ 189 w 332"/>
                <a:gd name="T7" fmla="*/ 65 h 602"/>
                <a:gd name="T8" fmla="*/ 301 w 332"/>
                <a:gd name="T9" fmla="*/ 85 h 602"/>
                <a:gd name="T10" fmla="*/ 332 w 332"/>
                <a:gd name="T11" fmla="*/ 512 h 602"/>
                <a:gd name="T12" fmla="*/ 176 w 332"/>
                <a:gd name="T13" fmla="*/ 221 h 602"/>
                <a:gd name="T14" fmla="*/ 0 w 332"/>
                <a:gd name="T15" fmla="*/ 184 h 602"/>
                <a:gd name="T16" fmla="*/ 0 w 332"/>
                <a:gd name="T17" fmla="*/ 18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602">
                  <a:moveTo>
                    <a:pt x="0" y="184"/>
                  </a:moveTo>
                  <a:lnTo>
                    <a:pt x="0" y="184"/>
                  </a:lnTo>
                  <a:lnTo>
                    <a:pt x="0" y="28"/>
                  </a:lnTo>
                  <a:lnTo>
                    <a:pt x="189" y="65"/>
                  </a:lnTo>
                  <a:cubicBezTo>
                    <a:pt x="189" y="65"/>
                    <a:pt x="269" y="0"/>
                    <a:pt x="301" y="85"/>
                  </a:cubicBezTo>
                  <a:lnTo>
                    <a:pt x="332" y="512"/>
                  </a:lnTo>
                  <a:cubicBezTo>
                    <a:pt x="332" y="512"/>
                    <a:pt x="236" y="602"/>
                    <a:pt x="176" y="221"/>
                  </a:cubicBez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139">
              <a:extLst>
                <a:ext uri="{FF2B5EF4-FFF2-40B4-BE49-F238E27FC236}">
                  <a16:creationId xmlns:a16="http://schemas.microsoft.com/office/drawing/2014/main" id="{A69B5BFC-379C-4F44-9292-3F16C24C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5637213"/>
              <a:ext cx="109538" cy="498475"/>
            </a:xfrm>
            <a:custGeom>
              <a:avLst/>
              <a:gdLst>
                <a:gd name="T0" fmla="*/ 26 w 116"/>
                <a:gd name="T1" fmla="*/ 84 h 523"/>
                <a:gd name="T2" fmla="*/ 26 w 116"/>
                <a:gd name="T3" fmla="*/ 84 h 523"/>
                <a:gd name="T4" fmla="*/ 0 w 116"/>
                <a:gd name="T5" fmla="*/ 84 h 523"/>
                <a:gd name="T6" fmla="*/ 0 w 116"/>
                <a:gd name="T7" fmla="*/ 117 h 523"/>
                <a:gd name="T8" fmla="*/ 29 w 116"/>
                <a:gd name="T9" fmla="*/ 117 h 523"/>
                <a:gd name="T10" fmla="*/ 56 w 116"/>
                <a:gd name="T11" fmla="*/ 451 h 523"/>
                <a:gd name="T12" fmla="*/ 29 w 116"/>
                <a:gd name="T13" fmla="*/ 451 h 523"/>
                <a:gd name="T14" fmla="*/ 29 w 116"/>
                <a:gd name="T15" fmla="*/ 485 h 523"/>
                <a:gd name="T16" fmla="*/ 58 w 116"/>
                <a:gd name="T17" fmla="*/ 485 h 523"/>
                <a:gd name="T18" fmla="*/ 61 w 116"/>
                <a:gd name="T19" fmla="*/ 521 h 523"/>
                <a:gd name="T20" fmla="*/ 116 w 116"/>
                <a:gd name="T21" fmla="*/ 523 h 523"/>
                <a:gd name="T22" fmla="*/ 74 w 116"/>
                <a:gd name="T23" fmla="*/ 95 h 523"/>
                <a:gd name="T24" fmla="*/ 60 w 116"/>
                <a:gd name="T25" fmla="*/ 9 h 523"/>
                <a:gd name="T26" fmla="*/ 10 w 116"/>
                <a:gd name="T27" fmla="*/ 0 h 523"/>
                <a:gd name="T28" fmla="*/ 26 w 116"/>
                <a:gd name="T29" fmla="*/ 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523">
                  <a:moveTo>
                    <a:pt x="26" y="84"/>
                  </a:moveTo>
                  <a:lnTo>
                    <a:pt x="26" y="84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29" y="117"/>
                  </a:lnTo>
                  <a:lnTo>
                    <a:pt x="56" y="451"/>
                  </a:lnTo>
                  <a:lnTo>
                    <a:pt x="29" y="451"/>
                  </a:lnTo>
                  <a:lnTo>
                    <a:pt x="29" y="485"/>
                  </a:lnTo>
                  <a:lnTo>
                    <a:pt x="58" y="485"/>
                  </a:lnTo>
                  <a:lnTo>
                    <a:pt x="61" y="521"/>
                  </a:lnTo>
                  <a:lnTo>
                    <a:pt x="116" y="523"/>
                  </a:lnTo>
                  <a:lnTo>
                    <a:pt x="74" y="95"/>
                  </a:lnTo>
                  <a:lnTo>
                    <a:pt x="60" y="9"/>
                  </a:lnTo>
                  <a:lnTo>
                    <a:pt x="10" y="0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40">
              <a:extLst>
                <a:ext uri="{FF2B5EF4-FFF2-40B4-BE49-F238E27FC236}">
                  <a16:creationId xmlns:a16="http://schemas.microsoft.com/office/drawing/2014/main" id="{F742F65C-AA3D-4AFE-84AE-37AAFF7F4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5637213"/>
              <a:ext cx="109538" cy="498475"/>
            </a:xfrm>
            <a:custGeom>
              <a:avLst/>
              <a:gdLst>
                <a:gd name="T0" fmla="*/ 26 w 116"/>
                <a:gd name="T1" fmla="*/ 84 h 523"/>
                <a:gd name="T2" fmla="*/ 26 w 116"/>
                <a:gd name="T3" fmla="*/ 84 h 523"/>
                <a:gd name="T4" fmla="*/ 0 w 116"/>
                <a:gd name="T5" fmla="*/ 84 h 523"/>
                <a:gd name="T6" fmla="*/ 0 w 116"/>
                <a:gd name="T7" fmla="*/ 117 h 523"/>
                <a:gd name="T8" fmla="*/ 29 w 116"/>
                <a:gd name="T9" fmla="*/ 117 h 523"/>
                <a:gd name="T10" fmla="*/ 56 w 116"/>
                <a:gd name="T11" fmla="*/ 451 h 523"/>
                <a:gd name="T12" fmla="*/ 29 w 116"/>
                <a:gd name="T13" fmla="*/ 451 h 523"/>
                <a:gd name="T14" fmla="*/ 29 w 116"/>
                <a:gd name="T15" fmla="*/ 485 h 523"/>
                <a:gd name="T16" fmla="*/ 58 w 116"/>
                <a:gd name="T17" fmla="*/ 485 h 523"/>
                <a:gd name="T18" fmla="*/ 61 w 116"/>
                <a:gd name="T19" fmla="*/ 521 h 523"/>
                <a:gd name="T20" fmla="*/ 116 w 116"/>
                <a:gd name="T21" fmla="*/ 523 h 523"/>
                <a:gd name="T22" fmla="*/ 74 w 116"/>
                <a:gd name="T23" fmla="*/ 95 h 523"/>
                <a:gd name="T24" fmla="*/ 60 w 116"/>
                <a:gd name="T25" fmla="*/ 9 h 523"/>
                <a:gd name="T26" fmla="*/ 10 w 116"/>
                <a:gd name="T27" fmla="*/ 0 h 523"/>
                <a:gd name="T28" fmla="*/ 26 w 116"/>
                <a:gd name="T29" fmla="*/ 84 h 523"/>
                <a:gd name="T30" fmla="*/ 26 w 116"/>
                <a:gd name="T31" fmla="*/ 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523">
                  <a:moveTo>
                    <a:pt x="26" y="84"/>
                  </a:moveTo>
                  <a:lnTo>
                    <a:pt x="26" y="84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29" y="117"/>
                  </a:lnTo>
                  <a:lnTo>
                    <a:pt x="56" y="451"/>
                  </a:lnTo>
                  <a:lnTo>
                    <a:pt x="29" y="451"/>
                  </a:lnTo>
                  <a:lnTo>
                    <a:pt x="29" y="485"/>
                  </a:lnTo>
                  <a:lnTo>
                    <a:pt x="58" y="485"/>
                  </a:lnTo>
                  <a:lnTo>
                    <a:pt x="61" y="521"/>
                  </a:lnTo>
                  <a:lnTo>
                    <a:pt x="116" y="523"/>
                  </a:lnTo>
                  <a:lnTo>
                    <a:pt x="74" y="95"/>
                  </a:lnTo>
                  <a:lnTo>
                    <a:pt x="60" y="9"/>
                  </a:lnTo>
                  <a:lnTo>
                    <a:pt x="10" y="0"/>
                  </a:lnTo>
                  <a:lnTo>
                    <a:pt x="26" y="84"/>
                  </a:lnTo>
                  <a:lnTo>
                    <a:pt x="26" y="8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41">
              <a:extLst>
                <a:ext uri="{FF2B5EF4-FFF2-40B4-BE49-F238E27FC236}">
                  <a16:creationId xmlns:a16="http://schemas.microsoft.com/office/drawing/2014/main" id="{2AF704F7-55D8-4814-89C4-D67D26B3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6" y="5792788"/>
              <a:ext cx="3175" cy="36513"/>
            </a:xfrm>
            <a:custGeom>
              <a:avLst/>
              <a:gdLst>
                <a:gd name="T0" fmla="*/ 0 w 2"/>
                <a:gd name="T1" fmla="*/ 37 h 37"/>
                <a:gd name="T2" fmla="*/ 0 w 2"/>
                <a:gd name="T3" fmla="*/ 37 h 37"/>
                <a:gd name="T4" fmla="*/ 2 w 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7">
                  <a:moveTo>
                    <a:pt x="0" y="37"/>
                  </a:move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42">
              <a:extLst>
                <a:ext uri="{FF2B5EF4-FFF2-40B4-BE49-F238E27FC236}">
                  <a16:creationId xmlns:a16="http://schemas.microsoft.com/office/drawing/2014/main" id="{57EEA8C1-11C5-44CC-A509-7F5D1D7A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5788026"/>
              <a:ext cx="1588" cy="36513"/>
            </a:xfrm>
            <a:custGeom>
              <a:avLst/>
              <a:gdLst>
                <a:gd name="T0" fmla="*/ 0 w 2"/>
                <a:gd name="T1" fmla="*/ 39 h 39"/>
                <a:gd name="T2" fmla="*/ 0 w 2"/>
                <a:gd name="T3" fmla="*/ 39 h 39"/>
                <a:gd name="T4" fmla="*/ 2 w 2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9">
                  <a:moveTo>
                    <a:pt x="0" y="39"/>
                  </a:moveTo>
                  <a:lnTo>
                    <a:pt x="0" y="39"/>
                  </a:lnTo>
                  <a:lnTo>
                    <a:pt x="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43">
              <a:extLst>
                <a:ext uri="{FF2B5EF4-FFF2-40B4-BE49-F238E27FC236}">
                  <a16:creationId xmlns:a16="http://schemas.microsoft.com/office/drawing/2014/main" id="{C780596F-58BD-4FFA-BDD1-745BF7D3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5773738"/>
              <a:ext cx="0" cy="47625"/>
            </a:xfrm>
            <a:custGeom>
              <a:avLst/>
              <a:gdLst>
                <a:gd name="T0" fmla="*/ 50 h 50"/>
                <a:gd name="T1" fmla="*/ 50 h 50"/>
                <a:gd name="T2" fmla="*/ 0 h 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0">
                  <a:moveTo>
                    <a:pt x="0" y="50"/>
                  </a:move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44">
              <a:extLst>
                <a:ext uri="{FF2B5EF4-FFF2-40B4-BE49-F238E27FC236}">
                  <a16:creationId xmlns:a16="http://schemas.microsoft.com/office/drawing/2014/main" id="{8C95EA16-E51D-4C24-871E-9DE2604E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378576"/>
              <a:ext cx="50800" cy="4763"/>
            </a:xfrm>
            <a:custGeom>
              <a:avLst/>
              <a:gdLst>
                <a:gd name="T0" fmla="*/ 0 w 52"/>
                <a:gd name="T1" fmla="*/ 0 h 4"/>
                <a:gd name="T2" fmla="*/ 0 w 52"/>
                <a:gd name="T3" fmla="*/ 0 h 4"/>
                <a:gd name="T4" fmla="*/ 52 w 5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">
                  <a:moveTo>
                    <a:pt x="0" y="0"/>
                  </a:moveTo>
                  <a:lnTo>
                    <a:pt x="0" y="0"/>
                  </a:lnTo>
                  <a:lnTo>
                    <a:pt x="52" y="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45">
              <a:extLst>
                <a:ext uri="{FF2B5EF4-FFF2-40B4-BE49-F238E27FC236}">
                  <a16:creationId xmlns:a16="http://schemas.microsoft.com/office/drawing/2014/main" id="{2A194391-1C24-4734-8300-FFB3FF23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4032251"/>
              <a:ext cx="550863" cy="222250"/>
            </a:xfrm>
            <a:custGeom>
              <a:avLst/>
              <a:gdLst>
                <a:gd name="T0" fmla="*/ 9 w 578"/>
                <a:gd name="T1" fmla="*/ 64 h 233"/>
                <a:gd name="T2" fmla="*/ 9 w 578"/>
                <a:gd name="T3" fmla="*/ 64 h 233"/>
                <a:gd name="T4" fmla="*/ 578 w 578"/>
                <a:gd name="T5" fmla="*/ 0 h 233"/>
                <a:gd name="T6" fmla="*/ 533 w 578"/>
                <a:gd name="T7" fmla="*/ 233 h 233"/>
                <a:gd name="T8" fmla="*/ 0 w 578"/>
                <a:gd name="T9" fmla="*/ 233 h 233"/>
                <a:gd name="T10" fmla="*/ 9 w 578"/>
                <a:gd name="T11" fmla="*/ 6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8" h="233">
                  <a:moveTo>
                    <a:pt x="9" y="64"/>
                  </a:moveTo>
                  <a:lnTo>
                    <a:pt x="9" y="64"/>
                  </a:lnTo>
                  <a:lnTo>
                    <a:pt x="578" y="0"/>
                  </a:lnTo>
                  <a:lnTo>
                    <a:pt x="533" y="233"/>
                  </a:lnTo>
                  <a:lnTo>
                    <a:pt x="0" y="233"/>
                  </a:lnTo>
                  <a:lnTo>
                    <a:pt x="9" y="64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46">
              <a:extLst>
                <a:ext uri="{FF2B5EF4-FFF2-40B4-BE49-F238E27FC236}">
                  <a16:creationId xmlns:a16="http://schemas.microsoft.com/office/drawing/2014/main" id="{8873DDCE-BF8D-4834-8D4B-1171036B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4032251"/>
              <a:ext cx="550863" cy="222250"/>
            </a:xfrm>
            <a:custGeom>
              <a:avLst/>
              <a:gdLst>
                <a:gd name="T0" fmla="*/ 9 w 578"/>
                <a:gd name="T1" fmla="*/ 64 h 233"/>
                <a:gd name="T2" fmla="*/ 9 w 578"/>
                <a:gd name="T3" fmla="*/ 64 h 233"/>
                <a:gd name="T4" fmla="*/ 578 w 578"/>
                <a:gd name="T5" fmla="*/ 0 h 233"/>
                <a:gd name="T6" fmla="*/ 533 w 578"/>
                <a:gd name="T7" fmla="*/ 233 h 233"/>
                <a:gd name="T8" fmla="*/ 0 w 578"/>
                <a:gd name="T9" fmla="*/ 233 h 233"/>
                <a:gd name="T10" fmla="*/ 9 w 578"/>
                <a:gd name="T11" fmla="*/ 64 h 233"/>
                <a:gd name="T12" fmla="*/ 9 w 578"/>
                <a:gd name="T13" fmla="*/ 6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233">
                  <a:moveTo>
                    <a:pt x="9" y="64"/>
                  </a:moveTo>
                  <a:lnTo>
                    <a:pt x="9" y="64"/>
                  </a:lnTo>
                  <a:lnTo>
                    <a:pt x="578" y="0"/>
                  </a:lnTo>
                  <a:lnTo>
                    <a:pt x="533" y="233"/>
                  </a:lnTo>
                  <a:lnTo>
                    <a:pt x="0" y="233"/>
                  </a:lnTo>
                  <a:lnTo>
                    <a:pt x="9" y="64"/>
                  </a:lnTo>
                  <a:lnTo>
                    <a:pt x="9" y="6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47">
              <a:extLst>
                <a:ext uri="{FF2B5EF4-FFF2-40B4-BE49-F238E27FC236}">
                  <a16:creationId xmlns:a16="http://schemas.microsoft.com/office/drawing/2014/main" id="{02D14B63-9C34-4BA2-ACC1-34D3BAC55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1" y="3517901"/>
              <a:ext cx="1458913" cy="736600"/>
            </a:xfrm>
            <a:custGeom>
              <a:avLst/>
              <a:gdLst>
                <a:gd name="T0" fmla="*/ 21 w 1529"/>
                <a:gd name="T1" fmla="*/ 571 h 772"/>
                <a:gd name="T2" fmla="*/ 21 w 1529"/>
                <a:gd name="T3" fmla="*/ 571 h 772"/>
                <a:gd name="T4" fmla="*/ 1506 w 1529"/>
                <a:gd name="T5" fmla="*/ 0 h 772"/>
                <a:gd name="T6" fmla="*/ 1529 w 1529"/>
                <a:gd name="T7" fmla="*/ 412 h 772"/>
                <a:gd name="T8" fmla="*/ 0 w 1529"/>
                <a:gd name="T9" fmla="*/ 772 h 772"/>
                <a:gd name="T10" fmla="*/ 21 w 1529"/>
                <a:gd name="T11" fmla="*/ 5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9" h="772">
                  <a:moveTo>
                    <a:pt x="21" y="571"/>
                  </a:moveTo>
                  <a:lnTo>
                    <a:pt x="21" y="571"/>
                  </a:lnTo>
                  <a:lnTo>
                    <a:pt x="1506" y="0"/>
                  </a:lnTo>
                  <a:lnTo>
                    <a:pt x="1529" y="412"/>
                  </a:lnTo>
                  <a:lnTo>
                    <a:pt x="0" y="772"/>
                  </a:lnTo>
                  <a:lnTo>
                    <a:pt x="21" y="571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48">
              <a:extLst>
                <a:ext uri="{FF2B5EF4-FFF2-40B4-BE49-F238E27FC236}">
                  <a16:creationId xmlns:a16="http://schemas.microsoft.com/office/drawing/2014/main" id="{C54B7A7D-E7B6-4E70-A0F0-F74715566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1" y="3517901"/>
              <a:ext cx="1458913" cy="736600"/>
            </a:xfrm>
            <a:custGeom>
              <a:avLst/>
              <a:gdLst>
                <a:gd name="T0" fmla="*/ 21 w 1529"/>
                <a:gd name="T1" fmla="*/ 571 h 772"/>
                <a:gd name="T2" fmla="*/ 21 w 1529"/>
                <a:gd name="T3" fmla="*/ 571 h 772"/>
                <a:gd name="T4" fmla="*/ 1506 w 1529"/>
                <a:gd name="T5" fmla="*/ 0 h 772"/>
                <a:gd name="T6" fmla="*/ 1529 w 1529"/>
                <a:gd name="T7" fmla="*/ 412 h 772"/>
                <a:gd name="T8" fmla="*/ 0 w 1529"/>
                <a:gd name="T9" fmla="*/ 772 h 772"/>
                <a:gd name="T10" fmla="*/ 21 w 1529"/>
                <a:gd name="T11" fmla="*/ 571 h 772"/>
                <a:gd name="T12" fmla="*/ 21 w 1529"/>
                <a:gd name="T13" fmla="*/ 5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9" h="772">
                  <a:moveTo>
                    <a:pt x="21" y="571"/>
                  </a:moveTo>
                  <a:lnTo>
                    <a:pt x="21" y="571"/>
                  </a:lnTo>
                  <a:lnTo>
                    <a:pt x="1506" y="0"/>
                  </a:lnTo>
                  <a:lnTo>
                    <a:pt x="1529" y="412"/>
                  </a:lnTo>
                  <a:lnTo>
                    <a:pt x="0" y="772"/>
                  </a:lnTo>
                  <a:lnTo>
                    <a:pt x="21" y="571"/>
                  </a:lnTo>
                  <a:lnTo>
                    <a:pt x="21" y="57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49">
              <a:extLst>
                <a:ext uri="{FF2B5EF4-FFF2-40B4-BE49-F238E27FC236}">
                  <a16:creationId xmlns:a16="http://schemas.microsoft.com/office/drawing/2014/main" id="{AA069D6A-4C1F-4D6E-A516-3CCF8993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3241676"/>
              <a:ext cx="779463" cy="568325"/>
            </a:xfrm>
            <a:custGeom>
              <a:avLst/>
              <a:gdLst>
                <a:gd name="T0" fmla="*/ 0 w 817"/>
                <a:gd name="T1" fmla="*/ 380 h 596"/>
                <a:gd name="T2" fmla="*/ 0 w 817"/>
                <a:gd name="T3" fmla="*/ 380 h 596"/>
                <a:gd name="T4" fmla="*/ 685 w 817"/>
                <a:gd name="T5" fmla="*/ 596 h 596"/>
                <a:gd name="T6" fmla="*/ 534 w 817"/>
                <a:gd name="T7" fmla="*/ 110 h 596"/>
                <a:gd name="T8" fmla="*/ 0 w 817"/>
                <a:gd name="T9" fmla="*/ 38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596">
                  <a:moveTo>
                    <a:pt x="0" y="380"/>
                  </a:moveTo>
                  <a:lnTo>
                    <a:pt x="0" y="380"/>
                  </a:lnTo>
                  <a:cubicBezTo>
                    <a:pt x="0" y="380"/>
                    <a:pt x="441" y="396"/>
                    <a:pt x="685" y="596"/>
                  </a:cubicBezTo>
                  <a:cubicBezTo>
                    <a:pt x="685" y="596"/>
                    <a:pt x="817" y="224"/>
                    <a:pt x="534" y="110"/>
                  </a:cubicBezTo>
                  <a:cubicBezTo>
                    <a:pt x="260" y="0"/>
                    <a:pt x="70" y="133"/>
                    <a:pt x="0" y="380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50">
              <a:extLst>
                <a:ext uri="{FF2B5EF4-FFF2-40B4-BE49-F238E27FC236}">
                  <a16:creationId xmlns:a16="http://schemas.microsoft.com/office/drawing/2014/main" id="{41B88314-D559-4FCF-A2D9-F7A4CD6F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3241676"/>
              <a:ext cx="779463" cy="568325"/>
            </a:xfrm>
            <a:custGeom>
              <a:avLst/>
              <a:gdLst>
                <a:gd name="T0" fmla="*/ 0 w 817"/>
                <a:gd name="T1" fmla="*/ 380 h 596"/>
                <a:gd name="T2" fmla="*/ 0 w 817"/>
                <a:gd name="T3" fmla="*/ 380 h 596"/>
                <a:gd name="T4" fmla="*/ 685 w 817"/>
                <a:gd name="T5" fmla="*/ 596 h 596"/>
                <a:gd name="T6" fmla="*/ 534 w 817"/>
                <a:gd name="T7" fmla="*/ 110 h 596"/>
                <a:gd name="T8" fmla="*/ 0 w 817"/>
                <a:gd name="T9" fmla="*/ 380 h 596"/>
                <a:gd name="T10" fmla="*/ 0 w 817"/>
                <a:gd name="T11" fmla="*/ 38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7" h="596">
                  <a:moveTo>
                    <a:pt x="0" y="380"/>
                  </a:moveTo>
                  <a:lnTo>
                    <a:pt x="0" y="380"/>
                  </a:lnTo>
                  <a:cubicBezTo>
                    <a:pt x="0" y="380"/>
                    <a:pt x="441" y="396"/>
                    <a:pt x="685" y="596"/>
                  </a:cubicBezTo>
                  <a:cubicBezTo>
                    <a:pt x="685" y="596"/>
                    <a:pt x="817" y="224"/>
                    <a:pt x="534" y="110"/>
                  </a:cubicBezTo>
                  <a:cubicBezTo>
                    <a:pt x="260" y="0"/>
                    <a:pt x="70" y="133"/>
                    <a:pt x="0" y="380"/>
                  </a:cubicBezTo>
                  <a:lnTo>
                    <a:pt x="0" y="38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51">
              <a:extLst>
                <a:ext uri="{FF2B5EF4-FFF2-40B4-BE49-F238E27FC236}">
                  <a16:creationId xmlns:a16="http://schemas.microsoft.com/office/drawing/2014/main" id="{C11BD405-09D3-4849-9B0A-C2183E00E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1" y="3149601"/>
              <a:ext cx="193675" cy="200025"/>
            </a:xfrm>
            <a:custGeom>
              <a:avLst/>
              <a:gdLst>
                <a:gd name="T0" fmla="*/ 102 w 204"/>
                <a:gd name="T1" fmla="*/ 209 h 209"/>
                <a:gd name="T2" fmla="*/ 102 w 204"/>
                <a:gd name="T3" fmla="*/ 209 h 209"/>
                <a:gd name="T4" fmla="*/ 204 w 204"/>
                <a:gd name="T5" fmla="*/ 105 h 209"/>
                <a:gd name="T6" fmla="*/ 102 w 204"/>
                <a:gd name="T7" fmla="*/ 0 h 209"/>
                <a:gd name="T8" fmla="*/ 0 w 204"/>
                <a:gd name="T9" fmla="*/ 105 h 209"/>
                <a:gd name="T10" fmla="*/ 102 w 204"/>
                <a:gd name="T1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9">
                  <a:moveTo>
                    <a:pt x="102" y="209"/>
                  </a:moveTo>
                  <a:lnTo>
                    <a:pt x="102" y="209"/>
                  </a:lnTo>
                  <a:cubicBezTo>
                    <a:pt x="158" y="209"/>
                    <a:pt x="204" y="162"/>
                    <a:pt x="204" y="105"/>
                  </a:cubicBezTo>
                  <a:cubicBezTo>
                    <a:pt x="204" y="47"/>
                    <a:pt x="158" y="0"/>
                    <a:pt x="102" y="0"/>
                  </a:cubicBezTo>
                  <a:cubicBezTo>
                    <a:pt x="45" y="0"/>
                    <a:pt x="0" y="47"/>
                    <a:pt x="0" y="105"/>
                  </a:cubicBezTo>
                  <a:cubicBezTo>
                    <a:pt x="0" y="162"/>
                    <a:pt x="45" y="209"/>
                    <a:pt x="102" y="209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52">
              <a:extLst>
                <a:ext uri="{FF2B5EF4-FFF2-40B4-BE49-F238E27FC236}">
                  <a16:creationId xmlns:a16="http://schemas.microsoft.com/office/drawing/2014/main" id="{33D7C55A-5F54-4321-A9EC-65F81831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1" y="3149601"/>
              <a:ext cx="193675" cy="200025"/>
            </a:xfrm>
            <a:custGeom>
              <a:avLst/>
              <a:gdLst>
                <a:gd name="T0" fmla="*/ 102 w 204"/>
                <a:gd name="T1" fmla="*/ 209 h 209"/>
                <a:gd name="T2" fmla="*/ 102 w 204"/>
                <a:gd name="T3" fmla="*/ 209 h 209"/>
                <a:gd name="T4" fmla="*/ 204 w 204"/>
                <a:gd name="T5" fmla="*/ 105 h 209"/>
                <a:gd name="T6" fmla="*/ 102 w 204"/>
                <a:gd name="T7" fmla="*/ 0 h 209"/>
                <a:gd name="T8" fmla="*/ 0 w 204"/>
                <a:gd name="T9" fmla="*/ 105 h 209"/>
                <a:gd name="T10" fmla="*/ 102 w 204"/>
                <a:gd name="T11" fmla="*/ 209 h 209"/>
                <a:gd name="T12" fmla="*/ 102 w 204"/>
                <a:gd name="T13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09">
                  <a:moveTo>
                    <a:pt x="102" y="209"/>
                  </a:moveTo>
                  <a:lnTo>
                    <a:pt x="102" y="209"/>
                  </a:lnTo>
                  <a:cubicBezTo>
                    <a:pt x="158" y="209"/>
                    <a:pt x="204" y="162"/>
                    <a:pt x="204" y="105"/>
                  </a:cubicBezTo>
                  <a:cubicBezTo>
                    <a:pt x="204" y="47"/>
                    <a:pt x="158" y="0"/>
                    <a:pt x="102" y="0"/>
                  </a:cubicBezTo>
                  <a:cubicBezTo>
                    <a:pt x="45" y="0"/>
                    <a:pt x="0" y="47"/>
                    <a:pt x="0" y="105"/>
                  </a:cubicBezTo>
                  <a:cubicBezTo>
                    <a:pt x="0" y="162"/>
                    <a:pt x="45" y="209"/>
                    <a:pt x="102" y="209"/>
                  </a:cubicBezTo>
                  <a:lnTo>
                    <a:pt x="102" y="20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53">
              <a:extLst>
                <a:ext uri="{FF2B5EF4-FFF2-40B4-BE49-F238E27FC236}">
                  <a16:creationId xmlns:a16="http://schemas.microsoft.com/office/drawing/2014/main" id="{22531DD4-CCCD-40DA-B731-66A417F2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276" y="4535488"/>
              <a:ext cx="574675" cy="579438"/>
            </a:xfrm>
            <a:custGeom>
              <a:avLst/>
              <a:gdLst>
                <a:gd name="T0" fmla="*/ 603 w 603"/>
                <a:gd name="T1" fmla="*/ 249 h 606"/>
                <a:gd name="T2" fmla="*/ 603 w 603"/>
                <a:gd name="T3" fmla="*/ 249 h 606"/>
                <a:gd name="T4" fmla="*/ 476 w 603"/>
                <a:gd name="T5" fmla="*/ 79 h 606"/>
                <a:gd name="T6" fmla="*/ 242 w 603"/>
                <a:gd name="T7" fmla="*/ 0 h 606"/>
                <a:gd name="T8" fmla="*/ 226 w 603"/>
                <a:gd name="T9" fmla="*/ 53 h 606"/>
                <a:gd name="T10" fmla="*/ 362 w 603"/>
                <a:gd name="T11" fmla="*/ 126 h 606"/>
                <a:gd name="T12" fmla="*/ 26 w 603"/>
                <a:gd name="T13" fmla="*/ 348 h 606"/>
                <a:gd name="T14" fmla="*/ 56 w 603"/>
                <a:gd name="T15" fmla="*/ 395 h 606"/>
                <a:gd name="T16" fmla="*/ 255 w 603"/>
                <a:gd name="T17" fmla="*/ 284 h 606"/>
                <a:gd name="T18" fmla="*/ 60 w 603"/>
                <a:gd name="T19" fmla="*/ 402 h 606"/>
                <a:gd name="T20" fmla="*/ 88 w 603"/>
                <a:gd name="T21" fmla="*/ 450 h 606"/>
                <a:gd name="T22" fmla="*/ 287 w 603"/>
                <a:gd name="T23" fmla="*/ 337 h 606"/>
                <a:gd name="T24" fmla="*/ 91 w 603"/>
                <a:gd name="T25" fmla="*/ 456 h 606"/>
                <a:gd name="T26" fmla="*/ 117 w 603"/>
                <a:gd name="T27" fmla="*/ 500 h 606"/>
                <a:gd name="T28" fmla="*/ 314 w 603"/>
                <a:gd name="T29" fmla="*/ 386 h 606"/>
                <a:gd name="T30" fmla="*/ 120 w 603"/>
                <a:gd name="T31" fmla="*/ 506 h 606"/>
                <a:gd name="T32" fmla="*/ 147 w 603"/>
                <a:gd name="T33" fmla="*/ 553 h 606"/>
                <a:gd name="T34" fmla="*/ 345 w 603"/>
                <a:gd name="T35" fmla="*/ 438 h 606"/>
                <a:gd name="T36" fmla="*/ 151 w 603"/>
                <a:gd name="T37" fmla="*/ 559 h 606"/>
                <a:gd name="T38" fmla="*/ 176 w 603"/>
                <a:gd name="T39" fmla="*/ 602 h 606"/>
                <a:gd name="T40" fmla="*/ 375 w 603"/>
                <a:gd name="T41" fmla="*/ 491 h 606"/>
                <a:gd name="T42" fmla="*/ 603 w 603"/>
                <a:gd name="T43" fmla="*/ 24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3" h="606">
                  <a:moveTo>
                    <a:pt x="603" y="249"/>
                  </a:moveTo>
                  <a:lnTo>
                    <a:pt x="603" y="249"/>
                  </a:lnTo>
                  <a:lnTo>
                    <a:pt x="476" y="79"/>
                  </a:lnTo>
                  <a:lnTo>
                    <a:pt x="242" y="0"/>
                  </a:lnTo>
                  <a:cubicBezTo>
                    <a:pt x="242" y="0"/>
                    <a:pt x="180" y="19"/>
                    <a:pt x="226" y="53"/>
                  </a:cubicBezTo>
                  <a:lnTo>
                    <a:pt x="362" y="126"/>
                  </a:lnTo>
                  <a:lnTo>
                    <a:pt x="26" y="348"/>
                  </a:lnTo>
                  <a:cubicBezTo>
                    <a:pt x="26" y="348"/>
                    <a:pt x="0" y="399"/>
                    <a:pt x="56" y="395"/>
                  </a:cubicBezTo>
                  <a:lnTo>
                    <a:pt x="255" y="284"/>
                  </a:lnTo>
                  <a:lnTo>
                    <a:pt x="60" y="402"/>
                  </a:lnTo>
                  <a:cubicBezTo>
                    <a:pt x="60" y="402"/>
                    <a:pt x="21" y="449"/>
                    <a:pt x="88" y="450"/>
                  </a:cubicBezTo>
                  <a:lnTo>
                    <a:pt x="287" y="337"/>
                  </a:lnTo>
                  <a:lnTo>
                    <a:pt x="91" y="456"/>
                  </a:lnTo>
                  <a:cubicBezTo>
                    <a:pt x="91" y="456"/>
                    <a:pt x="57" y="498"/>
                    <a:pt x="117" y="500"/>
                  </a:cubicBezTo>
                  <a:lnTo>
                    <a:pt x="314" y="386"/>
                  </a:lnTo>
                  <a:lnTo>
                    <a:pt x="120" y="506"/>
                  </a:lnTo>
                  <a:cubicBezTo>
                    <a:pt x="120" y="506"/>
                    <a:pt x="84" y="554"/>
                    <a:pt x="147" y="553"/>
                  </a:cubicBezTo>
                  <a:lnTo>
                    <a:pt x="345" y="438"/>
                  </a:lnTo>
                  <a:lnTo>
                    <a:pt x="151" y="559"/>
                  </a:lnTo>
                  <a:cubicBezTo>
                    <a:pt x="151" y="559"/>
                    <a:pt x="116" y="606"/>
                    <a:pt x="176" y="602"/>
                  </a:cubicBezTo>
                  <a:lnTo>
                    <a:pt x="375" y="491"/>
                  </a:lnTo>
                  <a:lnTo>
                    <a:pt x="603" y="249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54">
              <a:extLst>
                <a:ext uri="{FF2B5EF4-FFF2-40B4-BE49-F238E27FC236}">
                  <a16:creationId xmlns:a16="http://schemas.microsoft.com/office/drawing/2014/main" id="{6796CC4C-21AD-4849-9C82-521D17E35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276" y="4535488"/>
              <a:ext cx="574675" cy="579438"/>
            </a:xfrm>
            <a:custGeom>
              <a:avLst/>
              <a:gdLst>
                <a:gd name="T0" fmla="*/ 603 w 603"/>
                <a:gd name="T1" fmla="*/ 249 h 606"/>
                <a:gd name="T2" fmla="*/ 603 w 603"/>
                <a:gd name="T3" fmla="*/ 249 h 606"/>
                <a:gd name="T4" fmla="*/ 476 w 603"/>
                <a:gd name="T5" fmla="*/ 79 h 606"/>
                <a:gd name="T6" fmla="*/ 242 w 603"/>
                <a:gd name="T7" fmla="*/ 0 h 606"/>
                <a:gd name="T8" fmla="*/ 226 w 603"/>
                <a:gd name="T9" fmla="*/ 53 h 606"/>
                <a:gd name="T10" fmla="*/ 362 w 603"/>
                <a:gd name="T11" fmla="*/ 126 h 606"/>
                <a:gd name="T12" fmla="*/ 26 w 603"/>
                <a:gd name="T13" fmla="*/ 348 h 606"/>
                <a:gd name="T14" fmla="*/ 56 w 603"/>
                <a:gd name="T15" fmla="*/ 395 h 606"/>
                <a:gd name="T16" fmla="*/ 255 w 603"/>
                <a:gd name="T17" fmla="*/ 284 h 606"/>
                <a:gd name="T18" fmla="*/ 60 w 603"/>
                <a:gd name="T19" fmla="*/ 402 h 606"/>
                <a:gd name="T20" fmla="*/ 88 w 603"/>
                <a:gd name="T21" fmla="*/ 450 h 606"/>
                <a:gd name="T22" fmla="*/ 287 w 603"/>
                <a:gd name="T23" fmla="*/ 337 h 606"/>
                <a:gd name="T24" fmla="*/ 91 w 603"/>
                <a:gd name="T25" fmla="*/ 456 h 606"/>
                <a:gd name="T26" fmla="*/ 117 w 603"/>
                <a:gd name="T27" fmla="*/ 500 h 606"/>
                <a:gd name="T28" fmla="*/ 314 w 603"/>
                <a:gd name="T29" fmla="*/ 386 h 606"/>
                <a:gd name="T30" fmla="*/ 120 w 603"/>
                <a:gd name="T31" fmla="*/ 506 h 606"/>
                <a:gd name="T32" fmla="*/ 147 w 603"/>
                <a:gd name="T33" fmla="*/ 553 h 606"/>
                <a:gd name="T34" fmla="*/ 345 w 603"/>
                <a:gd name="T35" fmla="*/ 438 h 606"/>
                <a:gd name="T36" fmla="*/ 151 w 603"/>
                <a:gd name="T37" fmla="*/ 559 h 606"/>
                <a:gd name="T38" fmla="*/ 176 w 603"/>
                <a:gd name="T39" fmla="*/ 602 h 606"/>
                <a:gd name="T40" fmla="*/ 375 w 603"/>
                <a:gd name="T41" fmla="*/ 491 h 606"/>
                <a:gd name="T42" fmla="*/ 603 w 603"/>
                <a:gd name="T43" fmla="*/ 249 h 606"/>
                <a:gd name="T44" fmla="*/ 603 w 603"/>
                <a:gd name="T45" fmla="*/ 24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606">
                  <a:moveTo>
                    <a:pt x="603" y="249"/>
                  </a:moveTo>
                  <a:lnTo>
                    <a:pt x="603" y="249"/>
                  </a:lnTo>
                  <a:lnTo>
                    <a:pt x="476" y="79"/>
                  </a:lnTo>
                  <a:lnTo>
                    <a:pt x="242" y="0"/>
                  </a:lnTo>
                  <a:cubicBezTo>
                    <a:pt x="242" y="0"/>
                    <a:pt x="180" y="19"/>
                    <a:pt x="226" y="53"/>
                  </a:cubicBezTo>
                  <a:lnTo>
                    <a:pt x="362" y="126"/>
                  </a:lnTo>
                  <a:lnTo>
                    <a:pt x="26" y="348"/>
                  </a:lnTo>
                  <a:cubicBezTo>
                    <a:pt x="26" y="348"/>
                    <a:pt x="0" y="399"/>
                    <a:pt x="56" y="395"/>
                  </a:cubicBezTo>
                  <a:lnTo>
                    <a:pt x="255" y="284"/>
                  </a:lnTo>
                  <a:lnTo>
                    <a:pt x="60" y="402"/>
                  </a:lnTo>
                  <a:cubicBezTo>
                    <a:pt x="60" y="402"/>
                    <a:pt x="21" y="449"/>
                    <a:pt x="88" y="450"/>
                  </a:cubicBezTo>
                  <a:lnTo>
                    <a:pt x="287" y="337"/>
                  </a:lnTo>
                  <a:lnTo>
                    <a:pt x="91" y="456"/>
                  </a:lnTo>
                  <a:cubicBezTo>
                    <a:pt x="91" y="456"/>
                    <a:pt x="57" y="498"/>
                    <a:pt x="117" y="500"/>
                  </a:cubicBezTo>
                  <a:lnTo>
                    <a:pt x="314" y="386"/>
                  </a:lnTo>
                  <a:lnTo>
                    <a:pt x="120" y="506"/>
                  </a:lnTo>
                  <a:cubicBezTo>
                    <a:pt x="120" y="506"/>
                    <a:pt x="84" y="554"/>
                    <a:pt x="147" y="553"/>
                  </a:cubicBezTo>
                  <a:lnTo>
                    <a:pt x="345" y="438"/>
                  </a:lnTo>
                  <a:lnTo>
                    <a:pt x="151" y="559"/>
                  </a:lnTo>
                  <a:cubicBezTo>
                    <a:pt x="151" y="559"/>
                    <a:pt x="116" y="606"/>
                    <a:pt x="176" y="602"/>
                  </a:cubicBezTo>
                  <a:lnTo>
                    <a:pt x="375" y="491"/>
                  </a:lnTo>
                  <a:lnTo>
                    <a:pt x="603" y="249"/>
                  </a:lnTo>
                  <a:lnTo>
                    <a:pt x="603" y="24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55">
              <a:extLst>
                <a:ext uri="{FF2B5EF4-FFF2-40B4-BE49-F238E27FC236}">
                  <a16:creationId xmlns:a16="http://schemas.microsoft.com/office/drawing/2014/main" id="{7ADDD45D-CA06-4795-9456-AD5858E1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643438"/>
              <a:ext cx="576263" cy="577850"/>
            </a:xfrm>
            <a:custGeom>
              <a:avLst/>
              <a:gdLst>
                <a:gd name="T0" fmla="*/ 0 w 604"/>
                <a:gd name="T1" fmla="*/ 249 h 606"/>
                <a:gd name="T2" fmla="*/ 0 w 604"/>
                <a:gd name="T3" fmla="*/ 249 h 606"/>
                <a:gd name="T4" fmla="*/ 127 w 604"/>
                <a:gd name="T5" fmla="*/ 79 h 606"/>
                <a:gd name="T6" fmla="*/ 362 w 604"/>
                <a:gd name="T7" fmla="*/ 0 h 606"/>
                <a:gd name="T8" fmla="*/ 377 w 604"/>
                <a:gd name="T9" fmla="*/ 54 h 606"/>
                <a:gd name="T10" fmla="*/ 241 w 604"/>
                <a:gd name="T11" fmla="*/ 126 h 606"/>
                <a:gd name="T12" fmla="*/ 577 w 604"/>
                <a:gd name="T13" fmla="*/ 348 h 606"/>
                <a:gd name="T14" fmla="*/ 547 w 604"/>
                <a:gd name="T15" fmla="*/ 395 h 606"/>
                <a:gd name="T16" fmla="*/ 349 w 604"/>
                <a:gd name="T17" fmla="*/ 285 h 606"/>
                <a:gd name="T18" fmla="*/ 543 w 604"/>
                <a:gd name="T19" fmla="*/ 402 h 606"/>
                <a:gd name="T20" fmla="*/ 515 w 604"/>
                <a:gd name="T21" fmla="*/ 451 h 606"/>
                <a:gd name="T22" fmla="*/ 317 w 604"/>
                <a:gd name="T23" fmla="*/ 338 h 606"/>
                <a:gd name="T24" fmla="*/ 512 w 604"/>
                <a:gd name="T25" fmla="*/ 456 h 606"/>
                <a:gd name="T26" fmla="*/ 487 w 604"/>
                <a:gd name="T27" fmla="*/ 500 h 606"/>
                <a:gd name="T28" fmla="*/ 289 w 604"/>
                <a:gd name="T29" fmla="*/ 386 h 606"/>
                <a:gd name="T30" fmla="*/ 483 w 604"/>
                <a:gd name="T31" fmla="*/ 507 h 606"/>
                <a:gd name="T32" fmla="*/ 456 w 604"/>
                <a:gd name="T33" fmla="*/ 553 h 606"/>
                <a:gd name="T34" fmla="*/ 258 w 604"/>
                <a:gd name="T35" fmla="*/ 439 h 606"/>
                <a:gd name="T36" fmla="*/ 453 w 604"/>
                <a:gd name="T37" fmla="*/ 559 h 606"/>
                <a:gd name="T38" fmla="*/ 428 w 604"/>
                <a:gd name="T39" fmla="*/ 602 h 606"/>
                <a:gd name="T40" fmla="*/ 228 w 604"/>
                <a:gd name="T41" fmla="*/ 491 h 606"/>
                <a:gd name="T42" fmla="*/ 0 w 604"/>
                <a:gd name="T43" fmla="*/ 24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4" h="606">
                  <a:moveTo>
                    <a:pt x="0" y="249"/>
                  </a:moveTo>
                  <a:lnTo>
                    <a:pt x="0" y="249"/>
                  </a:lnTo>
                  <a:lnTo>
                    <a:pt x="127" y="79"/>
                  </a:lnTo>
                  <a:lnTo>
                    <a:pt x="362" y="0"/>
                  </a:lnTo>
                  <a:cubicBezTo>
                    <a:pt x="362" y="0"/>
                    <a:pt x="424" y="19"/>
                    <a:pt x="377" y="54"/>
                  </a:cubicBezTo>
                  <a:lnTo>
                    <a:pt x="241" y="126"/>
                  </a:lnTo>
                  <a:lnTo>
                    <a:pt x="577" y="348"/>
                  </a:lnTo>
                  <a:cubicBezTo>
                    <a:pt x="577" y="348"/>
                    <a:pt x="604" y="400"/>
                    <a:pt x="547" y="395"/>
                  </a:cubicBezTo>
                  <a:lnTo>
                    <a:pt x="349" y="285"/>
                  </a:lnTo>
                  <a:lnTo>
                    <a:pt x="543" y="402"/>
                  </a:lnTo>
                  <a:cubicBezTo>
                    <a:pt x="543" y="402"/>
                    <a:pt x="582" y="449"/>
                    <a:pt x="515" y="451"/>
                  </a:cubicBezTo>
                  <a:lnTo>
                    <a:pt x="317" y="338"/>
                  </a:lnTo>
                  <a:lnTo>
                    <a:pt x="512" y="456"/>
                  </a:lnTo>
                  <a:cubicBezTo>
                    <a:pt x="512" y="456"/>
                    <a:pt x="547" y="498"/>
                    <a:pt x="487" y="500"/>
                  </a:cubicBezTo>
                  <a:lnTo>
                    <a:pt x="289" y="386"/>
                  </a:lnTo>
                  <a:lnTo>
                    <a:pt x="483" y="507"/>
                  </a:lnTo>
                  <a:cubicBezTo>
                    <a:pt x="483" y="507"/>
                    <a:pt x="519" y="554"/>
                    <a:pt x="456" y="553"/>
                  </a:cubicBezTo>
                  <a:lnTo>
                    <a:pt x="258" y="439"/>
                  </a:lnTo>
                  <a:lnTo>
                    <a:pt x="453" y="559"/>
                  </a:lnTo>
                  <a:cubicBezTo>
                    <a:pt x="453" y="559"/>
                    <a:pt x="487" y="606"/>
                    <a:pt x="428" y="602"/>
                  </a:cubicBezTo>
                  <a:lnTo>
                    <a:pt x="228" y="49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156">
              <a:extLst>
                <a:ext uri="{FF2B5EF4-FFF2-40B4-BE49-F238E27FC236}">
                  <a16:creationId xmlns:a16="http://schemas.microsoft.com/office/drawing/2014/main" id="{B6F82E69-63BB-4C05-98A4-B88F0000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643438"/>
              <a:ext cx="576263" cy="577850"/>
            </a:xfrm>
            <a:custGeom>
              <a:avLst/>
              <a:gdLst>
                <a:gd name="T0" fmla="*/ 0 w 604"/>
                <a:gd name="T1" fmla="*/ 249 h 606"/>
                <a:gd name="T2" fmla="*/ 0 w 604"/>
                <a:gd name="T3" fmla="*/ 249 h 606"/>
                <a:gd name="T4" fmla="*/ 127 w 604"/>
                <a:gd name="T5" fmla="*/ 79 h 606"/>
                <a:gd name="T6" fmla="*/ 362 w 604"/>
                <a:gd name="T7" fmla="*/ 0 h 606"/>
                <a:gd name="T8" fmla="*/ 377 w 604"/>
                <a:gd name="T9" fmla="*/ 54 h 606"/>
                <a:gd name="T10" fmla="*/ 241 w 604"/>
                <a:gd name="T11" fmla="*/ 126 h 606"/>
                <a:gd name="T12" fmla="*/ 577 w 604"/>
                <a:gd name="T13" fmla="*/ 348 h 606"/>
                <a:gd name="T14" fmla="*/ 547 w 604"/>
                <a:gd name="T15" fmla="*/ 395 h 606"/>
                <a:gd name="T16" fmla="*/ 349 w 604"/>
                <a:gd name="T17" fmla="*/ 285 h 606"/>
                <a:gd name="T18" fmla="*/ 543 w 604"/>
                <a:gd name="T19" fmla="*/ 402 h 606"/>
                <a:gd name="T20" fmla="*/ 515 w 604"/>
                <a:gd name="T21" fmla="*/ 451 h 606"/>
                <a:gd name="T22" fmla="*/ 317 w 604"/>
                <a:gd name="T23" fmla="*/ 338 h 606"/>
                <a:gd name="T24" fmla="*/ 512 w 604"/>
                <a:gd name="T25" fmla="*/ 456 h 606"/>
                <a:gd name="T26" fmla="*/ 487 w 604"/>
                <a:gd name="T27" fmla="*/ 500 h 606"/>
                <a:gd name="T28" fmla="*/ 289 w 604"/>
                <a:gd name="T29" fmla="*/ 386 h 606"/>
                <a:gd name="T30" fmla="*/ 483 w 604"/>
                <a:gd name="T31" fmla="*/ 507 h 606"/>
                <a:gd name="T32" fmla="*/ 456 w 604"/>
                <a:gd name="T33" fmla="*/ 553 h 606"/>
                <a:gd name="T34" fmla="*/ 258 w 604"/>
                <a:gd name="T35" fmla="*/ 439 h 606"/>
                <a:gd name="T36" fmla="*/ 453 w 604"/>
                <a:gd name="T37" fmla="*/ 559 h 606"/>
                <a:gd name="T38" fmla="*/ 428 w 604"/>
                <a:gd name="T39" fmla="*/ 602 h 606"/>
                <a:gd name="T40" fmla="*/ 228 w 604"/>
                <a:gd name="T41" fmla="*/ 491 h 606"/>
                <a:gd name="T42" fmla="*/ 0 w 604"/>
                <a:gd name="T43" fmla="*/ 249 h 606"/>
                <a:gd name="T44" fmla="*/ 0 w 604"/>
                <a:gd name="T45" fmla="*/ 24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4" h="606">
                  <a:moveTo>
                    <a:pt x="0" y="249"/>
                  </a:moveTo>
                  <a:lnTo>
                    <a:pt x="0" y="249"/>
                  </a:lnTo>
                  <a:lnTo>
                    <a:pt x="127" y="79"/>
                  </a:lnTo>
                  <a:lnTo>
                    <a:pt x="362" y="0"/>
                  </a:lnTo>
                  <a:cubicBezTo>
                    <a:pt x="362" y="0"/>
                    <a:pt x="424" y="19"/>
                    <a:pt x="377" y="54"/>
                  </a:cubicBezTo>
                  <a:lnTo>
                    <a:pt x="241" y="126"/>
                  </a:lnTo>
                  <a:lnTo>
                    <a:pt x="577" y="348"/>
                  </a:lnTo>
                  <a:cubicBezTo>
                    <a:pt x="577" y="348"/>
                    <a:pt x="604" y="400"/>
                    <a:pt x="547" y="395"/>
                  </a:cubicBezTo>
                  <a:lnTo>
                    <a:pt x="349" y="285"/>
                  </a:lnTo>
                  <a:lnTo>
                    <a:pt x="543" y="402"/>
                  </a:lnTo>
                  <a:cubicBezTo>
                    <a:pt x="543" y="402"/>
                    <a:pt x="582" y="449"/>
                    <a:pt x="515" y="451"/>
                  </a:cubicBezTo>
                  <a:lnTo>
                    <a:pt x="317" y="338"/>
                  </a:lnTo>
                  <a:lnTo>
                    <a:pt x="512" y="456"/>
                  </a:lnTo>
                  <a:cubicBezTo>
                    <a:pt x="512" y="456"/>
                    <a:pt x="547" y="498"/>
                    <a:pt x="487" y="500"/>
                  </a:cubicBezTo>
                  <a:lnTo>
                    <a:pt x="289" y="386"/>
                  </a:lnTo>
                  <a:lnTo>
                    <a:pt x="483" y="507"/>
                  </a:lnTo>
                  <a:cubicBezTo>
                    <a:pt x="483" y="507"/>
                    <a:pt x="519" y="554"/>
                    <a:pt x="456" y="553"/>
                  </a:cubicBezTo>
                  <a:lnTo>
                    <a:pt x="258" y="439"/>
                  </a:lnTo>
                  <a:lnTo>
                    <a:pt x="453" y="559"/>
                  </a:lnTo>
                  <a:cubicBezTo>
                    <a:pt x="453" y="559"/>
                    <a:pt x="487" y="606"/>
                    <a:pt x="428" y="602"/>
                  </a:cubicBezTo>
                  <a:lnTo>
                    <a:pt x="228" y="49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157">
              <a:extLst>
                <a:ext uri="{FF2B5EF4-FFF2-40B4-BE49-F238E27FC236}">
                  <a16:creationId xmlns:a16="http://schemas.microsoft.com/office/drawing/2014/main" id="{828930BE-10A5-4B22-9902-FAD4E1C4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3448051"/>
              <a:ext cx="631825" cy="244475"/>
            </a:xfrm>
            <a:custGeom>
              <a:avLst/>
              <a:gdLst>
                <a:gd name="T0" fmla="*/ 0 w 662"/>
                <a:gd name="T1" fmla="*/ 57 h 257"/>
                <a:gd name="T2" fmla="*/ 0 w 662"/>
                <a:gd name="T3" fmla="*/ 57 h 257"/>
                <a:gd name="T4" fmla="*/ 662 w 662"/>
                <a:gd name="T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2" h="257">
                  <a:moveTo>
                    <a:pt x="0" y="57"/>
                  </a:moveTo>
                  <a:lnTo>
                    <a:pt x="0" y="57"/>
                  </a:lnTo>
                  <a:cubicBezTo>
                    <a:pt x="0" y="57"/>
                    <a:pt x="329" y="0"/>
                    <a:pt x="662" y="257"/>
                  </a:cubicBezTo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158">
              <a:extLst>
                <a:ext uri="{FF2B5EF4-FFF2-40B4-BE49-F238E27FC236}">
                  <a16:creationId xmlns:a16="http://schemas.microsoft.com/office/drawing/2014/main" id="{2969880A-BEDC-450F-9B93-14F2DF509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3448051"/>
              <a:ext cx="631825" cy="244475"/>
            </a:xfrm>
            <a:custGeom>
              <a:avLst/>
              <a:gdLst>
                <a:gd name="T0" fmla="*/ 0 w 662"/>
                <a:gd name="T1" fmla="*/ 57 h 257"/>
                <a:gd name="T2" fmla="*/ 0 w 662"/>
                <a:gd name="T3" fmla="*/ 57 h 257"/>
                <a:gd name="T4" fmla="*/ 662 w 662"/>
                <a:gd name="T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2" h="257">
                  <a:moveTo>
                    <a:pt x="0" y="57"/>
                  </a:moveTo>
                  <a:lnTo>
                    <a:pt x="0" y="57"/>
                  </a:lnTo>
                  <a:cubicBezTo>
                    <a:pt x="0" y="57"/>
                    <a:pt x="329" y="0"/>
                    <a:pt x="662" y="25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9208DE8A-7711-4D9D-A4FC-E558096DB0D9}"/>
              </a:ext>
            </a:extLst>
          </p:cNvPr>
          <p:cNvGrpSpPr>
            <a:grpSpLocks noChangeAspect="1"/>
          </p:cNvGrpSpPr>
          <p:nvPr/>
        </p:nvGrpSpPr>
        <p:grpSpPr>
          <a:xfrm>
            <a:off x="5007801" y="2534957"/>
            <a:ext cx="2768600" cy="2627313"/>
            <a:chOff x="5556251" y="2284413"/>
            <a:chExt cx="2768600" cy="2627313"/>
          </a:xfrm>
        </p:grpSpPr>
        <p:sp>
          <p:nvSpPr>
            <p:cNvPr id="144" name="Freeform 159">
              <a:extLst>
                <a:ext uri="{FF2B5EF4-FFF2-40B4-BE49-F238E27FC236}">
                  <a16:creationId xmlns:a16="http://schemas.microsoft.com/office/drawing/2014/main" id="{C217E4AC-E0F8-4E7B-8481-D400412B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1" y="3425826"/>
              <a:ext cx="1493838" cy="1485900"/>
            </a:xfrm>
            <a:custGeom>
              <a:avLst/>
              <a:gdLst>
                <a:gd name="T0" fmla="*/ 783 w 1566"/>
                <a:gd name="T1" fmla="*/ 0 h 1558"/>
                <a:gd name="T2" fmla="*/ 783 w 1566"/>
                <a:gd name="T3" fmla="*/ 0 h 1558"/>
                <a:gd name="T4" fmla="*/ 463 w 1566"/>
                <a:gd name="T5" fmla="*/ 68 h 1558"/>
                <a:gd name="T6" fmla="*/ 198 w 1566"/>
                <a:gd name="T7" fmla="*/ 261 h 1558"/>
                <a:gd name="T8" fmla="*/ 34 w 1566"/>
                <a:gd name="T9" fmla="*/ 544 h 1558"/>
                <a:gd name="T10" fmla="*/ 0 w 1566"/>
                <a:gd name="T11" fmla="*/ 870 h 1558"/>
                <a:gd name="T12" fmla="*/ 101 w 1566"/>
                <a:gd name="T13" fmla="*/ 1181 h 1558"/>
                <a:gd name="T14" fmla="*/ 320 w 1566"/>
                <a:gd name="T15" fmla="*/ 1425 h 1558"/>
                <a:gd name="T16" fmla="*/ 620 w 1566"/>
                <a:gd name="T17" fmla="*/ 1558 h 1558"/>
                <a:gd name="T18" fmla="*/ 947 w 1566"/>
                <a:gd name="T19" fmla="*/ 1558 h 1558"/>
                <a:gd name="T20" fmla="*/ 1246 w 1566"/>
                <a:gd name="T21" fmla="*/ 1425 h 1558"/>
                <a:gd name="T22" fmla="*/ 1465 w 1566"/>
                <a:gd name="T23" fmla="*/ 1181 h 1558"/>
                <a:gd name="T24" fmla="*/ 1566 w 1566"/>
                <a:gd name="T25" fmla="*/ 870 h 1558"/>
                <a:gd name="T26" fmla="*/ 1532 w 1566"/>
                <a:gd name="T27" fmla="*/ 544 h 1558"/>
                <a:gd name="T28" fmla="*/ 1368 w 1566"/>
                <a:gd name="T29" fmla="*/ 261 h 1558"/>
                <a:gd name="T30" fmla="*/ 1104 w 1566"/>
                <a:gd name="T31" fmla="*/ 68 h 1558"/>
                <a:gd name="T32" fmla="*/ 783 w 1566"/>
                <a:gd name="T33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6" h="1558">
                  <a:moveTo>
                    <a:pt x="783" y="0"/>
                  </a:moveTo>
                  <a:lnTo>
                    <a:pt x="783" y="0"/>
                  </a:lnTo>
                  <a:lnTo>
                    <a:pt x="463" y="68"/>
                  </a:lnTo>
                  <a:lnTo>
                    <a:pt x="198" y="261"/>
                  </a:lnTo>
                  <a:lnTo>
                    <a:pt x="34" y="544"/>
                  </a:lnTo>
                  <a:lnTo>
                    <a:pt x="0" y="870"/>
                  </a:lnTo>
                  <a:lnTo>
                    <a:pt x="101" y="1181"/>
                  </a:lnTo>
                  <a:lnTo>
                    <a:pt x="320" y="1425"/>
                  </a:lnTo>
                  <a:lnTo>
                    <a:pt x="620" y="1558"/>
                  </a:lnTo>
                  <a:lnTo>
                    <a:pt x="947" y="1558"/>
                  </a:lnTo>
                  <a:lnTo>
                    <a:pt x="1246" y="1425"/>
                  </a:lnTo>
                  <a:lnTo>
                    <a:pt x="1465" y="1181"/>
                  </a:lnTo>
                  <a:lnTo>
                    <a:pt x="1566" y="870"/>
                  </a:lnTo>
                  <a:lnTo>
                    <a:pt x="1532" y="544"/>
                  </a:lnTo>
                  <a:lnTo>
                    <a:pt x="1368" y="261"/>
                  </a:lnTo>
                  <a:lnTo>
                    <a:pt x="1104" y="68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160">
              <a:extLst>
                <a:ext uri="{FF2B5EF4-FFF2-40B4-BE49-F238E27FC236}">
                  <a16:creationId xmlns:a16="http://schemas.microsoft.com/office/drawing/2014/main" id="{F09F1139-4411-4A09-B1A6-1E0952F8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1" y="3425826"/>
              <a:ext cx="1493838" cy="1485900"/>
            </a:xfrm>
            <a:custGeom>
              <a:avLst/>
              <a:gdLst>
                <a:gd name="T0" fmla="*/ 783 w 1566"/>
                <a:gd name="T1" fmla="*/ 0 h 1558"/>
                <a:gd name="T2" fmla="*/ 783 w 1566"/>
                <a:gd name="T3" fmla="*/ 0 h 1558"/>
                <a:gd name="T4" fmla="*/ 463 w 1566"/>
                <a:gd name="T5" fmla="*/ 68 h 1558"/>
                <a:gd name="T6" fmla="*/ 198 w 1566"/>
                <a:gd name="T7" fmla="*/ 261 h 1558"/>
                <a:gd name="T8" fmla="*/ 34 w 1566"/>
                <a:gd name="T9" fmla="*/ 544 h 1558"/>
                <a:gd name="T10" fmla="*/ 0 w 1566"/>
                <a:gd name="T11" fmla="*/ 870 h 1558"/>
                <a:gd name="T12" fmla="*/ 101 w 1566"/>
                <a:gd name="T13" fmla="*/ 1181 h 1558"/>
                <a:gd name="T14" fmla="*/ 320 w 1566"/>
                <a:gd name="T15" fmla="*/ 1425 h 1558"/>
                <a:gd name="T16" fmla="*/ 620 w 1566"/>
                <a:gd name="T17" fmla="*/ 1558 h 1558"/>
                <a:gd name="T18" fmla="*/ 947 w 1566"/>
                <a:gd name="T19" fmla="*/ 1558 h 1558"/>
                <a:gd name="T20" fmla="*/ 1246 w 1566"/>
                <a:gd name="T21" fmla="*/ 1425 h 1558"/>
                <a:gd name="T22" fmla="*/ 1465 w 1566"/>
                <a:gd name="T23" fmla="*/ 1181 h 1558"/>
                <a:gd name="T24" fmla="*/ 1566 w 1566"/>
                <a:gd name="T25" fmla="*/ 870 h 1558"/>
                <a:gd name="T26" fmla="*/ 1532 w 1566"/>
                <a:gd name="T27" fmla="*/ 544 h 1558"/>
                <a:gd name="T28" fmla="*/ 1368 w 1566"/>
                <a:gd name="T29" fmla="*/ 261 h 1558"/>
                <a:gd name="T30" fmla="*/ 1104 w 1566"/>
                <a:gd name="T31" fmla="*/ 68 h 1558"/>
                <a:gd name="T32" fmla="*/ 783 w 1566"/>
                <a:gd name="T33" fmla="*/ 0 h 1558"/>
                <a:gd name="T34" fmla="*/ 783 w 1566"/>
                <a:gd name="T35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6" h="1558">
                  <a:moveTo>
                    <a:pt x="783" y="0"/>
                  </a:moveTo>
                  <a:lnTo>
                    <a:pt x="783" y="0"/>
                  </a:lnTo>
                  <a:lnTo>
                    <a:pt x="463" y="68"/>
                  </a:lnTo>
                  <a:lnTo>
                    <a:pt x="198" y="261"/>
                  </a:lnTo>
                  <a:lnTo>
                    <a:pt x="34" y="544"/>
                  </a:lnTo>
                  <a:lnTo>
                    <a:pt x="0" y="870"/>
                  </a:lnTo>
                  <a:lnTo>
                    <a:pt x="101" y="1181"/>
                  </a:lnTo>
                  <a:lnTo>
                    <a:pt x="320" y="1425"/>
                  </a:lnTo>
                  <a:lnTo>
                    <a:pt x="620" y="1558"/>
                  </a:lnTo>
                  <a:lnTo>
                    <a:pt x="947" y="1558"/>
                  </a:lnTo>
                  <a:lnTo>
                    <a:pt x="1246" y="1425"/>
                  </a:lnTo>
                  <a:lnTo>
                    <a:pt x="1465" y="1181"/>
                  </a:lnTo>
                  <a:lnTo>
                    <a:pt x="1566" y="870"/>
                  </a:lnTo>
                  <a:lnTo>
                    <a:pt x="1532" y="544"/>
                  </a:lnTo>
                  <a:lnTo>
                    <a:pt x="1368" y="261"/>
                  </a:lnTo>
                  <a:lnTo>
                    <a:pt x="1104" y="68"/>
                  </a:lnTo>
                  <a:lnTo>
                    <a:pt x="783" y="0"/>
                  </a:lnTo>
                  <a:lnTo>
                    <a:pt x="783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61">
              <a:extLst>
                <a:ext uri="{FF2B5EF4-FFF2-40B4-BE49-F238E27FC236}">
                  <a16:creationId xmlns:a16="http://schemas.microsoft.com/office/drawing/2014/main" id="{65B007A1-2BE8-415E-8D45-8C63FEF95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688" y="2714626"/>
              <a:ext cx="833438" cy="833438"/>
            </a:xfrm>
            <a:custGeom>
              <a:avLst/>
              <a:gdLst>
                <a:gd name="T0" fmla="*/ 554 w 874"/>
                <a:gd name="T1" fmla="*/ 0 h 874"/>
                <a:gd name="T2" fmla="*/ 554 w 874"/>
                <a:gd name="T3" fmla="*/ 0 h 874"/>
                <a:gd name="T4" fmla="*/ 320 w 874"/>
                <a:gd name="T5" fmla="*/ 0 h 874"/>
                <a:gd name="T6" fmla="*/ 117 w 874"/>
                <a:gd name="T7" fmla="*/ 117 h 874"/>
                <a:gd name="T8" fmla="*/ 0 w 874"/>
                <a:gd name="T9" fmla="*/ 320 h 874"/>
                <a:gd name="T10" fmla="*/ 0 w 874"/>
                <a:gd name="T11" fmla="*/ 554 h 874"/>
                <a:gd name="T12" fmla="*/ 117 w 874"/>
                <a:gd name="T13" fmla="*/ 757 h 874"/>
                <a:gd name="T14" fmla="*/ 320 w 874"/>
                <a:gd name="T15" fmla="*/ 874 h 874"/>
                <a:gd name="T16" fmla="*/ 554 w 874"/>
                <a:gd name="T17" fmla="*/ 874 h 874"/>
                <a:gd name="T18" fmla="*/ 757 w 874"/>
                <a:gd name="T19" fmla="*/ 757 h 874"/>
                <a:gd name="T20" fmla="*/ 874 w 874"/>
                <a:gd name="T21" fmla="*/ 554 h 874"/>
                <a:gd name="T22" fmla="*/ 874 w 874"/>
                <a:gd name="T23" fmla="*/ 320 h 874"/>
                <a:gd name="T24" fmla="*/ 757 w 874"/>
                <a:gd name="T25" fmla="*/ 117 h 874"/>
                <a:gd name="T26" fmla="*/ 554 w 874"/>
                <a:gd name="T27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554" y="0"/>
                  </a:moveTo>
                  <a:lnTo>
                    <a:pt x="554" y="0"/>
                  </a:lnTo>
                  <a:lnTo>
                    <a:pt x="320" y="0"/>
                  </a:lnTo>
                  <a:lnTo>
                    <a:pt x="117" y="117"/>
                  </a:lnTo>
                  <a:lnTo>
                    <a:pt x="0" y="320"/>
                  </a:lnTo>
                  <a:lnTo>
                    <a:pt x="0" y="554"/>
                  </a:lnTo>
                  <a:lnTo>
                    <a:pt x="117" y="757"/>
                  </a:lnTo>
                  <a:lnTo>
                    <a:pt x="320" y="874"/>
                  </a:lnTo>
                  <a:lnTo>
                    <a:pt x="554" y="874"/>
                  </a:lnTo>
                  <a:lnTo>
                    <a:pt x="757" y="757"/>
                  </a:lnTo>
                  <a:lnTo>
                    <a:pt x="874" y="554"/>
                  </a:lnTo>
                  <a:lnTo>
                    <a:pt x="874" y="320"/>
                  </a:lnTo>
                  <a:lnTo>
                    <a:pt x="757" y="11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62">
              <a:extLst>
                <a:ext uri="{FF2B5EF4-FFF2-40B4-BE49-F238E27FC236}">
                  <a16:creationId xmlns:a16="http://schemas.microsoft.com/office/drawing/2014/main" id="{AEE43EC9-5199-4323-9B68-AF38BC52E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688" y="2714626"/>
              <a:ext cx="833438" cy="833438"/>
            </a:xfrm>
            <a:custGeom>
              <a:avLst/>
              <a:gdLst>
                <a:gd name="T0" fmla="*/ 554 w 874"/>
                <a:gd name="T1" fmla="*/ 0 h 874"/>
                <a:gd name="T2" fmla="*/ 554 w 874"/>
                <a:gd name="T3" fmla="*/ 0 h 874"/>
                <a:gd name="T4" fmla="*/ 320 w 874"/>
                <a:gd name="T5" fmla="*/ 0 h 874"/>
                <a:gd name="T6" fmla="*/ 117 w 874"/>
                <a:gd name="T7" fmla="*/ 117 h 874"/>
                <a:gd name="T8" fmla="*/ 0 w 874"/>
                <a:gd name="T9" fmla="*/ 320 h 874"/>
                <a:gd name="T10" fmla="*/ 0 w 874"/>
                <a:gd name="T11" fmla="*/ 554 h 874"/>
                <a:gd name="T12" fmla="*/ 117 w 874"/>
                <a:gd name="T13" fmla="*/ 757 h 874"/>
                <a:gd name="T14" fmla="*/ 320 w 874"/>
                <a:gd name="T15" fmla="*/ 874 h 874"/>
                <a:gd name="T16" fmla="*/ 554 w 874"/>
                <a:gd name="T17" fmla="*/ 874 h 874"/>
                <a:gd name="T18" fmla="*/ 757 w 874"/>
                <a:gd name="T19" fmla="*/ 757 h 874"/>
                <a:gd name="T20" fmla="*/ 874 w 874"/>
                <a:gd name="T21" fmla="*/ 554 h 874"/>
                <a:gd name="T22" fmla="*/ 874 w 874"/>
                <a:gd name="T23" fmla="*/ 320 h 874"/>
                <a:gd name="T24" fmla="*/ 757 w 874"/>
                <a:gd name="T25" fmla="*/ 117 h 874"/>
                <a:gd name="T26" fmla="*/ 554 w 874"/>
                <a:gd name="T27" fmla="*/ 0 h 874"/>
                <a:gd name="T28" fmla="*/ 554 w 874"/>
                <a:gd name="T2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4" h="874">
                  <a:moveTo>
                    <a:pt x="554" y="0"/>
                  </a:moveTo>
                  <a:lnTo>
                    <a:pt x="554" y="0"/>
                  </a:lnTo>
                  <a:lnTo>
                    <a:pt x="320" y="0"/>
                  </a:lnTo>
                  <a:lnTo>
                    <a:pt x="117" y="117"/>
                  </a:lnTo>
                  <a:lnTo>
                    <a:pt x="0" y="320"/>
                  </a:lnTo>
                  <a:lnTo>
                    <a:pt x="0" y="554"/>
                  </a:lnTo>
                  <a:lnTo>
                    <a:pt x="117" y="757"/>
                  </a:lnTo>
                  <a:lnTo>
                    <a:pt x="320" y="874"/>
                  </a:lnTo>
                  <a:lnTo>
                    <a:pt x="554" y="874"/>
                  </a:lnTo>
                  <a:lnTo>
                    <a:pt x="757" y="757"/>
                  </a:lnTo>
                  <a:lnTo>
                    <a:pt x="874" y="554"/>
                  </a:lnTo>
                  <a:lnTo>
                    <a:pt x="874" y="320"/>
                  </a:lnTo>
                  <a:lnTo>
                    <a:pt x="757" y="117"/>
                  </a:lnTo>
                  <a:lnTo>
                    <a:pt x="554" y="0"/>
                  </a:lnTo>
                  <a:lnTo>
                    <a:pt x="554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63">
              <a:extLst>
                <a:ext uri="{FF2B5EF4-FFF2-40B4-BE49-F238E27FC236}">
                  <a16:creationId xmlns:a16="http://schemas.microsoft.com/office/drawing/2014/main" id="{5A226257-F6E5-49F1-A726-6D2D8403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6" y="2968626"/>
              <a:ext cx="219075" cy="223838"/>
            </a:xfrm>
            <a:custGeom>
              <a:avLst/>
              <a:gdLst>
                <a:gd name="T0" fmla="*/ 116 w 231"/>
                <a:gd name="T1" fmla="*/ 235 h 235"/>
                <a:gd name="T2" fmla="*/ 116 w 231"/>
                <a:gd name="T3" fmla="*/ 235 h 235"/>
                <a:gd name="T4" fmla="*/ 0 w 231"/>
                <a:gd name="T5" fmla="*/ 118 h 235"/>
                <a:gd name="T6" fmla="*/ 116 w 231"/>
                <a:gd name="T7" fmla="*/ 0 h 235"/>
                <a:gd name="T8" fmla="*/ 231 w 231"/>
                <a:gd name="T9" fmla="*/ 118 h 235"/>
                <a:gd name="T10" fmla="*/ 116 w 231"/>
                <a:gd name="T11" fmla="*/ 235 h 235"/>
                <a:gd name="T12" fmla="*/ 116 w 231"/>
                <a:gd name="T1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35">
                  <a:moveTo>
                    <a:pt x="116" y="235"/>
                  </a:moveTo>
                  <a:lnTo>
                    <a:pt x="116" y="235"/>
                  </a:lnTo>
                  <a:cubicBezTo>
                    <a:pt x="52" y="235"/>
                    <a:pt x="0" y="183"/>
                    <a:pt x="0" y="118"/>
                  </a:cubicBezTo>
                  <a:cubicBezTo>
                    <a:pt x="0" y="53"/>
                    <a:pt x="52" y="0"/>
                    <a:pt x="116" y="0"/>
                  </a:cubicBezTo>
                  <a:cubicBezTo>
                    <a:pt x="179" y="0"/>
                    <a:pt x="231" y="53"/>
                    <a:pt x="231" y="118"/>
                  </a:cubicBezTo>
                  <a:cubicBezTo>
                    <a:pt x="231" y="183"/>
                    <a:pt x="179" y="235"/>
                    <a:pt x="116" y="235"/>
                  </a:cubicBezTo>
                  <a:lnTo>
                    <a:pt x="116" y="235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64">
              <a:extLst>
                <a:ext uri="{FF2B5EF4-FFF2-40B4-BE49-F238E27FC236}">
                  <a16:creationId xmlns:a16="http://schemas.microsoft.com/office/drawing/2014/main" id="{754BB10C-DDC2-4D41-B74D-DD02708B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3014663"/>
              <a:ext cx="120650" cy="130175"/>
            </a:xfrm>
            <a:custGeom>
              <a:avLst/>
              <a:gdLst>
                <a:gd name="T0" fmla="*/ 63 w 126"/>
                <a:gd name="T1" fmla="*/ 136 h 136"/>
                <a:gd name="T2" fmla="*/ 63 w 126"/>
                <a:gd name="T3" fmla="*/ 136 h 136"/>
                <a:gd name="T4" fmla="*/ 0 w 126"/>
                <a:gd name="T5" fmla="*/ 68 h 136"/>
                <a:gd name="T6" fmla="*/ 63 w 126"/>
                <a:gd name="T7" fmla="*/ 0 h 136"/>
                <a:gd name="T8" fmla="*/ 126 w 126"/>
                <a:gd name="T9" fmla="*/ 68 h 136"/>
                <a:gd name="T10" fmla="*/ 63 w 126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36">
                  <a:moveTo>
                    <a:pt x="63" y="136"/>
                  </a:moveTo>
                  <a:lnTo>
                    <a:pt x="63" y="136"/>
                  </a:lnTo>
                  <a:cubicBezTo>
                    <a:pt x="28" y="136"/>
                    <a:pt x="0" y="106"/>
                    <a:pt x="0" y="68"/>
                  </a:cubicBezTo>
                  <a:cubicBezTo>
                    <a:pt x="0" y="30"/>
                    <a:pt x="28" y="0"/>
                    <a:pt x="63" y="0"/>
                  </a:cubicBezTo>
                  <a:cubicBezTo>
                    <a:pt x="97" y="0"/>
                    <a:pt x="126" y="30"/>
                    <a:pt x="126" y="68"/>
                  </a:cubicBezTo>
                  <a:cubicBezTo>
                    <a:pt x="126" y="106"/>
                    <a:pt x="97" y="136"/>
                    <a:pt x="63" y="1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65">
              <a:extLst>
                <a:ext uri="{FF2B5EF4-FFF2-40B4-BE49-F238E27FC236}">
                  <a16:creationId xmlns:a16="http://schemas.microsoft.com/office/drawing/2014/main" id="{18814CB9-500B-4AB8-B349-ABE29150D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3014663"/>
              <a:ext cx="120650" cy="130175"/>
            </a:xfrm>
            <a:custGeom>
              <a:avLst/>
              <a:gdLst>
                <a:gd name="T0" fmla="*/ 63 w 126"/>
                <a:gd name="T1" fmla="*/ 136 h 136"/>
                <a:gd name="T2" fmla="*/ 63 w 126"/>
                <a:gd name="T3" fmla="*/ 136 h 136"/>
                <a:gd name="T4" fmla="*/ 0 w 126"/>
                <a:gd name="T5" fmla="*/ 68 h 136"/>
                <a:gd name="T6" fmla="*/ 63 w 126"/>
                <a:gd name="T7" fmla="*/ 0 h 136"/>
                <a:gd name="T8" fmla="*/ 126 w 126"/>
                <a:gd name="T9" fmla="*/ 68 h 136"/>
                <a:gd name="T10" fmla="*/ 63 w 126"/>
                <a:gd name="T11" fmla="*/ 136 h 136"/>
                <a:gd name="T12" fmla="*/ 63 w 126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36">
                  <a:moveTo>
                    <a:pt x="63" y="136"/>
                  </a:moveTo>
                  <a:lnTo>
                    <a:pt x="63" y="136"/>
                  </a:lnTo>
                  <a:cubicBezTo>
                    <a:pt x="28" y="136"/>
                    <a:pt x="0" y="106"/>
                    <a:pt x="0" y="68"/>
                  </a:cubicBezTo>
                  <a:cubicBezTo>
                    <a:pt x="0" y="30"/>
                    <a:pt x="28" y="0"/>
                    <a:pt x="63" y="0"/>
                  </a:cubicBezTo>
                  <a:cubicBezTo>
                    <a:pt x="97" y="0"/>
                    <a:pt x="126" y="30"/>
                    <a:pt x="126" y="68"/>
                  </a:cubicBezTo>
                  <a:cubicBezTo>
                    <a:pt x="126" y="106"/>
                    <a:pt x="97" y="136"/>
                    <a:pt x="63" y="136"/>
                  </a:cubicBezTo>
                  <a:lnTo>
                    <a:pt x="63" y="136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66">
              <a:extLst>
                <a:ext uri="{FF2B5EF4-FFF2-40B4-BE49-F238E27FC236}">
                  <a16:creationId xmlns:a16="http://schemas.microsoft.com/office/drawing/2014/main" id="{C9A8143B-E813-42FF-B1FA-48FE703BA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88" y="2951163"/>
              <a:ext cx="214313" cy="117475"/>
            </a:xfrm>
            <a:custGeom>
              <a:avLst/>
              <a:gdLst>
                <a:gd name="T0" fmla="*/ 226 w 226"/>
                <a:gd name="T1" fmla="*/ 124 h 124"/>
                <a:gd name="T2" fmla="*/ 226 w 226"/>
                <a:gd name="T3" fmla="*/ 124 h 124"/>
                <a:gd name="T4" fmla="*/ 0 w 226"/>
                <a:gd name="T5" fmla="*/ 1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124">
                  <a:moveTo>
                    <a:pt x="226" y="124"/>
                  </a:moveTo>
                  <a:lnTo>
                    <a:pt x="226" y="124"/>
                  </a:lnTo>
                  <a:cubicBezTo>
                    <a:pt x="226" y="124"/>
                    <a:pt x="143" y="0"/>
                    <a:pt x="0" y="114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67">
              <a:extLst>
                <a:ext uri="{FF2B5EF4-FFF2-40B4-BE49-F238E27FC236}">
                  <a16:creationId xmlns:a16="http://schemas.microsoft.com/office/drawing/2014/main" id="{35CC74EC-01BF-4FBB-BE90-4F2B723D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3087688"/>
              <a:ext cx="220663" cy="117475"/>
            </a:xfrm>
            <a:custGeom>
              <a:avLst/>
              <a:gdLst>
                <a:gd name="T0" fmla="*/ 0 w 231"/>
                <a:gd name="T1" fmla="*/ 0 h 123"/>
                <a:gd name="T2" fmla="*/ 0 w 231"/>
                <a:gd name="T3" fmla="*/ 0 h 123"/>
                <a:gd name="T4" fmla="*/ 231 w 231"/>
                <a:gd name="T5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" h="1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8" y="123"/>
                    <a:pt x="231" y="1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68">
              <a:extLst>
                <a:ext uri="{FF2B5EF4-FFF2-40B4-BE49-F238E27FC236}">
                  <a16:creationId xmlns:a16="http://schemas.microsoft.com/office/drawing/2014/main" id="{A4DB30EF-F5B1-4585-A3D5-8DF1C52BA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1" y="3362326"/>
              <a:ext cx="969963" cy="1098550"/>
            </a:xfrm>
            <a:custGeom>
              <a:avLst/>
              <a:gdLst>
                <a:gd name="T0" fmla="*/ 937 w 1017"/>
                <a:gd name="T1" fmla="*/ 128 h 1151"/>
                <a:gd name="T2" fmla="*/ 937 w 1017"/>
                <a:gd name="T3" fmla="*/ 128 h 1151"/>
                <a:gd name="T4" fmla="*/ 894 w 1017"/>
                <a:gd name="T5" fmla="*/ 108 h 1151"/>
                <a:gd name="T6" fmla="*/ 801 w 1017"/>
                <a:gd name="T7" fmla="*/ 21 h 1151"/>
                <a:gd name="T8" fmla="*/ 154 w 1017"/>
                <a:gd name="T9" fmla="*/ 38 h 1151"/>
                <a:gd name="T10" fmla="*/ 57 w 1017"/>
                <a:gd name="T11" fmla="*/ 118 h 1151"/>
                <a:gd name="T12" fmla="*/ 10 w 1017"/>
                <a:gd name="T13" fmla="*/ 207 h 1151"/>
                <a:gd name="T14" fmla="*/ 804 w 1017"/>
                <a:gd name="T15" fmla="*/ 338 h 1151"/>
                <a:gd name="T16" fmla="*/ 705 w 1017"/>
                <a:gd name="T17" fmla="*/ 1122 h 1151"/>
                <a:gd name="T18" fmla="*/ 937 w 1017"/>
                <a:gd name="T19" fmla="*/ 1151 h 1151"/>
                <a:gd name="T20" fmla="*/ 966 w 1017"/>
                <a:gd name="T21" fmla="*/ 251 h 1151"/>
                <a:gd name="T22" fmla="*/ 993 w 1017"/>
                <a:gd name="T23" fmla="*/ 219 h 1151"/>
                <a:gd name="T24" fmla="*/ 937 w 1017"/>
                <a:gd name="T25" fmla="*/ 128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7" h="1151">
                  <a:moveTo>
                    <a:pt x="937" y="128"/>
                  </a:moveTo>
                  <a:lnTo>
                    <a:pt x="937" y="128"/>
                  </a:lnTo>
                  <a:cubicBezTo>
                    <a:pt x="925" y="110"/>
                    <a:pt x="910" y="105"/>
                    <a:pt x="894" y="108"/>
                  </a:cubicBezTo>
                  <a:cubicBezTo>
                    <a:pt x="927" y="41"/>
                    <a:pt x="801" y="21"/>
                    <a:pt x="801" y="21"/>
                  </a:cubicBezTo>
                  <a:cubicBezTo>
                    <a:pt x="497" y="316"/>
                    <a:pt x="154" y="38"/>
                    <a:pt x="154" y="38"/>
                  </a:cubicBezTo>
                  <a:cubicBezTo>
                    <a:pt x="74" y="0"/>
                    <a:pt x="44" y="68"/>
                    <a:pt x="57" y="118"/>
                  </a:cubicBezTo>
                  <a:cubicBezTo>
                    <a:pt x="0" y="93"/>
                    <a:pt x="10" y="207"/>
                    <a:pt x="10" y="207"/>
                  </a:cubicBezTo>
                  <a:cubicBezTo>
                    <a:pt x="225" y="439"/>
                    <a:pt x="583" y="417"/>
                    <a:pt x="804" y="338"/>
                  </a:cubicBezTo>
                  <a:cubicBezTo>
                    <a:pt x="796" y="581"/>
                    <a:pt x="754" y="872"/>
                    <a:pt x="705" y="1122"/>
                  </a:cubicBezTo>
                  <a:lnTo>
                    <a:pt x="937" y="1151"/>
                  </a:lnTo>
                  <a:cubicBezTo>
                    <a:pt x="937" y="1151"/>
                    <a:pt x="988" y="544"/>
                    <a:pt x="966" y="251"/>
                  </a:cubicBezTo>
                  <a:cubicBezTo>
                    <a:pt x="978" y="240"/>
                    <a:pt x="987" y="230"/>
                    <a:pt x="993" y="219"/>
                  </a:cubicBezTo>
                  <a:cubicBezTo>
                    <a:pt x="1017" y="174"/>
                    <a:pt x="978" y="145"/>
                    <a:pt x="937" y="128"/>
                  </a:cubicBezTo>
                  <a:close/>
                </a:path>
              </a:pathLst>
            </a:custGeom>
            <a:solidFill>
              <a:srgbClr val="D1202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69">
              <a:extLst>
                <a:ext uri="{FF2B5EF4-FFF2-40B4-BE49-F238E27FC236}">
                  <a16:creationId xmlns:a16="http://schemas.microsoft.com/office/drawing/2014/main" id="{3BFBF498-D93C-42F3-A2C4-84980402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1" y="3362326"/>
              <a:ext cx="969963" cy="1098550"/>
            </a:xfrm>
            <a:custGeom>
              <a:avLst/>
              <a:gdLst>
                <a:gd name="T0" fmla="*/ 937 w 1017"/>
                <a:gd name="T1" fmla="*/ 128 h 1151"/>
                <a:gd name="T2" fmla="*/ 937 w 1017"/>
                <a:gd name="T3" fmla="*/ 128 h 1151"/>
                <a:gd name="T4" fmla="*/ 894 w 1017"/>
                <a:gd name="T5" fmla="*/ 108 h 1151"/>
                <a:gd name="T6" fmla="*/ 801 w 1017"/>
                <a:gd name="T7" fmla="*/ 21 h 1151"/>
                <a:gd name="T8" fmla="*/ 154 w 1017"/>
                <a:gd name="T9" fmla="*/ 38 h 1151"/>
                <a:gd name="T10" fmla="*/ 57 w 1017"/>
                <a:gd name="T11" fmla="*/ 118 h 1151"/>
                <a:gd name="T12" fmla="*/ 10 w 1017"/>
                <a:gd name="T13" fmla="*/ 207 h 1151"/>
                <a:gd name="T14" fmla="*/ 804 w 1017"/>
                <a:gd name="T15" fmla="*/ 338 h 1151"/>
                <a:gd name="T16" fmla="*/ 705 w 1017"/>
                <a:gd name="T17" fmla="*/ 1122 h 1151"/>
                <a:gd name="T18" fmla="*/ 937 w 1017"/>
                <a:gd name="T19" fmla="*/ 1151 h 1151"/>
                <a:gd name="T20" fmla="*/ 966 w 1017"/>
                <a:gd name="T21" fmla="*/ 251 h 1151"/>
                <a:gd name="T22" fmla="*/ 993 w 1017"/>
                <a:gd name="T23" fmla="*/ 219 h 1151"/>
                <a:gd name="T24" fmla="*/ 937 w 1017"/>
                <a:gd name="T25" fmla="*/ 128 h 1151"/>
                <a:gd name="T26" fmla="*/ 937 w 1017"/>
                <a:gd name="T27" fmla="*/ 128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7" h="1151">
                  <a:moveTo>
                    <a:pt x="937" y="128"/>
                  </a:moveTo>
                  <a:lnTo>
                    <a:pt x="937" y="128"/>
                  </a:lnTo>
                  <a:cubicBezTo>
                    <a:pt x="925" y="110"/>
                    <a:pt x="910" y="105"/>
                    <a:pt x="894" y="108"/>
                  </a:cubicBezTo>
                  <a:cubicBezTo>
                    <a:pt x="927" y="41"/>
                    <a:pt x="801" y="21"/>
                    <a:pt x="801" y="21"/>
                  </a:cubicBezTo>
                  <a:cubicBezTo>
                    <a:pt x="497" y="316"/>
                    <a:pt x="154" y="38"/>
                    <a:pt x="154" y="38"/>
                  </a:cubicBezTo>
                  <a:cubicBezTo>
                    <a:pt x="74" y="0"/>
                    <a:pt x="44" y="68"/>
                    <a:pt x="57" y="118"/>
                  </a:cubicBezTo>
                  <a:cubicBezTo>
                    <a:pt x="0" y="93"/>
                    <a:pt x="10" y="207"/>
                    <a:pt x="10" y="207"/>
                  </a:cubicBezTo>
                  <a:cubicBezTo>
                    <a:pt x="225" y="439"/>
                    <a:pt x="583" y="417"/>
                    <a:pt x="804" y="338"/>
                  </a:cubicBezTo>
                  <a:cubicBezTo>
                    <a:pt x="796" y="581"/>
                    <a:pt x="754" y="872"/>
                    <a:pt x="705" y="1122"/>
                  </a:cubicBezTo>
                  <a:lnTo>
                    <a:pt x="937" y="1151"/>
                  </a:lnTo>
                  <a:cubicBezTo>
                    <a:pt x="937" y="1151"/>
                    <a:pt x="988" y="544"/>
                    <a:pt x="966" y="251"/>
                  </a:cubicBezTo>
                  <a:cubicBezTo>
                    <a:pt x="978" y="240"/>
                    <a:pt x="987" y="230"/>
                    <a:pt x="993" y="219"/>
                  </a:cubicBezTo>
                  <a:cubicBezTo>
                    <a:pt x="1017" y="174"/>
                    <a:pt x="978" y="145"/>
                    <a:pt x="937" y="128"/>
                  </a:cubicBezTo>
                  <a:lnTo>
                    <a:pt x="937" y="12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70">
              <a:extLst>
                <a:ext uri="{FF2B5EF4-FFF2-40B4-BE49-F238E27FC236}">
                  <a16:creationId xmlns:a16="http://schemas.microsoft.com/office/drawing/2014/main" id="{678A4E6E-B9A8-47E4-9F85-27242C8E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6" y="2284413"/>
              <a:ext cx="469900" cy="519113"/>
            </a:xfrm>
            <a:custGeom>
              <a:avLst/>
              <a:gdLst>
                <a:gd name="T0" fmla="*/ 0 w 493"/>
                <a:gd name="T1" fmla="*/ 544 h 544"/>
                <a:gd name="T2" fmla="*/ 0 w 493"/>
                <a:gd name="T3" fmla="*/ 544 h 544"/>
                <a:gd name="T4" fmla="*/ 493 w 493"/>
                <a:gd name="T5" fmla="*/ 544 h 544"/>
                <a:gd name="T6" fmla="*/ 377 w 493"/>
                <a:gd name="T7" fmla="*/ 0 h 544"/>
                <a:gd name="T8" fmla="*/ 131 w 493"/>
                <a:gd name="T9" fmla="*/ 0 h 544"/>
                <a:gd name="T10" fmla="*/ 0 w 493"/>
                <a:gd name="T11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" h="544">
                  <a:moveTo>
                    <a:pt x="0" y="544"/>
                  </a:moveTo>
                  <a:lnTo>
                    <a:pt x="0" y="544"/>
                  </a:lnTo>
                  <a:lnTo>
                    <a:pt x="493" y="544"/>
                  </a:lnTo>
                  <a:lnTo>
                    <a:pt x="377" y="0"/>
                  </a:lnTo>
                  <a:lnTo>
                    <a:pt x="131" y="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71">
              <a:extLst>
                <a:ext uri="{FF2B5EF4-FFF2-40B4-BE49-F238E27FC236}">
                  <a16:creationId xmlns:a16="http://schemas.microsoft.com/office/drawing/2014/main" id="{8FAFC4C3-2089-4D24-8379-809B5B8EF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6" y="2284413"/>
              <a:ext cx="469900" cy="519113"/>
            </a:xfrm>
            <a:custGeom>
              <a:avLst/>
              <a:gdLst>
                <a:gd name="T0" fmla="*/ 0 w 493"/>
                <a:gd name="T1" fmla="*/ 544 h 544"/>
                <a:gd name="T2" fmla="*/ 0 w 493"/>
                <a:gd name="T3" fmla="*/ 544 h 544"/>
                <a:gd name="T4" fmla="*/ 493 w 493"/>
                <a:gd name="T5" fmla="*/ 544 h 544"/>
                <a:gd name="T6" fmla="*/ 377 w 493"/>
                <a:gd name="T7" fmla="*/ 0 h 544"/>
                <a:gd name="T8" fmla="*/ 131 w 493"/>
                <a:gd name="T9" fmla="*/ 0 h 544"/>
                <a:gd name="T10" fmla="*/ 0 w 493"/>
                <a:gd name="T11" fmla="*/ 544 h 544"/>
                <a:gd name="T12" fmla="*/ 0 w 493"/>
                <a:gd name="T13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544">
                  <a:moveTo>
                    <a:pt x="0" y="544"/>
                  </a:moveTo>
                  <a:lnTo>
                    <a:pt x="0" y="544"/>
                  </a:lnTo>
                  <a:lnTo>
                    <a:pt x="493" y="544"/>
                  </a:lnTo>
                  <a:lnTo>
                    <a:pt x="377" y="0"/>
                  </a:lnTo>
                  <a:lnTo>
                    <a:pt x="131" y="0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72">
              <a:extLst>
                <a:ext uri="{FF2B5EF4-FFF2-40B4-BE49-F238E27FC236}">
                  <a16:creationId xmlns:a16="http://schemas.microsoft.com/office/drawing/2014/main" id="{E6FEF068-CB50-4ECC-BE2B-72969DDF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3825876"/>
              <a:ext cx="142875" cy="117475"/>
            </a:xfrm>
            <a:custGeom>
              <a:avLst/>
              <a:gdLst>
                <a:gd name="T0" fmla="*/ 105 w 149"/>
                <a:gd name="T1" fmla="*/ 0 h 124"/>
                <a:gd name="T2" fmla="*/ 105 w 149"/>
                <a:gd name="T3" fmla="*/ 0 h 124"/>
                <a:gd name="T4" fmla="*/ 44 w 149"/>
                <a:gd name="T5" fmla="*/ 0 h 124"/>
                <a:gd name="T6" fmla="*/ 0 w 149"/>
                <a:gd name="T7" fmla="*/ 36 h 124"/>
                <a:gd name="T8" fmla="*/ 0 w 149"/>
                <a:gd name="T9" fmla="*/ 88 h 124"/>
                <a:gd name="T10" fmla="*/ 44 w 149"/>
                <a:gd name="T11" fmla="*/ 124 h 124"/>
                <a:gd name="T12" fmla="*/ 105 w 149"/>
                <a:gd name="T13" fmla="*/ 124 h 124"/>
                <a:gd name="T14" fmla="*/ 149 w 149"/>
                <a:gd name="T15" fmla="*/ 88 h 124"/>
                <a:gd name="T16" fmla="*/ 149 w 149"/>
                <a:gd name="T17" fmla="*/ 36 h 124"/>
                <a:gd name="T18" fmla="*/ 105 w 149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24">
                  <a:moveTo>
                    <a:pt x="105" y="0"/>
                  </a:moveTo>
                  <a:lnTo>
                    <a:pt x="105" y="0"/>
                  </a:lnTo>
                  <a:lnTo>
                    <a:pt x="44" y="0"/>
                  </a:lnTo>
                  <a:lnTo>
                    <a:pt x="0" y="36"/>
                  </a:lnTo>
                  <a:lnTo>
                    <a:pt x="0" y="88"/>
                  </a:lnTo>
                  <a:lnTo>
                    <a:pt x="44" y="124"/>
                  </a:lnTo>
                  <a:lnTo>
                    <a:pt x="105" y="124"/>
                  </a:lnTo>
                  <a:lnTo>
                    <a:pt x="149" y="88"/>
                  </a:lnTo>
                  <a:lnTo>
                    <a:pt x="149" y="3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173">
              <a:extLst>
                <a:ext uri="{FF2B5EF4-FFF2-40B4-BE49-F238E27FC236}">
                  <a16:creationId xmlns:a16="http://schemas.microsoft.com/office/drawing/2014/main" id="{8A69C630-C6E1-4322-813D-070F5D5FB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3825876"/>
              <a:ext cx="142875" cy="117475"/>
            </a:xfrm>
            <a:custGeom>
              <a:avLst/>
              <a:gdLst>
                <a:gd name="T0" fmla="*/ 105 w 149"/>
                <a:gd name="T1" fmla="*/ 0 h 124"/>
                <a:gd name="T2" fmla="*/ 105 w 149"/>
                <a:gd name="T3" fmla="*/ 0 h 124"/>
                <a:gd name="T4" fmla="*/ 44 w 149"/>
                <a:gd name="T5" fmla="*/ 0 h 124"/>
                <a:gd name="T6" fmla="*/ 0 w 149"/>
                <a:gd name="T7" fmla="*/ 36 h 124"/>
                <a:gd name="T8" fmla="*/ 0 w 149"/>
                <a:gd name="T9" fmla="*/ 88 h 124"/>
                <a:gd name="T10" fmla="*/ 44 w 149"/>
                <a:gd name="T11" fmla="*/ 124 h 124"/>
                <a:gd name="T12" fmla="*/ 105 w 149"/>
                <a:gd name="T13" fmla="*/ 124 h 124"/>
                <a:gd name="T14" fmla="*/ 149 w 149"/>
                <a:gd name="T15" fmla="*/ 88 h 124"/>
                <a:gd name="T16" fmla="*/ 149 w 149"/>
                <a:gd name="T17" fmla="*/ 36 h 124"/>
                <a:gd name="T18" fmla="*/ 105 w 149"/>
                <a:gd name="T19" fmla="*/ 0 h 124"/>
                <a:gd name="T20" fmla="*/ 105 w 149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24">
                  <a:moveTo>
                    <a:pt x="105" y="0"/>
                  </a:moveTo>
                  <a:lnTo>
                    <a:pt x="105" y="0"/>
                  </a:lnTo>
                  <a:lnTo>
                    <a:pt x="44" y="0"/>
                  </a:lnTo>
                  <a:lnTo>
                    <a:pt x="0" y="36"/>
                  </a:lnTo>
                  <a:lnTo>
                    <a:pt x="0" y="88"/>
                  </a:lnTo>
                  <a:lnTo>
                    <a:pt x="44" y="124"/>
                  </a:lnTo>
                  <a:lnTo>
                    <a:pt x="105" y="124"/>
                  </a:lnTo>
                  <a:lnTo>
                    <a:pt x="149" y="88"/>
                  </a:lnTo>
                  <a:lnTo>
                    <a:pt x="149" y="36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74">
              <a:extLst>
                <a:ext uri="{FF2B5EF4-FFF2-40B4-BE49-F238E27FC236}">
                  <a16:creationId xmlns:a16="http://schemas.microsoft.com/office/drawing/2014/main" id="{757EC238-3FFF-4A10-9680-D5B761404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4017963"/>
              <a:ext cx="142875" cy="119063"/>
            </a:xfrm>
            <a:custGeom>
              <a:avLst/>
              <a:gdLst>
                <a:gd name="T0" fmla="*/ 105 w 149"/>
                <a:gd name="T1" fmla="*/ 0 h 125"/>
                <a:gd name="T2" fmla="*/ 105 w 149"/>
                <a:gd name="T3" fmla="*/ 0 h 125"/>
                <a:gd name="T4" fmla="*/ 44 w 149"/>
                <a:gd name="T5" fmla="*/ 0 h 125"/>
                <a:gd name="T6" fmla="*/ 0 w 149"/>
                <a:gd name="T7" fmla="*/ 37 h 125"/>
                <a:gd name="T8" fmla="*/ 0 w 149"/>
                <a:gd name="T9" fmla="*/ 88 h 125"/>
                <a:gd name="T10" fmla="*/ 44 w 149"/>
                <a:gd name="T11" fmla="*/ 125 h 125"/>
                <a:gd name="T12" fmla="*/ 105 w 149"/>
                <a:gd name="T13" fmla="*/ 125 h 125"/>
                <a:gd name="T14" fmla="*/ 149 w 149"/>
                <a:gd name="T15" fmla="*/ 88 h 125"/>
                <a:gd name="T16" fmla="*/ 149 w 149"/>
                <a:gd name="T17" fmla="*/ 37 h 125"/>
                <a:gd name="T18" fmla="*/ 105 w 149"/>
                <a:gd name="T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25">
                  <a:moveTo>
                    <a:pt x="105" y="0"/>
                  </a:moveTo>
                  <a:lnTo>
                    <a:pt x="105" y="0"/>
                  </a:lnTo>
                  <a:lnTo>
                    <a:pt x="44" y="0"/>
                  </a:lnTo>
                  <a:lnTo>
                    <a:pt x="0" y="37"/>
                  </a:lnTo>
                  <a:lnTo>
                    <a:pt x="0" y="88"/>
                  </a:lnTo>
                  <a:lnTo>
                    <a:pt x="44" y="125"/>
                  </a:lnTo>
                  <a:lnTo>
                    <a:pt x="105" y="125"/>
                  </a:lnTo>
                  <a:lnTo>
                    <a:pt x="149" y="88"/>
                  </a:lnTo>
                  <a:lnTo>
                    <a:pt x="149" y="3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75">
              <a:extLst>
                <a:ext uri="{FF2B5EF4-FFF2-40B4-BE49-F238E27FC236}">
                  <a16:creationId xmlns:a16="http://schemas.microsoft.com/office/drawing/2014/main" id="{6324D6AC-19EC-4AA2-824B-0163BEF0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4017963"/>
              <a:ext cx="142875" cy="119063"/>
            </a:xfrm>
            <a:custGeom>
              <a:avLst/>
              <a:gdLst>
                <a:gd name="T0" fmla="*/ 105 w 149"/>
                <a:gd name="T1" fmla="*/ 0 h 125"/>
                <a:gd name="T2" fmla="*/ 105 w 149"/>
                <a:gd name="T3" fmla="*/ 0 h 125"/>
                <a:gd name="T4" fmla="*/ 44 w 149"/>
                <a:gd name="T5" fmla="*/ 0 h 125"/>
                <a:gd name="T6" fmla="*/ 0 w 149"/>
                <a:gd name="T7" fmla="*/ 37 h 125"/>
                <a:gd name="T8" fmla="*/ 0 w 149"/>
                <a:gd name="T9" fmla="*/ 88 h 125"/>
                <a:gd name="T10" fmla="*/ 44 w 149"/>
                <a:gd name="T11" fmla="*/ 125 h 125"/>
                <a:gd name="T12" fmla="*/ 105 w 149"/>
                <a:gd name="T13" fmla="*/ 125 h 125"/>
                <a:gd name="T14" fmla="*/ 149 w 149"/>
                <a:gd name="T15" fmla="*/ 88 h 125"/>
                <a:gd name="T16" fmla="*/ 149 w 149"/>
                <a:gd name="T17" fmla="*/ 37 h 125"/>
                <a:gd name="T18" fmla="*/ 105 w 149"/>
                <a:gd name="T19" fmla="*/ 0 h 125"/>
                <a:gd name="T20" fmla="*/ 105 w 149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25">
                  <a:moveTo>
                    <a:pt x="105" y="0"/>
                  </a:moveTo>
                  <a:lnTo>
                    <a:pt x="105" y="0"/>
                  </a:lnTo>
                  <a:lnTo>
                    <a:pt x="44" y="0"/>
                  </a:lnTo>
                  <a:lnTo>
                    <a:pt x="0" y="37"/>
                  </a:lnTo>
                  <a:lnTo>
                    <a:pt x="0" y="88"/>
                  </a:lnTo>
                  <a:lnTo>
                    <a:pt x="44" y="125"/>
                  </a:lnTo>
                  <a:lnTo>
                    <a:pt x="105" y="125"/>
                  </a:lnTo>
                  <a:lnTo>
                    <a:pt x="149" y="88"/>
                  </a:lnTo>
                  <a:lnTo>
                    <a:pt x="149" y="37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76">
              <a:extLst>
                <a:ext uri="{FF2B5EF4-FFF2-40B4-BE49-F238E27FC236}">
                  <a16:creationId xmlns:a16="http://schemas.microsoft.com/office/drawing/2014/main" id="{9FB986BE-DCB8-49AA-BA24-388AE1A0E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4214813"/>
              <a:ext cx="142875" cy="119063"/>
            </a:xfrm>
            <a:custGeom>
              <a:avLst/>
              <a:gdLst>
                <a:gd name="T0" fmla="*/ 105 w 149"/>
                <a:gd name="T1" fmla="*/ 0 h 124"/>
                <a:gd name="T2" fmla="*/ 105 w 149"/>
                <a:gd name="T3" fmla="*/ 0 h 124"/>
                <a:gd name="T4" fmla="*/ 44 w 149"/>
                <a:gd name="T5" fmla="*/ 0 h 124"/>
                <a:gd name="T6" fmla="*/ 0 w 149"/>
                <a:gd name="T7" fmla="*/ 36 h 124"/>
                <a:gd name="T8" fmla="*/ 0 w 149"/>
                <a:gd name="T9" fmla="*/ 88 h 124"/>
                <a:gd name="T10" fmla="*/ 44 w 149"/>
                <a:gd name="T11" fmla="*/ 124 h 124"/>
                <a:gd name="T12" fmla="*/ 105 w 149"/>
                <a:gd name="T13" fmla="*/ 124 h 124"/>
                <a:gd name="T14" fmla="*/ 149 w 149"/>
                <a:gd name="T15" fmla="*/ 88 h 124"/>
                <a:gd name="T16" fmla="*/ 149 w 149"/>
                <a:gd name="T17" fmla="*/ 36 h 124"/>
                <a:gd name="T18" fmla="*/ 105 w 149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24">
                  <a:moveTo>
                    <a:pt x="105" y="0"/>
                  </a:moveTo>
                  <a:lnTo>
                    <a:pt x="105" y="0"/>
                  </a:lnTo>
                  <a:lnTo>
                    <a:pt x="44" y="0"/>
                  </a:lnTo>
                  <a:lnTo>
                    <a:pt x="0" y="36"/>
                  </a:lnTo>
                  <a:lnTo>
                    <a:pt x="0" y="88"/>
                  </a:lnTo>
                  <a:lnTo>
                    <a:pt x="44" y="124"/>
                  </a:lnTo>
                  <a:lnTo>
                    <a:pt x="105" y="124"/>
                  </a:lnTo>
                  <a:lnTo>
                    <a:pt x="149" y="88"/>
                  </a:lnTo>
                  <a:lnTo>
                    <a:pt x="149" y="3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77">
              <a:extLst>
                <a:ext uri="{FF2B5EF4-FFF2-40B4-BE49-F238E27FC236}">
                  <a16:creationId xmlns:a16="http://schemas.microsoft.com/office/drawing/2014/main" id="{7713DA2E-6406-42C5-BB33-4246D2BDC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4214813"/>
              <a:ext cx="142875" cy="119063"/>
            </a:xfrm>
            <a:custGeom>
              <a:avLst/>
              <a:gdLst>
                <a:gd name="T0" fmla="*/ 105 w 149"/>
                <a:gd name="T1" fmla="*/ 0 h 124"/>
                <a:gd name="T2" fmla="*/ 105 w 149"/>
                <a:gd name="T3" fmla="*/ 0 h 124"/>
                <a:gd name="T4" fmla="*/ 44 w 149"/>
                <a:gd name="T5" fmla="*/ 0 h 124"/>
                <a:gd name="T6" fmla="*/ 0 w 149"/>
                <a:gd name="T7" fmla="*/ 36 h 124"/>
                <a:gd name="T8" fmla="*/ 0 w 149"/>
                <a:gd name="T9" fmla="*/ 88 h 124"/>
                <a:gd name="T10" fmla="*/ 44 w 149"/>
                <a:gd name="T11" fmla="*/ 124 h 124"/>
                <a:gd name="T12" fmla="*/ 105 w 149"/>
                <a:gd name="T13" fmla="*/ 124 h 124"/>
                <a:gd name="T14" fmla="*/ 149 w 149"/>
                <a:gd name="T15" fmla="*/ 88 h 124"/>
                <a:gd name="T16" fmla="*/ 149 w 149"/>
                <a:gd name="T17" fmla="*/ 36 h 124"/>
                <a:gd name="T18" fmla="*/ 105 w 149"/>
                <a:gd name="T19" fmla="*/ 0 h 124"/>
                <a:gd name="T20" fmla="*/ 105 w 149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24">
                  <a:moveTo>
                    <a:pt x="105" y="0"/>
                  </a:moveTo>
                  <a:lnTo>
                    <a:pt x="105" y="0"/>
                  </a:lnTo>
                  <a:lnTo>
                    <a:pt x="44" y="0"/>
                  </a:lnTo>
                  <a:lnTo>
                    <a:pt x="0" y="36"/>
                  </a:lnTo>
                  <a:lnTo>
                    <a:pt x="0" y="88"/>
                  </a:lnTo>
                  <a:lnTo>
                    <a:pt x="44" y="124"/>
                  </a:lnTo>
                  <a:lnTo>
                    <a:pt x="105" y="124"/>
                  </a:lnTo>
                  <a:lnTo>
                    <a:pt x="149" y="88"/>
                  </a:lnTo>
                  <a:lnTo>
                    <a:pt x="149" y="36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178">
              <a:extLst>
                <a:ext uri="{FF2B5EF4-FFF2-40B4-BE49-F238E27FC236}">
                  <a16:creationId xmlns:a16="http://schemas.microsoft.com/office/drawing/2014/main" id="{48333A6C-7C09-428F-BE4E-CC81FD96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3140076"/>
              <a:ext cx="446088" cy="746125"/>
            </a:xfrm>
            <a:custGeom>
              <a:avLst/>
              <a:gdLst>
                <a:gd name="T0" fmla="*/ 467 w 467"/>
                <a:gd name="T1" fmla="*/ 38 h 782"/>
                <a:gd name="T2" fmla="*/ 467 w 467"/>
                <a:gd name="T3" fmla="*/ 38 h 782"/>
                <a:gd name="T4" fmla="*/ 72 w 467"/>
                <a:gd name="T5" fmla="*/ 782 h 782"/>
                <a:gd name="T6" fmla="*/ 0 w 467"/>
                <a:gd name="T7" fmla="*/ 744 h 782"/>
                <a:gd name="T8" fmla="*/ 396 w 467"/>
                <a:gd name="T9" fmla="*/ 0 h 782"/>
                <a:gd name="T10" fmla="*/ 467 w 467"/>
                <a:gd name="T11" fmla="*/ 3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782">
                  <a:moveTo>
                    <a:pt x="467" y="38"/>
                  </a:moveTo>
                  <a:lnTo>
                    <a:pt x="467" y="38"/>
                  </a:lnTo>
                  <a:lnTo>
                    <a:pt x="72" y="782"/>
                  </a:lnTo>
                  <a:lnTo>
                    <a:pt x="0" y="744"/>
                  </a:lnTo>
                  <a:lnTo>
                    <a:pt x="396" y="0"/>
                  </a:lnTo>
                  <a:lnTo>
                    <a:pt x="467" y="38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79">
              <a:extLst>
                <a:ext uri="{FF2B5EF4-FFF2-40B4-BE49-F238E27FC236}">
                  <a16:creationId xmlns:a16="http://schemas.microsoft.com/office/drawing/2014/main" id="{8D49B901-1BBF-45AC-BA27-51575EFC1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3140076"/>
              <a:ext cx="446088" cy="746125"/>
            </a:xfrm>
            <a:custGeom>
              <a:avLst/>
              <a:gdLst>
                <a:gd name="T0" fmla="*/ 467 w 467"/>
                <a:gd name="T1" fmla="*/ 38 h 782"/>
                <a:gd name="T2" fmla="*/ 467 w 467"/>
                <a:gd name="T3" fmla="*/ 38 h 782"/>
                <a:gd name="T4" fmla="*/ 72 w 467"/>
                <a:gd name="T5" fmla="*/ 782 h 782"/>
                <a:gd name="T6" fmla="*/ 0 w 467"/>
                <a:gd name="T7" fmla="*/ 744 h 782"/>
                <a:gd name="T8" fmla="*/ 396 w 467"/>
                <a:gd name="T9" fmla="*/ 0 h 782"/>
                <a:gd name="T10" fmla="*/ 467 w 467"/>
                <a:gd name="T11" fmla="*/ 38 h 782"/>
                <a:gd name="T12" fmla="*/ 467 w 467"/>
                <a:gd name="T13" fmla="*/ 3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782">
                  <a:moveTo>
                    <a:pt x="467" y="38"/>
                  </a:moveTo>
                  <a:lnTo>
                    <a:pt x="467" y="38"/>
                  </a:lnTo>
                  <a:lnTo>
                    <a:pt x="72" y="782"/>
                  </a:lnTo>
                  <a:lnTo>
                    <a:pt x="0" y="744"/>
                  </a:lnTo>
                  <a:lnTo>
                    <a:pt x="396" y="0"/>
                  </a:lnTo>
                  <a:lnTo>
                    <a:pt x="467" y="38"/>
                  </a:lnTo>
                  <a:lnTo>
                    <a:pt x="467" y="3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80">
              <a:extLst>
                <a:ext uri="{FF2B5EF4-FFF2-40B4-BE49-F238E27FC236}">
                  <a16:creationId xmlns:a16="http://schemas.microsoft.com/office/drawing/2014/main" id="{D8961BBA-ED7E-439D-9315-4C1229A3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2633663"/>
              <a:ext cx="744538" cy="763588"/>
            </a:xfrm>
            <a:custGeom>
              <a:avLst/>
              <a:gdLst>
                <a:gd name="T0" fmla="*/ 377 w 780"/>
                <a:gd name="T1" fmla="*/ 800 h 800"/>
                <a:gd name="T2" fmla="*/ 377 w 780"/>
                <a:gd name="T3" fmla="*/ 800 h 800"/>
                <a:gd name="T4" fmla="*/ 20 w 780"/>
                <a:gd name="T5" fmla="*/ 540 h 800"/>
                <a:gd name="T6" fmla="*/ 0 w 780"/>
                <a:gd name="T7" fmla="*/ 273 h 800"/>
                <a:gd name="T8" fmla="*/ 73 w 780"/>
                <a:gd name="T9" fmla="*/ 260 h 800"/>
                <a:gd name="T10" fmla="*/ 149 w 780"/>
                <a:gd name="T11" fmla="*/ 448 h 800"/>
                <a:gd name="T12" fmla="*/ 455 w 780"/>
                <a:gd name="T13" fmla="*/ 27 h 800"/>
                <a:gd name="T14" fmla="*/ 513 w 780"/>
                <a:gd name="T15" fmla="*/ 73 h 800"/>
                <a:gd name="T16" fmla="*/ 341 w 780"/>
                <a:gd name="T17" fmla="*/ 317 h 800"/>
                <a:gd name="T18" fmla="*/ 522 w 780"/>
                <a:gd name="T19" fmla="*/ 80 h 800"/>
                <a:gd name="T20" fmla="*/ 581 w 780"/>
                <a:gd name="T21" fmla="*/ 123 h 800"/>
                <a:gd name="T22" fmla="*/ 406 w 780"/>
                <a:gd name="T23" fmla="*/ 367 h 800"/>
                <a:gd name="T24" fmla="*/ 588 w 780"/>
                <a:gd name="T25" fmla="*/ 127 h 800"/>
                <a:gd name="T26" fmla="*/ 642 w 780"/>
                <a:gd name="T27" fmla="*/ 167 h 800"/>
                <a:gd name="T28" fmla="*/ 465 w 780"/>
                <a:gd name="T29" fmla="*/ 410 h 800"/>
                <a:gd name="T30" fmla="*/ 650 w 780"/>
                <a:gd name="T31" fmla="*/ 172 h 800"/>
                <a:gd name="T32" fmla="*/ 706 w 780"/>
                <a:gd name="T33" fmla="*/ 214 h 800"/>
                <a:gd name="T34" fmla="*/ 530 w 780"/>
                <a:gd name="T35" fmla="*/ 457 h 800"/>
                <a:gd name="T36" fmla="*/ 714 w 780"/>
                <a:gd name="T37" fmla="*/ 219 h 800"/>
                <a:gd name="T38" fmla="*/ 767 w 780"/>
                <a:gd name="T39" fmla="*/ 258 h 800"/>
                <a:gd name="T40" fmla="*/ 595 w 780"/>
                <a:gd name="T41" fmla="*/ 504 h 800"/>
                <a:gd name="T42" fmla="*/ 377 w 780"/>
                <a:gd name="T4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0" h="800">
                  <a:moveTo>
                    <a:pt x="377" y="800"/>
                  </a:moveTo>
                  <a:lnTo>
                    <a:pt x="377" y="800"/>
                  </a:lnTo>
                  <a:lnTo>
                    <a:pt x="20" y="540"/>
                  </a:lnTo>
                  <a:lnTo>
                    <a:pt x="0" y="273"/>
                  </a:lnTo>
                  <a:cubicBezTo>
                    <a:pt x="0" y="273"/>
                    <a:pt x="34" y="195"/>
                    <a:pt x="73" y="260"/>
                  </a:cubicBezTo>
                  <a:lnTo>
                    <a:pt x="149" y="448"/>
                  </a:lnTo>
                  <a:lnTo>
                    <a:pt x="455" y="27"/>
                  </a:lnTo>
                  <a:cubicBezTo>
                    <a:pt x="455" y="27"/>
                    <a:pt x="526" y="0"/>
                    <a:pt x="513" y="73"/>
                  </a:cubicBezTo>
                  <a:lnTo>
                    <a:pt x="341" y="317"/>
                  </a:lnTo>
                  <a:lnTo>
                    <a:pt x="522" y="80"/>
                  </a:lnTo>
                  <a:cubicBezTo>
                    <a:pt x="522" y="80"/>
                    <a:pt x="588" y="35"/>
                    <a:pt x="581" y="123"/>
                  </a:cubicBezTo>
                  <a:lnTo>
                    <a:pt x="406" y="367"/>
                  </a:lnTo>
                  <a:lnTo>
                    <a:pt x="588" y="127"/>
                  </a:lnTo>
                  <a:cubicBezTo>
                    <a:pt x="588" y="127"/>
                    <a:pt x="648" y="88"/>
                    <a:pt x="642" y="167"/>
                  </a:cubicBezTo>
                  <a:lnTo>
                    <a:pt x="465" y="410"/>
                  </a:lnTo>
                  <a:lnTo>
                    <a:pt x="650" y="172"/>
                  </a:lnTo>
                  <a:cubicBezTo>
                    <a:pt x="650" y="172"/>
                    <a:pt x="716" y="132"/>
                    <a:pt x="706" y="214"/>
                  </a:cubicBezTo>
                  <a:lnTo>
                    <a:pt x="530" y="457"/>
                  </a:lnTo>
                  <a:lnTo>
                    <a:pt x="714" y="219"/>
                  </a:lnTo>
                  <a:cubicBezTo>
                    <a:pt x="714" y="219"/>
                    <a:pt x="780" y="180"/>
                    <a:pt x="767" y="258"/>
                  </a:cubicBezTo>
                  <a:lnTo>
                    <a:pt x="595" y="504"/>
                  </a:lnTo>
                  <a:lnTo>
                    <a:pt x="377" y="80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81">
              <a:extLst>
                <a:ext uri="{FF2B5EF4-FFF2-40B4-BE49-F238E27FC236}">
                  <a16:creationId xmlns:a16="http://schemas.microsoft.com/office/drawing/2014/main" id="{A5155282-10D4-46A3-8E4D-9497360A7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2633663"/>
              <a:ext cx="744538" cy="763588"/>
            </a:xfrm>
            <a:custGeom>
              <a:avLst/>
              <a:gdLst>
                <a:gd name="T0" fmla="*/ 377 w 780"/>
                <a:gd name="T1" fmla="*/ 800 h 800"/>
                <a:gd name="T2" fmla="*/ 377 w 780"/>
                <a:gd name="T3" fmla="*/ 800 h 800"/>
                <a:gd name="T4" fmla="*/ 20 w 780"/>
                <a:gd name="T5" fmla="*/ 540 h 800"/>
                <a:gd name="T6" fmla="*/ 0 w 780"/>
                <a:gd name="T7" fmla="*/ 273 h 800"/>
                <a:gd name="T8" fmla="*/ 73 w 780"/>
                <a:gd name="T9" fmla="*/ 260 h 800"/>
                <a:gd name="T10" fmla="*/ 149 w 780"/>
                <a:gd name="T11" fmla="*/ 448 h 800"/>
                <a:gd name="T12" fmla="*/ 455 w 780"/>
                <a:gd name="T13" fmla="*/ 27 h 800"/>
                <a:gd name="T14" fmla="*/ 513 w 780"/>
                <a:gd name="T15" fmla="*/ 73 h 800"/>
                <a:gd name="T16" fmla="*/ 341 w 780"/>
                <a:gd name="T17" fmla="*/ 317 h 800"/>
                <a:gd name="T18" fmla="*/ 522 w 780"/>
                <a:gd name="T19" fmla="*/ 80 h 800"/>
                <a:gd name="T20" fmla="*/ 581 w 780"/>
                <a:gd name="T21" fmla="*/ 123 h 800"/>
                <a:gd name="T22" fmla="*/ 406 w 780"/>
                <a:gd name="T23" fmla="*/ 367 h 800"/>
                <a:gd name="T24" fmla="*/ 588 w 780"/>
                <a:gd name="T25" fmla="*/ 127 h 800"/>
                <a:gd name="T26" fmla="*/ 642 w 780"/>
                <a:gd name="T27" fmla="*/ 167 h 800"/>
                <a:gd name="T28" fmla="*/ 465 w 780"/>
                <a:gd name="T29" fmla="*/ 410 h 800"/>
                <a:gd name="T30" fmla="*/ 650 w 780"/>
                <a:gd name="T31" fmla="*/ 172 h 800"/>
                <a:gd name="T32" fmla="*/ 706 w 780"/>
                <a:gd name="T33" fmla="*/ 214 h 800"/>
                <a:gd name="T34" fmla="*/ 530 w 780"/>
                <a:gd name="T35" fmla="*/ 457 h 800"/>
                <a:gd name="T36" fmla="*/ 714 w 780"/>
                <a:gd name="T37" fmla="*/ 219 h 800"/>
                <a:gd name="T38" fmla="*/ 767 w 780"/>
                <a:gd name="T39" fmla="*/ 258 h 800"/>
                <a:gd name="T40" fmla="*/ 595 w 780"/>
                <a:gd name="T41" fmla="*/ 504 h 800"/>
                <a:gd name="T42" fmla="*/ 377 w 780"/>
                <a:gd name="T43" fmla="*/ 800 h 800"/>
                <a:gd name="T44" fmla="*/ 377 w 780"/>
                <a:gd name="T4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0" h="800">
                  <a:moveTo>
                    <a:pt x="377" y="800"/>
                  </a:moveTo>
                  <a:lnTo>
                    <a:pt x="377" y="800"/>
                  </a:lnTo>
                  <a:lnTo>
                    <a:pt x="20" y="540"/>
                  </a:lnTo>
                  <a:lnTo>
                    <a:pt x="0" y="273"/>
                  </a:lnTo>
                  <a:cubicBezTo>
                    <a:pt x="0" y="273"/>
                    <a:pt x="34" y="195"/>
                    <a:pt x="73" y="260"/>
                  </a:cubicBezTo>
                  <a:lnTo>
                    <a:pt x="149" y="448"/>
                  </a:lnTo>
                  <a:lnTo>
                    <a:pt x="455" y="27"/>
                  </a:lnTo>
                  <a:cubicBezTo>
                    <a:pt x="455" y="27"/>
                    <a:pt x="526" y="0"/>
                    <a:pt x="513" y="73"/>
                  </a:cubicBezTo>
                  <a:lnTo>
                    <a:pt x="341" y="317"/>
                  </a:lnTo>
                  <a:lnTo>
                    <a:pt x="522" y="80"/>
                  </a:lnTo>
                  <a:cubicBezTo>
                    <a:pt x="522" y="80"/>
                    <a:pt x="588" y="35"/>
                    <a:pt x="581" y="123"/>
                  </a:cubicBezTo>
                  <a:lnTo>
                    <a:pt x="406" y="367"/>
                  </a:lnTo>
                  <a:lnTo>
                    <a:pt x="588" y="127"/>
                  </a:lnTo>
                  <a:cubicBezTo>
                    <a:pt x="588" y="127"/>
                    <a:pt x="648" y="88"/>
                    <a:pt x="642" y="167"/>
                  </a:cubicBezTo>
                  <a:lnTo>
                    <a:pt x="465" y="410"/>
                  </a:lnTo>
                  <a:lnTo>
                    <a:pt x="650" y="172"/>
                  </a:lnTo>
                  <a:cubicBezTo>
                    <a:pt x="650" y="172"/>
                    <a:pt x="716" y="132"/>
                    <a:pt x="706" y="214"/>
                  </a:cubicBezTo>
                  <a:lnTo>
                    <a:pt x="530" y="457"/>
                  </a:lnTo>
                  <a:lnTo>
                    <a:pt x="714" y="219"/>
                  </a:lnTo>
                  <a:cubicBezTo>
                    <a:pt x="714" y="219"/>
                    <a:pt x="780" y="180"/>
                    <a:pt x="767" y="258"/>
                  </a:cubicBezTo>
                  <a:lnTo>
                    <a:pt x="595" y="504"/>
                  </a:lnTo>
                  <a:lnTo>
                    <a:pt x="377" y="800"/>
                  </a:lnTo>
                  <a:lnTo>
                    <a:pt x="377" y="80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82">
              <a:extLst>
                <a:ext uri="{FF2B5EF4-FFF2-40B4-BE49-F238E27FC236}">
                  <a16:creationId xmlns:a16="http://schemas.microsoft.com/office/drawing/2014/main" id="{FABDD190-87F7-409F-94A7-E44BED28D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3140076"/>
              <a:ext cx="446088" cy="746125"/>
            </a:xfrm>
            <a:custGeom>
              <a:avLst/>
              <a:gdLst>
                <a:gd name="T0" fmla="*/ 0 w 467"/>
                <a:gd name="T1" fmla="*/ 38 h 782"/>
                <a:gd name="T2" fmla="*/ 0 w 467"/>
                <a:gd name="T3" fmla="*/ 38 h 782"/>
                <a:gd name="T4" fmla="*/ 396 w 467"/>
                <a:gd name="T5" fmla="*/ 782 h 782"/>
                <a:gd name="T6" fmla="*/ 467 w 467"/>
                <a:gd name="T7" fmla="*/ 744 h 782"/>
                <a:gd name="T8" fmla="*/ 72 w 467"/>
                <a:gd name="T9" fmla="*/ 0 h 782"/>
                <a:gd name="T10" fmla="*/ 0 w 467"/>
                <a:gd name="T11" fmla="*/ 3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782">
                  <a:moveTo>
                    <a:pt x="0" y="38"/>
                  </a:moveTo>
                  <a:lnTo>
                    <a:pt x="0" y="38"/>
                  </a:lnTo>
                  <a:lnTo>
                    <a:pt x="396" y="782"/>
                  </a:lnTo>
                  <a:lnTo>
                    <a:pt x="467" y="744"/>
                  </a:lnTo>
                  <a:lnTo>
                    <a:pt x="7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83">
              <a:extLst>
                <a:ext uri="{FF2B5EF4-FFF2-40B4-BE49-F238E27FC236}">
                  <a16:creationId xmlns:a16="http://schemas.microsoft.com/office/drawing/2014/main" id="{9B6223D5-8035-4CFB-BFD9-6ABA2876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3140076"/>
              <a:ext cx="446088" cy="746125"/>
            </a:xfrm>
            <a:custGeom>
              <a:avLst/>
              <a:gdLst>
                <a:gd name="T0" fmla="*/ 0 w 467"/>
                <a:gd name="T1" fmla="*/ 38 h 782"/>
                <a:gd name="T2" fmla="*/ 0 w 467"/>
                <a:gd name="T3" fmla="*/ 38 h 782"/>
                <a:gd name="T4" fmla="*/ 396 w 467"/>
                <a:gd name="T5" fmla="*/ 782 h 782"/>
                <a:gd name="T6" fmla="*/ 467 w 467"/>
                <a:gd name="T7" fmla="*/ 744 h 782"/>
                <a:gd name="T8" fmla="*/ 72 w 467"/>
                <a:gd name="T9" fmla="*/ 0 h 782"/>
                <a:gd name="T10" fmla="*/ 0 w 467"/>
                <a:gd name="T11" fmla="*/ 38 h 782"/>
                <a:gd name="T12" fmla="*/ 0 w 467"/>
                <a:gd name="T13" fmla="*/ 3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782">
                  <a:moveTo>
                    <a:pt x="0" y="38"/>
                  </a:moveTo>
                  <a:lnTo>
                    <a:pt x="0" y="38"/>
                  </a:lnTo>
                  <a:lnTo>
                    <a:pt x="396" y="782"/>
                  </a:lnTo>
                  <a:lnTo>
                    <a:pt x="467" y="744"/>
                  </a:lnTo>
                  <a:lnTo>
                    <a:pt x="72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184">
              <a:extLst>
                <a:ext uri="{FF2B5EF4-FFF2-40B4-BE49-F238E27FC236}">
                  <a16:creationId xmlns:a16="http://schemas.microsoft.com/office/drawing/2014/main" id="{6780B764-1311-4B89-90D5-017CE7A48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1" y="2633663"/>
              <a:ext cx="744538" cy="763588"/>
            </a:xfrm>
            <a:custGeom>
              <a:avLst/>
              <a:gdLst>
                <a:gd name="T0" fmla="*/ 402 w 779"/>
                <a:gd name="T1" fmla="*/ 800 h 800"/>
                <a:gd name="T2" fmla="*/ 402 w 779"/>
                <a:gd name="T3" fmla="*/ 800 h 800"/>
                <a:gd name="T4" fmla="*/ 760 w 779"/>
                <a:gd name="T5" fmla="*/ 540 h 800"/>
                <a:gd name="T6" fmla="*/ 779 w 779"/>
                <a:gd name="T7" fmla="*/ 273 h 800"/>
                <a:gd name="T8" fmla="*/ 707 w 779"/>
                <a:gd name="T9" fmla="*/ 260 h 800"/>
                <a:gd name="T10" fmla="*/ 631 w 779"/>
                <a:gd name="T11" fmla="*/ 448 h 800"/>
                <a:gd name="T12" fmla="*/ 325 w 779"/>
                <a:gd name="T13" fmla="*/ 27 h 800"/>
                <a:gd name="T14" fmla="*/ 267 w 779"/>
                <a:gd name="T15" fmla="*/ 73 h 800"/>
                <a:gd name="T16" fmla="*/ 439 w 779"/>
                <a:gd name="T17" fmla="*/ 317 h 800"/>
                <a:gd name="T18" fmla="*/ 258 w 779"/>
                <a:gd name="T19" fmla="*/ 80 h 800"/>
                <a:gd name="T20" fmla="*/ 199 w 779"/>
                <a:gd name="T21" fmla="*/ 123 h 800"/>
                <a:gd name="T22" fmla="*/ 374 w 779"/>
                <a:gd name="T23" fmla="*/ 367 h 800"/>
                <a:gd name="T24" fmla="*/ 192 w 779"/>
                <a:gd name="T25" fmla="*/ 127 h 800"/>
                <a:gd name="T26" fmla="*/ 138 w 779"/>
                <a:gd name="T27" fmla="*/ 167 h 800"/>
                <a:gd name="T28" fmla="*/ 314 w 779"/>
                <a:gd name="T29" fmla="*/ 410 h 800"/>
                <a:gd name="T30" fmla="*/ 130 w 779"/>
                <a:gd name="T31" fmla="*/ 172 h 800"/>
                <a:gd name="T32" fmla="*/ 73 w 779"/>
                <a:gd name="T33" fmla="*/ 214 h 800"/>
                <a:gd name="T34" fmla="*/ 250 w 779"/>
                <a:gd name="T35" fmla="*/ 457 h 800"/>
                <a:gd name="T36" fmla="*/ 65 w 779"/>
                <a:gd name="T37" fmla="*/ 219 h 800"/>
                <a:gd name="T38" fmla="*/ 12 w 779"/>
                <a:gd name="T39" fmla="*/ 258 h 800"/>
                <a:gd name="T40" fmla="*/ 185 w 779"/>
                <a:gd name="T41" fmla="*/ 504 h 800"/>
                <a:gd name="T42" fmla="*/ 402 w 779"/>
                <a:gd name="T4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9" h="800">
                  <a:moveTo>
                    <a:pt x="402" y="800"/>
                  </a:moveTo>
                  <a:lnTo>
                    <a:pt x="402" y="800"/>
                  </a:lnTo>
                  <a:lnTo>
                    <a:pt x="760" y="540"/>
                  </a:lnTo>
                  <a:lnTo>
                    <a:pt x="779" y="273"/>
                  </a:lnTo>
                  <a:cubicBezTo>
                    <a:pt x="779" y="273"/>
                    <a:pt x="746" y="195"/>
                    <a:pt x="707" y="260"/>
                  </a:cubicBezTo>
                  <a:lnTo>
                    <a:pt x="631" y="448"/>
                  </a:lnTo>
                  <a:lnTo>
                    <a:pt x="325" y="27"/>
                  </a:lnTo>
                  <a:cubicBezTo>
                    <a:pt x="325" y="27"/>
                    <a:pt x="253" y="0"/>
                    <a:pt x="267" y="73"/>
                  </a:cubicBezTo>
                  <a:lnTo>
                    <a:pt x="439" y="317"/>
                  </a:lnTo>
                  <a:lnTo>
                    <a:pt x="258" y="80"/>
                  </a:lnTo>
                  <a:cubicBezTo>
                    <a:pt x="258" y="80"/>
                    <a:pt x="192" y="35"/>
                    <a:pt x="199" y="123"/>
                  </a:cubicBezTo>
                  <a:lnTo>
                    <a:pt x="374" y="367"/>
                  </a:lnTo>
                  <a:lnTo>
                    <a:pt x="192" y="127"/>
                  </a:lnTo>
                  <a:cubicBezTo>
                    <a:pt x="192" y="127"/>
                    <a:pt x="132" y="88"/>
                    <a:pt x="138" y="167"/>
                  </a:cubicBezTo>
                  <a:lnTo>
                    <a:pt x="314" y="410"/>
                  </a:lnTo>
                  <a:lnTo>
                    <a:pt x="130" y="172"/>
                  </a:lnTo>
                  <a:cubicBezTo>
                    <a:pt x="130" y="172"/>
                    <a:pt x="63" y="132"/>
                    <a:pt x="73" y="214"/>
                  </a:cubicBezTo>
                  <a:lnTo>
                    <a:pt x="250" y="457"/>
                  </a:lnTo>
                  <a:lnTo>
                    <a:pt x="65" y="219"/>
                  </a:lnTo>
                  <a:cubicBezTo>
                    <a:pt x="65" y="219"/>
                    <a:pt x="0" y="180"/>
                    <a:pt x="12" y="258"/>
                  </a:cubicBezTo>
                  <a:lnTo>
                    <a:pt x="185" y="504"/>
                  </a:lnTo>
                  <a:lnTo>
                    <a:pt x="402" y="80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185">
              <a:extLst>
                <a:ext uri="{FF2B5EF4-FFF2-40B4-BE49-F238E27FC236}">
                  <a16:creationId xmlns:a16="http://schemas.microsoft.com/office/drawing/2014/main" id="{740A9B17-E2CD-47B8-AB32-D1D0B1926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1" y="2633663"/>
              <a:ext cx="744538" cy="763588"/>
            </a:xfrm>
            <a:custGeom>
              <a:avLst/>
              <a:gdLst>
                <a:gd name="T0" fmla="*/ 402 w 779"/>
                <a:gd name="T1" fmla="*/ 800 h 800"/>
                <a:gd name="T2" fmla="*/ 402 w 779"/>
                <a:gd name="T3" fmla="*/ 800 h 800"/>
                <a:gd name="T4" fmla="*/ 760 w 779"/>
                <a:gd name="T5" fmla="*/ 540 h 800"/>
                <a:gd name="T6" fmla="*/ 779 w 779"/>
                <a:gd name="T7" fmla="*/ 273 h 800"/>
                <a:gd name="T8" fmla="*/ 707 w 779"/>
                <a:gd name="T9" fmla="*/ 260 h 800"/>
                <a:gd name="T10" fmla="*/ 631 w 779"/>
                <a:gd name="T11" fmla="*/ 448 h 800"/>
                <a:gd name="T12" fmla="*/ 325 w 779"/>
                <a:gd name="T13" fmla="*/ 27 h 800"/>
                <a:gd name="T14" fmla="*/ 267 w 779"/>
                <a:gd name="T15" fmla="*/ 73 h 800"/>
                <a:gd name="T16" fmla="*/ 439 w 779"/>
                <a:gd name="T17" fmla="*/ 317 h 800"/>
                <a:gd name="T18" fmla="*/ 258 w 779"/>
                <a:gd name="T19" fmla="*/ 80 h 800"/>
                <a:gd name="T20" fmla="*/ 199 w 779"/>
                <a:gd name="T21" fmla="*/ 123 h 800"/>
                <a:gd name="T22" fmla="*/ 374 w 779"/>
                <a:gd name="T23" fmla="*/ 367 h 800"/>
                <a:gd name="T24" fmla="*/ 192 w 779"/>
                <a:gd name="T25" fmla="*/ 127 h 800"/>
                <a:gd name="T26" fmla="*/ 138 w 779"/>
                <a:gd name="T27" fmla="*/ 167 h 800"/>
                <a:gd name="T28" fmla="*/ 314 w 779"/>
                <a:gd name="T29" fmla="*/ 410 h 800"/>
                <a:gd name="T30" fmla="*/ 130 w 779"/>
                <a:gd name="T31" fmla="*/ 172 h 800"/>
                <a:gd name="T32" fmla="*/ 73 w 779"/>
                <a:gd name="T33" fmla="*/ 214 h 800"/>
                <a:gd name="T34" fmla="*/ 250 w 779"/>
                <a:gd name="T35" fmla="*/ 457 h 800"/>
                <a:gd name="T36" fmla="*/ 65 w 779"/>
                <a:gd name="T37" fmla="*/ 219 h 800"/>
                <a:gd name="T38" fmla="*/ 12 w 779"/>
                <a:gd name="T39" fmla="*/ 258 h 800"/>
                <a:gd name="T40" fmla="*/ 185 w 779"/>
                <a:gd name="T41" fmla="*/ 504 h 800"/>
                <a:gd name="T42" fmla="*/ 402 w 779"/>
                <a:gd name="T43" fmla="*/ 800 h 800"/>
                <a:gd name="T44" fmla="*/ 402 w 779"/>
                <a:gd name="T4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9" h="800">
                  <a:moveTo>
                    <a:pt x="402" y="800"/>
                  </a:moveTo>
                  <a:lnTo>
                    <a:pt x="402" y="800"/>
                  </a:lnTo>
                  <a:lnTo>
                    <a:pt x="760" y="540"/>
                  </a:lnTo>
                  <a:lnTo>
                    <a:pt x="779" y="273"/>
                  </a:lnTo>
                  <a:cubicBezTo>
                    <a:pt x="779" y="273"/>
                    <a:pt x="746" y="195"/>
                    <a:pt x="707" y="260"/>
                  </a:cubicBezTo>
                  <a:lnTo>
                    <a:pt x="631" y="448"/>
                  </a:lnTo>
                  <a:lnTo>
                    <a:pt x="325" y="27"/>
                  </a:lnTo>
                  <a:cubicBezTo>
                    <a:pt x="325" y="27"/>
                    <a:pt x="253" y="0"/>
                    <a:pt x="267" y="73"/>
                  </a:cubicBezTo>
                  <a:lnTo>
                    <a:pt x="439" y="317"/>
                  </a:lnTo>
                  <a:lnTo>
                    <a:pt x="258" y="80"/>
                  </a:lnTo>
                  <a:cubicBezTo>
                    <a:pt x="258" y="80"/>
                    <a:pt x="192" y="35"/>
                    <a:pt x="199" y="123"/>
                  </a:cubicBezTo>
                  <a:lnTo>
                    <a:pt x="374" y="367"/>
                  </a:lnTo>
                  <a:lnTo>
                    <a:pt x="192" y="127"/>
                  </a:lnTo>
                  <a:cubicBezTo>
                    <a:pt x="192" y="127"/>
                    <a:pt x="132" y="88"/>
                    <a:pt x="138" y="167"/>
                  </a:cubicBezTo>
                  <a:lnTo>
                    <a:pt x="314" y="410"/>
                  </a:lnTo>
                  <a:lnTo>
                    <a:pt x="130" y="172"/>
                  </a:lnTo>
                  <a:cubicBezTo>
                    <a:pt x="130" y="172"/>
                    <a:pt x="63" y="132"/>
                    <a:pt x="73" y="214"/>
                  </a:cubicBezTo>
                  <a:lnTo>
                    <a:pt x="250" y="457"/>
                  </a:lnTo>
                  <a:lnTo>
                    <a:pt x="65" y="219"/>
                  </a:lnTo>
                  <a:cubicBezTo>
                    <a:pt x="65" y="219"/>
                    <a:pt x="0" y="180"/>
                    <a:pt x="12" y="258"/>
                  </a:cubicBezTo>
                  <a:lnTo>
                    <a:pt x="185" y="504"/>
                  </a:lnTo>
                  <a:lnTo>
                    <a:pt x="402" y="800"/>
                  </a:lnTo>
                  <a:lnTo>
                    <a:pt x="402" y="80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Line 186">
              <a:extLst>
                <a:ext uri="{FF2B5EF4-FFF2-40B4-BE49-F238E27FC236}">
                  <a16:creationId xmlns:a16="http://schemas.microsoft.com/office/drawing/2014/main" id="{FAC17CA8-86DE-4CC3-B0B7-B31DBEE3E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0701" y="306070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187">
              <a:extLst>
                <a:ext uri="{FF2B5EF4-FFF2-40B4-BE49-F238E27FC236}">
                  <a16:creationId xmlns:a16="http://schemas.microsoft.com/office/drawing/2014/main" id="{741D2C8D-169A-497B-8DA2-1E3B916E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1" y="2962276"/>
              <a:ext cx="225425" cy="117475"/>
            </a:xfrm>
            <a:custGeom>
              <a:avLst/>
              <a:gdLst>
                <a:gd name="T0" fmla="*/ 0 w 237"/>
                <a:gd name="T1" fmla="*/ 122 h 122"/>
                <a:gd name="T2" fmla="*/ 0 w 237"/>
                <a:gd name="T3" fmla="*/ 122 h 122"/>
                <a:gd name="T4" fmla="*/ 118 w 237"/>
                <a:gd name="T5" fmla="*/ 0 h 122"/>
                <a:gd name="T6" fmla="*/ 237 w 237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122">
                  <a:moveTo>
                    <a:pt x="0" y="122"/>
                  </a:moveTo>
                  <a:lnTo>
                    <a:pt x="0" y="122"/>
                  </a:lnTo>
                  <a:cubicBezTo>
                    <a:pt x="0" y="55"/>
                    <a:pt x="53" y="0"/>
                    <a:pt x="118" y="0"/>
                  </a:cubicBezTo>
                  <a:cubicBezTo>
                    <a:pt x="184" y="0"/>
                    <a:pt x="237" y="55"/>
                    <a:pt x="237" y="1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Line 188">
              <a:extLst>
                <a:ext uri="{FF2B5EF4-FFF2-40B4-BE49-F238E27FC236}">
                  <a16:creationId xmlns:a16="http://schemas.microsoft.com/office/drawing/2014/main" id="{30E39D4C-AB02-4304-90B4-C07F16116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4238" y="305911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189">
              <a:extLst>
                <a:ext uri="{FF2B5EF4-FFF2-40B4-BE49-F238E27FC236}">
                  <a16:creationId xmlns:a16="http://schemas.microsoft.com/office/drawing/2014/main" id="{D4770D77-7AE4-4891-9113-5F8361F5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3054351"/>
              <a:ext cx="228600" cy="161925"/>
            </a:xfrm>
            <a:custGeom>
              <a:avLst/>
              <a:gdLst>
                <a:gd name="T0" fmla="*/ 0 w 239"/>
                <a:gd name="T1" fmla="*/ 0 h 171"/>
                <a:gd name="T2" fmla="*/ 0 w 239"/>
                <a:gd name="T3" fmla="*/ 0 h 171"/>
                <a:gd name="T4" fmla="*/ 239 w 239"/>
                <a:gd name="T5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17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9" y="171"/>
                    <a:pt x="239" y="3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190">
              <a:extLst>
                <a:ext uri="{FF2B5EF4-FFF2-40B4-BE49-F238E27FC236}">
                  <a16:creationId xmlns:a16="http://schemas.microsoft.com/office/drawing/2014/main" id="{B6F8D8BC-DB56-43E0-953E-F3B8865B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1" y="3101976"/>
              <a:ext cx="60325" cy="76200"/>
            </a:xfrm>
            <a:custGeom>
              <a:avLst/>
              <a:gdLst>
                <a:gd name="T0" fmla="*/ 40 w 62"/>
                <a:gd name="T1" fmla="*/ 0 h 80"/>
                <a:gd name="T2" fmla="*/ 40 w 62"/>
                <a:gd name="T3" fmla="*/ 0 h 80"/>
                <a:gd name="T4" fmla="*/ 0 w 62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80">
                  <a:moveTo>
                    <a:pt x="40" y="0"/>
                  </a:moveTo>
                  <a:lnTo>
                    <a:pt x="40" y="0"/>
                  </a:lnTo>
                  <a:cubicBezTo>
                    <a:pt x="40" y="0"/>
                    <a:pt x="62" y="60"/>
                    <a:pt x="0" y="8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191">
              <a:extLst>
                <a:ext uri="{FF2B5EF4-FFF2-40B4-BE49-F238E27FC236}">
                  <a16:creationId xmlns:a16="http://schemas.microsoft.com/office/drawing/2014/main" id="{B46DFAE2-AC11-4B6E-B01A-50765E06D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1" y="3103563"/>
              <a:ext cx="58738" cy="88900"/>
            </a:xfrm>
            <a:custGeom>
              <a:avLst/>
              <a:gdLst>
                <a:gd name="T0" fmla="*/ 39 w 62"/>
                <a:gd name="T1" fmla="*/ 0 h 93"/>
                <a:gd name="T2" fmla="*/ 39 w 62"/>
                <a:gd name="T3" fmla="*/ 0 h 93"/>
                <a:gd name="T4" fmla="*/ 0 w 62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93">
                  <a:moveTo>
                    <a:pt x="39" y="0"/>
                  </a:moveTo>
                  <a:lnTo>
                    <a:pt x="39" y="0"/>
                  </a:lnTo>
                  <a:cubicBezTo>
                    <a:pt x="39" y="0"/>
                    <a:pt x="62" y="73"/>
                    <a:pt x="0" y="93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192">
              <a:extLst>
                <a:ext uri="{FF2B5EF4-FFF2-40B4-BE49-F238E27FC236}">
                  <a16:creationId xmlns:a16="http://schemas.microsoft.com/office/drawing/2014/main" id="{B4FEAD9B-3BB3-4747-95C9-511E9907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3125788"/>
              <a:ext cx="58738" cy="77788"/>
            </a:xfrm>
            <a:custGeom>
              <a:avLst/>
              <a:gdLst>
                <a:gd name="T0" fmla="*/ 47 w 62"/>
                <a:gd name="T1" fmla="*/ 0 h 81"/>
                <a:gd name="T2" fmla="*/ 47 w 62"/>
                <a:gd name="T3" fmla="*/ 0 h 81"/>
                <a:gd name="T4" fmla="*/ 0 w 62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81">
                  <a:moveTo>
                    <a:pt x="47" y="0"/>
                  </a:moveTo>
                  <a:lnTo>
                    <a:pt x="47" y="0"/>
                  </a:lnTo>
                  <a:cubicBezTo>
                    <a:pt x="47" y="0"/>
                    <a:pt x="62" y="60"/>
                    <a:pt x="0" y="8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003EB6D0-D4AD-4187-B4C6-04E2C1474C4A}"/>
              </a:ext>
            </a:extLst>
          </p:cNvPr>
          <p:cNvGrpSpPr>
            <a:grpSpLocks noChangeAspect="1"/>
          </p:cNvGrpSpPr>
          <p:nvPr/>
        </p:nvGrpSpPr>
        <p:grpSpPr>
          <a:xfrm>
            <a:off x="739013" y="2385732"/>
            <a:ext cx="938213" cy="938213"/>
            <a:chOff x="1287463" y="2135188"/>
            <a:chExt cx="938213" cy="938213"/>
          </a:xfrm>
        </p:grpSpPr>
        <p:sp>
          <p:nvSpPr>
            <p:cNvPr id="179" name="Freeform 193">
              <a:extLst>
                <a:ext uri="{FF2B5EF4-FFF2-40B4-BE49-F238E27FC236}">
                  <a16:creationId xmlns:a16="http://schemas.microsoft.com/office/drawing/2014/main" id="{B0D8FEAB-6749-46D4-B83B-27D1EB135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13" y="2300288"/>
              <a:ext cx="257175" cy="606425"/>
            </a:xfrm>
            <a:custGeom>
              <a:avLst/>
              <a:gdLst>
                <a:gd name="T0" fmla="*/ 0 w 270"/>
                <a:gd name="T1" fmla="*/ 0 h 636"/>
                <a:gd name="T2" fmla="*/ 0 w 270"/>
                <a:gd name="T3" fmla="*/ 0 h 636"/>
                <a:gd name="T4" fmla="*/ 270 w 270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636">
                  <a:moveTo>
                    <a:pt x="0" y="0"/>
                  </a:moveTo>
                  <a:lnTo>
                    <a:pt x="0" y="0"/>
                  </a:lnTo>
                  <a:lnTo>
                    <a:pt x="270" y="636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94">
              <a:extLst>
                <a:ext uri="{FF2B5EF4-FFF2-40B4-BE49-F238E27FC236}">
                  <a16:creationId xmlns:a16="http://schemas.microsoft.com/office/drawing/2014/main" id="{12B2A3C0-D307-45B6-A3A9-14C8D40D0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976" y="2135188"/>
              <a:ext cx="258763" cy="166688"/>
            </a:xfrm>
            <a:custGeom>
              <a:avLst/>
              <a:gdLst>
                <a:gd name="T0" fmla="*/ 0 w 271"/>
                <a:gd name="T1" fmla="*/ 115 h 174"/>
                <a:gd name="T2" fmla="*/ 0 w 271"/>
                <a:gd name="T3" fmla="*/ 115 h 174"/>
                <a:gd name="T4" fmla="*/ 197 w 271"/>
                <a:gd name="T5" fmla="*/ 174 h 174"/>
                <a:gd name="T6" fmla="*/ 271 w 271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174">
                  <a:moveTo>
                    <a:pt x="0" y="115"/>
                  </a:moveTo>
                  <a:lnTo>
                    <a:pt x="0" y="115"/>
                  </a:lnTo>
                  <a:lnTo>
                    <a:pt x="197" y="174"/>
                  </a:lnTo>
                  <a:lnTo>
                    <a:pt x="271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95">
              <a:extLst>
                <a:ext uri="{FF2B5EF4-FFF2-40B4-BE49-F238E27FC236}">
                  <a16:creationId xmlns:a16="http://schemas.microsoft.com/office/drawing/2014/main" id="{3126A3A7-0D6C-4D85-91DF-29BAEDC8C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2898776"/>
              <a:ext cx="258763" cy="174625"/>
            </a:xfrm>
            <a:custGeom>
              <a:avLst/>
              <a:gdLst>
                <a:gd name="T0" fmla="*/ 0 w 272"/>
                <a:gd name="T1" fmla="*/ 182 h 182"/>
                <a:gd name="T2" fmla="*/ 0 w 272"/>
                <a:gd name="T3" fmla="*/ 182 h 182"/>
                <a:gd name="T4" fmla="*/ 94 w 272"/>
                <a:gd name="T5" fmla="*/ 0 h 182"/>
                <a:gd name="T6" fmla="*/ 272 w 272"/>
                <a:gd name="T7" fmla="*/ 6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82">
                  <a:moveTo>
                    <a:pt x="0" y="182"/>
                  </a:moveTo>
                  <a:lnTo>
                    <a:pt x="0" y="182"/>
                  </a:lnTo>
                  <a:lnTo>
                    <a:pt x="94" y="0"/>
                  </a:lnTo>
                  <a:lnTo>
                    <a:pt x="272" y="67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196">
              <a:extLst>
                <a:ext uri="{FF2B5EF4-FFF2-40B4-BE49-F238E27FC236}">
                  <a16:creationId xmlns:a16="http://schemas.microsoft.com/office/drawing/2014/main" id="{860D521C-D234-45C1-80C7-74225EF5C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2257426"/>
              <a:ext cx="195263" cy="125413"/>
            </a:xfrm>
            <a:custGeom>
              <a:avLst/>
              <a:gdLst>
                <a:gd name="T0" fmla="*/ 0 w 204"/>
                <a:gd name="T1" fmla="*/ 87 h 131"/>
                <a:gd name="T2" fmla="*/ 0 w 204"/>
                <a:gd name="T3" fmla="*/ 87 h 131"/>
                <a:gd name="T4" fmla="*/ 147 w 204"/>
                <a:gd name="T5" fmla="*/ 131 h 131"/>
                <a:gd name="T6" fmla="*/ 204 w 204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1">
                  <a:moveTo>
                    <a:pt x="0" y="87"/>
                  </a:moveTo>
                  <a:lnTo>
                    <a:pt x="0" y="87"/>
                  </a:lnTo>
                  <a:lnTo>
                    <a:pt x="147" y="131"/>
                  </a:lnTo>
                  <a:lnTo>
                    <a:pt x="204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197">
              <a:extLst>
                <a:ext uri="{FF2B5EF4-FFF2-40B4-BE49-F238E27FC236}">
                  <a16:creationId xmlns:a16="http://schemas.microsoft.com/office/drawing/2014/main" id="{9F9776B9-C6EF-4741-B513-28F763DD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6" y="2820988"/>
              <a:ext cx="195263" cy="130175"/>
            </a:xfrm>
            <a:custGeom>
              <a:avLst/>
              <a:gdLst>
                <a:gd name="T0" fmla="*/ 0 w 204"/>
                <a:gd name="T1" fmla="*/ 137 h 137"/>
                <a:gd name="T2" fmla="*/ 0 w 204"/>
                <a:gd name="T3" fmla="*/ 137 h 137"/>
                <a:gd name="T4" fmla="*/ 70 w 204"/>
                <a:gd name="T5" fmla="*/ 0 h 137"/>
                <a:gd name="T6" fmla="*/ 204 w 204"/>
                <a:gd name="T7" fmla="*/ 5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7">
                  <a:moveTo>
                    <a:pt x="0" y="137"/>
                  </a:moveTo>
                  <a:lnTo>
                    <a:pt x="0" y="137"/>
                  </a:lnTo>
                  <a:lnTo>
                    <a:pt x="70" y="0"/>
                  </a:lnTo>
                  <a:lnTo>
                    <a:pt x="204" y="5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98">
              <a:extLst>
                <a:ext uri="{FF2B5EF4-FFF2-40B4-BE49-F238E27FC236}">
                  <a16:creationId xmlns:a16="http://schemas.microsoft.com/office/drawing/2014/main" id="{7B11A6A0-C1E1-4EC3-949B-9B764939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1" y="2351088"/>
              <a:ext cx="193675" cy="123825"/>
            </a:xfrm>
            <a:custGeom>
              <a:avLst/>
              <a:gdLst>
                <a:gd name="T0" fmla="*/ 0 w 204"/>
                <a:gd name="T1" fmla="*/ 86 h 130"/>
                <a:gd name="T2" fmla="*/ 0 w 204"/>
                <a:gd name="T3" fmla="*/ 86 h 130"/>
                <a:gd name="T4" fmla="*/ 148 w 204"/>
                <a:gd name="T5" fmla="*/ 130 h 130"/>
                <a:gd name="T6" fmla="*/ 204 w 204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0">
                  <a:moveTo>
                    <a:pt x="0" y="86"/>
                  </a:moveTo>
                  <a:lnTo>
                    <a:pt x="0" y="86"/>
                  </a:lnTo>
                  <a:lnTo>
                    <a:pt x="148" y="130"/>
                  </a:lnTo>
                  <a:lnTo>
                    <a:pt x="204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99">
              <a:extLst>
                <a:ext uri="{FF2B5EF4-FFF2-40B4-BE49-F238E27FC236}">
                  <a16:creationId xmlns:a16="http://schemas.microsoft.com/office/drawing/2014/main" id="{9D214C01-95E2-455C-89DD-83E2F754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2728913"/>
              <a:ext cx="193675" cy="130175"/>
            </a:xfrm>
            <a:custGeom>
              <a:avLst/>
              <a:gdLst>
                <a:gd name="T0" fmla="*/ 0 w 203"/>
                <a:gd name="T1" fmla="*/ 137 h 137"/>
                <a:gd name="T2" fmla="*/ 0 w 203"/>
                <a:gd name="T3" fmla="*/ 137 h 137"/>
                <a:gd name="T4" fmla="*/ 70 w 203"/>
                <a:gd name="T5" fmla="*/ 0 h 137"/>
                <a:gd name="T6" fmla="*/ 203 w 203"/>
                <a:gd name="T7" fmla="*/ 5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37">
                  <a:moveTo>
                    <a:pt x="0" y="137"/>
                  </a:moveTo>
                  <a:lnTo>
                    <a:pt x="0" y="137"/>
                  </a:lnTo>
                  <a:lnTo>
                    <a:pt x="70" y="0"/>
                  </a:lnTo>
                  <a:lnTo>
                    <a:pt x="203" y="5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200">
              <a:extLst>
                <a:ext uri="{FF2B5EF4-FFF2-40B4-BE49-F238E27FC236}">
                  <a16:creationId xmlns:a16="http://schemas.microsoft.com/office/drawing/2014/main" id="{C6B16DD0-C883-4585-8722-21726836E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151" y="2486026"/>
              <a:ext cx="606425" cy="257175"/>
            </a:xfrm>
            <a:custGeom>
              <a:avLst/>
              <a:gdLst>
                <a:gd name="T0" fmla="*/ 636 w 636"/>
                <a:gd name="T1" fmla="*/ 0 h 269"/>
                <a:gd name="T2" fmla="*/ 636 w 636"/>
                <a:gd name="T3" fmla="*/ 0 h 269"/>
                <a:gd name="T4" fmla="*/ 0 w 636"/>
                <a:gd name="T5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6" h="269">
                  <a:moveTo>
                    <a:pt x="636" y="0"/>
                  </a:moveTo>
                  <a:lnTo>
                    <a:pt x="636" y="0"/>
                  </a:lnTo>
                  <a:lnTo>
                    <a:pt x="0" y="269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201">
              <a:extLst>
                <a:ext uri="{FF2B5EF4-FFF2-40B4-BE49-F238E27FC236}">
                  <a16:creationId xmlns:a16="http://schemas.microsoft.com/office/drawing/2014/main" id="{D55094D2-05D3-445D-847F-52F488EE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1" y="2298701"/>
              <a:ext cx="166688" cy="260350"/>
            </a:xfrm>
            <a:custGeom>
              <a:avLst/>
              <a:gdLst>
                <a:gd name="T0" fmla="*/ 59 w 174"/>
                <a:gd name="T1" fmla="*/ 0 h 272"/>
                <a:gd name="T2" fmla="*/ 59 w 174"/>
                <a:gd name="T3" fmla="*/ 0 h 272"/>
                <a:gd name="T4" fmla="*/ 0 w 174"/>
                <a:gd name="T5" fmla="*/ 197 h 272"/>
                <a:gd name="T6" fmla="*/ 174 w 174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72">
                  <a:moveTo>
                    <a:pt x="59" y="0"/>
                  </a:moveTo>
                  <a:lnTo>
                    <a:pt x="59" y="0"/>
                  </a:lnTo>
                  <a:lnTo>
                    <a:pt x="0" y="197"/>
                  </a:lnTo>
                  <a:lnTo>
                    <a:pt x="174" y="272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202">
              <a:extLst>
                <a:ext uri="{FF2B5EF4-FFF2-40B4-BE49-F238E27FC236}">
                  <a16:creationId xmlns:a16="http://schemas.microsoft.com/office/drawing/2014/main" id="{D1601AC7-D766-412F-BB25-21DFB8DE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2649538"/>
              <a:ext cx="173038" cy="260350"/>
            </a:xfrm>
            <a:custGeom>
              <a:avLst/>
              <a:gdLst>
                <a:gd name="T0" fmla="*/ 0 w 182"/>
                <a:gd name="T1" fmla="*/ 0 h 272"/>
                <a:gd name="T2" fmla="*/ 0 w 182"/>
                <a:gd name="T3" fmla="*/ 0 h 272"/>
                <a:gd name="T4" fmla="*/ 182 w 182"/>
                <a:gd name="T5" fmla="*/ 94 h 272"/>
                <a:gd name="T6" fmla="*/ 115 w 182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272">
                  <a:moveTo>
                    <a:pt x="0" y="0"/>
                  </a:moveTo>
                  <a:lnTo>
                    <a:pt x="0" y="0"/>
                  </a:lnTo>
                  <a:lnTo>
                    <a:pt x="182" y="94"/>
                  </a:lnTo>
                  <a:lnTo>
                    <a:pt x="115" y="272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203">
              <a:extLst>
                <a:ext uri="{FF2B5EF4-FFF2-40B4-BE49-F238E27FC236}">
                  <a16:creationId xmlns:a16="http://schemas.microsoft.com/office/drawing/2014/main" id="{AA48306A-E2ED-43A7-81FB-51ADC286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2378076"/>
              <a:ext cx="125413" cy="193675"/>
            </a:xfrm>
            <a:custGeom>
              <a:avLst/>
              <a:gdLst>
                <a:gd name="T0" fmla="*/ 44 w 131"/>
                <a:gd name="T1" fmla="*/ 0 h 204"/>
                <a:gd name="T2" fmla="*/ 44 w 131"/>
                <a:gd name="T3" fmla="*/ 0 h 204"/>
                <a:gd name="T4" fmla="*/ 0 w 131"/>
                <a:gd name="T5" fmla="*/ 148 h 204"/>
                <a:gd name="T6" fmla="*/ 131 w 131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4">
                  <a:moveTo>
                    <a:pt x="44" y="0"/>
                  </a:moveTo>
                  <a:lnTo>
                    <a:pt x="44" y="0"/>
                  </a:lnTo>
                  <a:lnTo>
                    <a:pt x="0" y="148"/>
                  </a:lnTo>
                  <a:lnTo>
                    <a:pt x="131" y="204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04">
              <a:extLst>
                <a:ext uri="{FF2B5EF4-FFF2-40B4-BE49-F238E27FC236}">
                  <a16:creationId xmlns:a16="http://schemas.microsoft.com/office/drawing/2014/main" id="{17305148-E452-449E-BDFC-A124EF58C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2636838"/>
              <a:ext cx="131763" cy="195263"/>
            </a:xfrm>
            <a:custGeom>
              <a:avLst/>
              <a:gdLst>
                <a:gd name="T0" fmla="*/ 0 w 137"/>
                <a:gd name="T1" fmla="*/ 0 h 204"/>
                <a:gd name="T2" fmla="*/ 0 w 137"/>
                <a:gd name="T3" fmla="*/ 0 h 204"/>
                <a:gd name="T4" fmla="*/ 137 w 137"/>
                <a:gd name="T5" fmla="*/ 71 h 204"/>
                <a:gd name="T6" fmla="*/ 87 w 13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4">
                  <a:moveTo>
                    <a:pt x="0" y="0"/>
                  </a:moveTo>
                  <a:lnTo>
                    <a:pt x="0" y="0"/>
                  </a:lnTo>
                  <a:lnTo>
                    <a:pt x="137" y="71"/>
                  </a:lnTo>
                  <a:lnTo>
                    <a:pt x="87" y="204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06">
              <a:extLst>
                <a:ext uri="{FF2B5EF4-FFF2-40B4-BE49-F238E27FC236}">
                  <a16:creationId xmlns:a16="http://schemas.microsoft.com/office/drawing/2014/main" id="{A5246FA6-77E6-497D-8626-3C49445E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2417763"/>
              <a:ext cx="125413" cy="193675"/>
            </a:xfrm>
            <a:custGeom>
              <a:avLst/>
              <a:gdLst>
                <a:gd name="T0" fmla="*/ 45 w 131"/>
                <a:gd name="T1" fmla="*/ 0 h 203"/>
                <a:gd name="T2" fmla="*/ 45 w 131"/>
                <a:gd name="T3" fmla="*/ 0 h 203"/>
                <a:gd name="T4" fmla="*/ 0 w 131"/>
                <a:gd name="T5" fmla="*/ 147 h 203"/>
                <a:gd name="T6" fmla="*/ 131 w 1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3">
                  <a:moveTo>
                    <a:pt x="45" y="0"/>
                  </a:moveTo>
                  <a:lnTo>
                    <a:pt x="45" y="0"/>
                  </a:lnTo>
                  <a:lnTo>
                    <a:pt x="0" y="147"/>
                  </a:lnTo>
                  <a:lnTo>
                    <a:pt x="131" y="203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07">
              <a:extLst>
                <a:ext uri="{FF2B5EF4-FFF2-40B4-BE49-F238E27FC236}">
                  <a16:creationId xmlns:a16="http://schemas.microsoft.com/office/drawing/2014/main" id="{B27DD50F-F57F-4926-96A6-A2B814FB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2597150"/>
              <a:ext cx="130175" cy="195263"/>
            </a:xfrm>
            <a:custGeom>
              <a:avLst/>
              <a:gdLst>
                <a:gd name="T0" fmla="*/ 0 w 137"/>
                <a:gd name="T1" fmla="*/ 0 h 204"/>
                <a:gd name="T2" fmla="*/ 0 w 137"/>
                <a:gd name="T3" fmla="*/ 0 h 204"/>
                <a:gd name="T4" fmla="*/ 137 w 137"/>
                <a:gd name="T5" fmla="*/ 70 h 204"/>
                <a:gd name="T6" fmla="*/ 87 w 13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4">
                  <a:moveTo>
                    <a:pt x="0" y="0"/>
                  </a:moveTo>
                  <a:lnTo>
                    <a:pt x="0" y="0"/>
                  </a:lnTo>
                  <a:lnTo>
                    <a:pt x="137" y="70"/>
                  </a:lnTo>
                  <a:lnTo>
                    <a:pt x="87" y="204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08">
              <a:extLst>
                <a:ext uri="{FF2B5EF4-FFF2-40B4-BE49-F238E27FC236}">
                  <a16:creationId xmlns:a16="http://schemas.microsoft.com/office/drawing/2014/main" id="{8AAEB0E4-5D91-4A82-86F2-CAABA9D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2319338"/>
              <a:ext cx="298450" cy="588963"/>
            </a:xfrm>
            <a:custGeom>
              <a:avLst/>
              <a:gdLst>
                <a:gd name="T0" fmla="*/ 313 w 313"/>
                <a:gd name="T1" fmla="*/ 0 h 616"/>
                <a:gd name="T2" fmla="*/ 313 w 313"/>
                <a:gd name="T3" fmla="*/ 0 h 616"/>
                <a:gd name="T4" fmla="*/ 0 w 313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616">
                  <a:moveTo>
                    <a:pt x="313" y="0"/>
                  </a:moveTo>
                  <a:lnTo>
                    <a:pt x="313" y="0"/>
                  </a:lnTo>
                  <a:lnTo>
                    <a:pt x="0" y="616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09">
              <a:extLst>
                <a:ext uri="{FF2B5EF4-FFF2-40B4-BE49-F238E27FC236}">
                  <a16:creationId xmlns:a16="http://schemas.microsoft.com/office/drawing/2014/main" id="{738E4FD2-C6C3-4B31-B03A-470F911DD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2143125"/>
              <a:ext cx="250825" cy="179388"/>
            </a:xfrm>
            <a:custGeom>
              <a:avLst/>
              <a:gdLst>
                <a:gd name="T0" fmla="*/ 0 w 263"/>
                <a:gd name="T1" fmla="*/ 0 h 189"/>
                <a:gd name="T2" fmla="*/ 0 w 263"/>
                <a:gd name="T3" fmla="*/ 0 h 189"/>
                <a:gd name="T4" fmla="*/ 81 w 263"/>
                <a:gd name="T5" fmla="*/ 189 h 189"/>
                <a:gd name="T6" fmla="*/ 263 w 263"/>
                <a:gd name="T7" fmla="*/ 1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189">
                  <a:moveTo>
                    <a:pt x="0" y="0"/>
                  </a:moveTo>
                  <a:lnTo>
                    <a:pt x="0" y="0"/>
                  </a:lnTo>
                  <a:lnTo>
                    <a:pt x="81" y="189"/>
                  </a:lnTo>
                  <a:lnTo>
                    <a:pt x="263" y="134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10">
              <a:extLst>
                <a:ext uri="{FF2B5EF4-FFF2-40B4-BE49-F238E27FC236}">
                  <a16:creationId xmlns:a16="http://schemas.microsoft.com/office/drawing/2014/main" id="{15593505-3AA7-4EA5-A98E-9854B239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2900363"/>
              <a:ext cx="250825" cy="171450"/>
            </a:xfrm>
            <a:custGeom>
              <a:avLst/>
              <a:gdLst>
                <a:gd name="T0" fmla="*/ 0 w 262"/>
                <a:gd name="T1" fmla="*/ 46 h 180"/>
                <a:gd name="T2" fmla="*/ 0 w 262"/>
                <a:gd name="T3" fmla="*/ 46 h 180"/>
                <a:gd name="T4" fmla="*/ 200 w 262"/>
                <a:gd name="T5" fmla="*/ 0 h 180"/>
                <a:gd name="T6" fmla="*/ 262 w 262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80">
                  <a:moveTo>
                    <a:pt x="0" y="46"/>
                  </a:moveTo>
                  <a:lnTo>
                    <a:pt x="0" y="46"/>
                  </a:lnTo>
                  <a:lnTo>
                    <a:pt x="200" y="0"/>
                  </a:lnTo>
                  <a:lnTo>
                    <a:pt x="262" y="18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11">
              <a:extLst>
                <a:ext uri="{FF2B5EF4-FFF2-40B4-BE49-F238E27FC236}">
                  <a16:creationId xmlns:a16="http://schemas.microsoft.com/office/drawing/2014/main" id="{E3AFC75B-701E-4EF3-B7A4-D2C0662F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2263775"/>
              <a:ext cx="187325" cy="134938"/>
            </a:xfrm>
            <a:custGeom>
              <a:avLst/>
              <a:gdLst>
                <a:gd name="T0" fmla="*/ 0 w 197"/>
                <a:gd name="T1" fmla="*/ 0 h 141"/>
                <a:gd name="T2" fmla="*/ 0 w 197"/>
                <a:gd name="T3" fmla="*/ 0 h 141"/>
                <a:gd name="T4" fmla="*/ 61 w 197"/>
                <a:gd name="T5" fmla="*/ 141 h 141"/>
                <a:gd name="T6" fmla="*/ 197 w 197"/>
                <a:gd name="T7" fmla="*/ 10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41">
                  <a:moveTo>
                    <a:pt x="0" y="0"/>
                  </a:moveTo>
                  <a:lnTo>
                    <a:pt x="0" y="0"/>
                  </a:lnTo>
                  <a:lnTo>
                    <a:pt x="61" y="141"/>
                  </a:lnTo>
                  <a:lnTo>
                    <a:pt x="197" y="10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212">
              <a:extLst>
                <a:ext uri="{FF2B5EF4-FFF2-40B4-BE49-F238E27FC236}">
                  <a16:creationId xmlns:a16="http://schemas.microsoft.com/office/drawing/2014/main" id="{5868A4BA-AD56-44E1-8BEE-D3A01CC33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2822575"/>
              <a:ext cx="188913" cy="128588"/>
            </a:xfrm>
            <a:custGeom>
              <a:avLst/>
              <a:gdLst>
                <a:gd name="T0" fmla="*/ 0 w 197"/>
                <a:gd name="T1" fmla="*/ 34 h 134"/>
                <a:gd name="T2" fmla="*/ 0 w 197"/>
                <a:gd name="T3" fmla="*/ 34 h 134"/>
                <a:gd name="T4" fmla="*/ 150 w 197"/>
                <a:gd name="T5" fmla="*/ 0 h 134"/>
                <a:gd name="T6" fmla="*/ 197 w 197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34">
                  <a:moveTo>
                    <a:pt x="0" y="34"/>
                  </a:moveTo>
                  <a:lnTo>
                    <a:pt x="0" y="34"/>
                  </a:lnTo>
                  <a:lnTo>
                    <a:pt x="150" y="0"/>
                  </a:lnTo>
                  <a:lnTo>
                    <a:pt x="197" y="134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13">
              <a:extLst>
                <a:ext uri="{FF2B5EF4-FFF2-40B4-BE49-F238E27FC236}">
                  <a16:creationId xmlns:a16="http://schemas.microsoft.com/office/drawing/2014/main" id="{5EF492FB-DA3B-4F85-9A8A-85A5485AF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0" y="2465388"/>
              <a:ext cx="587375" cy="298450"/>
            </a:xfrm>
            <a:custGeom>
              <a:avLst/>
              <a:gdLst>
                <a:gd name="T0" fmla="*/ 615 w 615"/>
                <a:gd name="T1" fmla="*/ 313 h 313"/>
                <a:gd name="T2" fmla="*/ 615 w 615"/>
                <a:gd name="T3" fmla="*/ 313 h 313"/>
                <a:gd name="T4" fmla="*/ 0 w 615"/>
                <a:gd name="T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313">
                  <a:moveTo>
                    <a:pt x="615" y="313"/>
                  </a:moveTo>
                  <a:lnTo>
                    <a:pt x="615" y="313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214">
              <a:extLst>
                <a:ext uri="{FF2B5EF4-FFF2-40B4-BE49-F238E27FC236}">
                  <a16:creationId xmlns:a16="http://schemas.microsoft.com/office/drawing/2014/main" id="{3B084785-B8DB-4BB4-85E9-ACF39DD2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2686050"/>
              <a:ext cx="179388" cy="250825"/>
            </a:xfrm>
            <a:custGeom>
              <a:avLst/>
              <a:gdLst>
                <a:gd name="T0" fmla="*/ 189 w 189"/>
                <a:gd name="T1" fmla="*/ 0 h 263"/>
                <a:gd name="T2" fmla="*/ 189 w 189"/>
                <a:gd name="T3" fmla="*/ 0 h 263"/>
                <a:gd name="T4" fmla="*/ 0 w 189"/>
                <a:gd name="T5" fmla="*/ 81 h 263"/>
                <a:gd name="T6" fmla="*/ 55 w 189"/>
                <a:gd name="T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63">
                  <a:moveTo>
                    <a:pt x="189" y="0"/>
                  </a:moveTo>
                  <a:lnTo>
                    <a:pt x="189" y="0"/>
                  </a:lnTo>
                  <a:lnTo>
                    <a:pt x="0" y="81"/>
                  </a:lnTo>
                  <a:lnTo>
                    <a:pt x="55" y="263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215">
              <a:extLst>
                <a:ext uri="{FF2B5EF4-FFF2-40B4-BE49-F238E27FC236}">
                  <a16:creationId xmlns:a16="http://schemas.microsoft.com/office/drawing/2014/main" id="{E881C271-1452-4447-A520-FFD78FB3D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2278063"/>
              <a:ext cx="171450" cy="249238"/>
            </a:xfrm>
            <a:custGeom>
              <a:avLst/>
              <a:gdLst>
                <a:gd name="T0" fmla="*/ 134 w 179"/>
                <a:gd name="T1" fmla="*/ 0 h 262"/>
                <a:gd name="T2" fmla="*/ 134 w 179"/>
                <a:gd name="T3" fmla="*/ 0 h 262"/>
                <a:gd name="T4" fmla="*/ 179 w 179"/>
                <a:gd name="T5" fmla="*/ 200 h 262"/>
                <a:gd name="T6" fmla="*/ 0 w 179"/>
                <a:gd name="T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262">
                  <a:moveTo>
                    <a:pt x="134" y="0"/>
                  </a:moveTo>
                  <a:lnTo>
                    <a:pt x="134" y="0"/>
                  </a:lnTo>
                  <a:lnTo>
                    <a:pt x="179" y="200"/>
                  </a:lnTo>
                  <a:lnTo>
                    <a:pt x="0" y="262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216">
              <a:extLst>
                <a:ext uri="{FF2B5EF4-FFF2-40B4-BE49-F238E27FC236}">
                  <a16:creationId xmlns:a16="http://schemas.microsoft.com/office/drawing/2014/main" id="{3DE6CA88-334F-4DB0-9CC2-8E5CF877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663825"/>
              <a:ext cx="134938" cy="187325"/>
            </a:xfrm>
            <a:custGeom>
              <a:avLst/>
              <a:gdLst>
                <a:gd name="T0" fmla="*/ 141 w 141"/>
                <a:gd name="T1" fmla="*/ 0 h 197"/>
                <a:gd name="T2" fmla="*/ 141 w 141"/>
                <a:gd name="T3" fmla="*/ 0 h 197"/>
                <a:gd name="T4" fmla="*/ 0 w 141"/>
                <a:gd name="T5" fmla="*/ 61 h 197"/>
                <a:gd name="T6" fmla="*/ 41 w 14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97">
                  <a:moveTo>
                    <a:pt x="141" y="0"/>
                  </a:moveTo>
                  <a:lnTo>
                    <a:pt x="141" y="0"/>
                  </a:lnTo>
                  <a:lnTo>
                    <a:pt x="0" y="61"/>
                  </a:lnTo>
                  <a:lnTo>
                    <a:pt x="41" y="197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217">
              <a:extLst>
                <a:ext uri="{FF2B5EF4-FFF2-40B4-BE49-F238E27FC236}">
                  <a16:creationId xmlns:a16="http://schemas.microsoft.com/office/drawing/2014/main" id="{DDE5D623-8666-44F3-A66B-B570AC1F9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2362200"/>
              <a:ext cx="128588" cy="187325"/>
            </a:xfrm>
            <a:custGeom>
              <a:avLst/>
              <a:gdLst>
                <a:gd name="T0" fmla="*/ 100 w 134"/>
                <a:gd name="T1" fmla="*/ 0 h 197"/>
                <a:gd name="T2" fmla="*/ 100 w 134"/>
                <a:gd name="T3" fmla="*/ 0 h 197"/>
                <a:gd name="T4" fmla="*/ 134 w 134"/>
                <a:gd name="T5" fmla="*/ 150 h 197"/>
                <a:gd name="T6" fmla="*/ 0 w 134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97">
                  <a:moveTo>
                    <a:pt x="100" y="0"/>
                  </a:moveTo>
                  <a:lnTo>
                    <a:pt x="100" y="0"/>
                  </a:lnTo>
                  <a:lnTo>
                    <a:pt x="134" y="150"/>
                  </a:lnTo>
                  <a:lnTo>
                    <a:pt x="0" y="197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0D00FB73-9B49-43EE-9BAE-C28C7426D8A8}"/>
              </a:ext>
            </a:extLst>
          </p:cNvPr>
          <p:cNvGrpSpPr>
            <a:grpSpLocks noChangeAspect="1"/>
          </p:cNvGrpSpPr>
          <p:nvPr/>
        </p:nvGrpSpPr>
        <p:grpSpPr>
          <a:xfrm>
            <a:off x="1820100" y="1611032"/>
            <a:ext cx="938213" cy="938212"/>
            <a:chOff x="2368550" y="1360488"/>
            <a:chExt cx="938213" cy="938212"/>
          </a:xfrm>
        </p:grpSpPr>
        <p:sp>
          <p:nvSpPr>
            <p:cNvPr id="204" name="Freeform 218">
              <a:extLst>
                <a:ext uri="{FF2B5EF4-FFF2-40B4-BE49-F238E27FC236}">
                  <a16:creationId xmlns:a16="http://schemas.microsoft.com/office/drawing/2014/main" id="{A483FC35-E79C-4420-845C-090A84F3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1524000"/>
              <a:ext cx="258763" cy="606425"/>
            </a:xfrm>
            <a:custGeom>
              <a:avLst/>
              <a:gdLst>
                <a:gd name="T0" fmla="*/ 0 w 270"/>
                <a:gd name="T1" fmla="*/ 0 h 636"/>
                <a:gd name="T2" fmla="*/ 0 w 270"/>
                <a:gd name="T3" fmla="*/ 0 h 636"/>
                <a:gd name="T4" fmla="*/ 270 w 270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636">
                  <a:moveTo>
                    <a:pt x="0" y="0"/>
                  </a:moveTo>
                  <a:lnTo>
                    <a:pt x="0" y="0"/>
                  </a:lnTo>
                  <a:lnTo>
                    <a:pt x="270" y="63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219">
              <a:extLst>
                <a:ext uri="{FF2B5EF4-FFF2-40B4-BE49-F238E27FC236}">
                  <a16:creationId xmlns:a16="http://schemas.microsoft.com/office/drawing/2014/main" id="{16F95FE1-43C3-4CD7-8CAD-9DB8BA52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63" y="1360488"/>
              <a:ext cx="258763" cy="166688"/>
            </a:xfrm>
            <a:custGeom>
              <a:avLst/>
              <a:gdLst>
                <a:gd name="T0" fmla="*/ 0 w 271"/>
                <a:gd name="T1" fmla="*/ 115 h 175"/>
                <a:gd name="T2" fmla="*/ 0 w 271"/>
                <a:gd name="T3" fmla="*/ 115 h 175"/>
                <a:gd name="T4" fmla="*/ 196 w 271"/>
                <a:gd name="T5" fmla="*/ 175 h 175"/>
                <a:gd name="T6" fmla="*/ 271 w 271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175">
                  <a:moveTo>
                    <a:pt x="0" y="115"/>
                  </a:moveTo>
                  <a:lnTo>
                    <a:pt x="0" y="115"/>
                  </a:lnTo>
                  <a:lnTo>
                    <a:pt x="196" y="175"/>
                  </a:lnTo>
                  <a:lnTo>
                    <a:pt x="271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220">
              <a:extLst>
                <a:ext uri="{FF2B5EF4-FFF2-40B4-BE49-F238E27FC236}">
                  <a16:creationId xmlns:a16="http://schemas.microsoft.com/office/drawing/2014/main" id="{F8975EEE-866B-4A6C-BB20-D3045F06F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2124075"/>
              <a:ext cx="258763" cy="174625"/>
            </a:xfrm>
            <a:custGeom>
              <a:avLst/>
              <a:gdLst>
                <a:gd name="T0" fmla="*/ 0 w 271"/>
                <a:gd name="T1" fmla="*/ 183 h 183"/>
                <a:gd name="T2" fmla="*/ 0 w 271"/>
                <a:gd name="T3" fmla="*/ 183 h 183"/>
                <a:gd name="T4" fmla="*/ 94 w 271"/>
                <a:gd name="T5" fmla="*/ 0 h 183"/>
                <a:gd name="T6" fmla="*/ 271 w 271"/>
                <a:gd name="T7" fmla="*/ 6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183">
                  <a:moveTo>
                    <a:pt x="0" y="183"/>
                  </a:moveTo>
                  <a:lnTo>
                    <a:pt x="0" y="183"/>
                  </a:lnTo>
                  <a:lnTo>
                    <a:pt x="94" y="0"/>
                  </a:lnTo>
                  <a:lnTo>
                    <a:pt x="271" y="6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221">
              <a:extLst>
                <a:ext uri="{FF2B5EF4-FFF2-40B4-BE49-F238E27FC236}">
                  <a16:creationId xmlns:a16="http://schemas.microsoft.com/office/drawing/2014/main" id="{B6C6BF78-6C9A-42C6-A591-8171D8608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1482725"/>
              <a:ext cx="193675" cy="125413"/>
            </a:xfrm>
            <a:custGeom>
              <a:avLst/>
              <a:gdLst>
                <a:gd name="T0" fmla="*/ 0 w 203"/>
                <a:gd name="T1" fmla="*/ 86 h 131"/>
                <a:gd name="T2" fmla="*/ 0 w 203"/>
                <a:gd name="T3" fmla="*/ 86 h 131"/>
                <a:gd name="T4" fmla="*/ 147 w 203"/>
                <a:gd name="T5" fmla="*/ 131 h 131"/>
                <a:gd name="T6" fmla="*/ 203 w 20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31">
                  <a:moveTo>
                    <a:pt x="0" y="86"/>
                  </a:moveTo>
                  <a:lnTo>
                    <a:pt x="0" y="86"/>
                  </a:lnTo>
                  <a:lnTo>
                    <a:pt x="147" y="131"/>
                  </a:lnTo>
                  <a:lnTo>
                    <a:pt x="20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222">
              <a:extLst>
                <a:ext uri="{FF2B5EF4-FFF2-40B4-BE49-F238E27FC236}">
                  <a16:creationId xmlns:a16="http://schemas.microsoft.com/office/drawing/2014/main" id="{3D8C65E8-5D3C-4360-909F-5D2584FA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2044700"/>
              <a:ext cx="193675" cy="131763"/>
            </a:xfrm>
            <a:custGeom>
              <a:avLst/>
              <a:gdLst>
                <a:gd name="T0" fmla="*/ 0 w 203"/>
                <a:gd name="T1" fmla="*/ 137 h 137"/>
                <a:gd name="T2" fmla="*/ 0 w 203"/>
                <a:gd name="T3" fmla="*/ 137 h 137"/>
                <a:gd name="T4" fmla="*/ 70 w 203"/>
                <a:gd name="T5" fmla="*/ 0 h 137"/>
                <a:gd name="T6" fmla="*/ 203 w 203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37">
                  <a:moveTo>
                    <a:pt x="0" y="137"/>
                  </a:moveTo>
                  <a:lnTo>
                    <a:pt x="0" y="137"/>
                  </a:lnTo>
                  <a:lnTo>
                    <a:pt x="70" y="0"/>
                  </a:lnTo>
                  <a:lnTo>
                    <a:pt x="203" y="5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223">
              <a:extLst>
                <a:ext uri="{FF2B5EF4-FFF2-40B4-BE49-F238E27FC236}">
                  <a16:creationId xmlns:a16="http://schemas.microsoft.com/office/drawing/2014/main" id="{74ACFD71-723C-4B18-B256-88A907D83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1574800"/>
              <a:ext cx="195263" cy="125413"/>
            </a:xfrm>
            <a:custGeom>
              <a:avLst/>
              <a:gdLst>
                <a:gd name="T0" fmla="*/ 0 w 204"/>
                <a:gd name="T1" fmla="*/ 86 h 131"/>
                <a:gd name="T2" fmla="*/ 0 w 204"/>
                <a:gd name="T3" fmla="*/ 86 h 131"/>
                <a:gd name="T4" fmla="*/ 148 w 204"/>
                <a:gd name="T5" fmla="*/ 131 h 131"/>
                <a:gd name="T6" fmla="*/ 204 w 204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1">
                  <a:moveTo>
                    <a:pt x="0" y="86"/>
                  </a:moveTo>
                  <a:lnTo>
                    <a:pt x="0" y="86"/>
                  </a:lnTo>
                  <a:lnTo>
                    <a:pt x="148" y="131"/>
                  </a:lnTo>
                  <a:lnTo>
                    <a:pt x="20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224">
              <a:extLst>
                <a:ext uri="{FF2B5EF4-FFF2-40B4-BE49-F238E27FC236}">
                  <a16:creationId xmlns:a16="http://schemas.microsoft.com/office/drawing/2014/main" id="{90A3D5B1-C9BD-44AB-A62C-7A7BE2BF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1952625"/>
              <a:ext cx="193675" cy="130175"/>
            </a:xfrm>
            <a:custGeom>
              <a:avLst/>
              <a:gdLst>
                <a:gd name="T0" fmla="*/ 0 w 203"/>
                <a:gd name="T1" fmla="*/ 137 h 137"/>
                <a:gd name="T2" fmla="*/ 0 w 203"/>
                <a:gd name="T3" fmla="*/ 137 h 137"/>
                <a:gd name="T4" fmla="*/ 70 w 203"/>
                <a:gd name="T5" fmla="*/ 0 h 137"/>
                <a:gd name="T6" fmla="*/ 203 w 203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37">
                  <a:moveTo>
                    <a:pt x="0" y="137"/>
                  </a:moveTo>
                  <a:lnTo>
                    <a:pt x="0" y="137"/>
                  </a:lnTo>
                  <a:lnTo>
                    <a:pt x="70" y="0"/>
                  </a:lnTo>
                  <a:lnTo>
                    <a:pt x="203" y="5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225">
              <a:extLst>
                <a:ext uri="{FF2B5EF4-FFF2-40B4-BE49-F238E27FC236}">
                  <a16:creationId xmlns:a16="http://schemas.microsoft.com/office/drawing/2014/main" id="{59DCDF57-07BB-42F0-8E68-77E51FD4F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1709738"/>
              <a:ext cx="606425" cy="258763"/>
            </a:xfrm>
            <a:custGeom>
              <a:avLst/>
              <a:gdLst>
                <a:gd name="T0" fmla="*/ 636 w 636"/>
                <a:gd name="T1" fmla="*/ 0 h 270"/>
                <a:gd name="T2" fmla="*/ 636 w 636"/>
                <a:gd name="T3" fmla="*/ 0 h 270"/>
                <a:gd name="T4" fmla="*/ 0 w 636"/>
                <a:gd name="T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6" h="270">
                  <a:moveTo>
                    <a:pt x="636" y="0"/>
                  </a:moveTo>
                  <a:lnTo>
                    <a:pt x="636" y="0"/>
                  </a:lnTo>
                  <a:lnTo>
                    <a:pt x="0" y="27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226">
              <a:extLst>
                <a:ext uri="{FF2B5EF4-FFF2-40B4-BE49-F238E27FC236}">
                  <a16:creationId xmlns:a16="http://schemas.microsoft.com/office/drawing/2014/main" id="{EA634513-8703-404D-AC30-FB0C5DBA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5" y="1524000"/>
              <a:ext cx="165100" cy="258763"/>
            </a:xfrm>
            <a:custGeom>
              <a:avLst/>
              <a:gdLst>
                <a:gd name="T0" fmla="*/ 59 w 174"/>
                <a:gd name="T1" fmla="*/ 0 h 271"/>
                <a:gd name="T2" fmla="*/ 59 w 174"/>
                <a:gd name="T3" fmla="*/ 0 h 271"/>
                <a:gd name="T4" fmla="*/ 0 w 174"/>
                <a:gd name="T5" fmla="*/ 196 h 271"/>
                <a:gd name="T6" fmla="*/ 174 w 174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71">
                  <a:moveTo>
                    <a:pt x="59" y="0"/>
                  </a:moveTo>
                  <a:lnTo>
                    <a:pt x="59" y="0"/>
                  </a:lnTo>
                  <a:lnTo>
                    <a:pt x="0" y="196"/>
                  </a:lnTo>
                  <a:lnTo>
                    <a:pt x="174" y="2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227">
              <a:extLst>
                <a:ext uri="{FF2B5EF4-FFF2-40B4-BE49-F238E27FC236}">
                  <a16:creationId xmlns:a16="http://schemas.microsoft.com/office/drawing/2014/main" id="{83AC3D26-2E22-4B7B-8994-126C0A92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1874838"/>
              <a:ext cx="174625" cy="258763"/>
            </a:xfrm>
            <a:custGeom>
              <a:avLst/>
              <a:gdLst>
                <a:gd name="T0" fmla="*/ 0 w 183"/>
                <a:gd name="T1" fmla="*/ 0 h 271"/>
                <a:gd name="T2" fmla="*/ 0 w 183"/>
                <a:gd name="T3" fmla="*/ 0 h 271"/>
                <a:gd name="T4" fmla="*/ 183 w 183"/>
                <a:gd name="T5" fmla="*/ 94 h 271"/>
                <a:gd name="T6" fmla="*/ 116 w 183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271">
                  <a:moveTo>
                    <a:pt x="0" y="0"/>
                  </a:moveTo>
                  <a:lnTo>
                    <a:pt x="0" y="0"/>
                  </a:lnTo>
                  <a:lnTo>
                    <a:pt x="183" y="94"/>
                  </a:lnTo>
                  <a:lnTo>
                    <a:pt x="116" y="2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228">
              <a:extLst>
                <a:ext uri="{FF2B5EF4-FFF2-40B4-BE49-F238E27FC236}">
                  <a16:creationId xmlns:a16="http://schemas.microsoft.com/office/drawing/2014/main" id="{D9A8DCF3-EFFE-4861-BB65-024D71AD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113" y="1603375"/>
              <a:ext cx="123825" cy="193675"/>
            </a:xfrm>
            <a:custGeom>
              <a:avLst/>
              <a:gdLst>
                <a:gd name="T0" fmla="*/ 45 w 131"/>
                <a:gd name="T1" fmla="*/ 0 h 203"/>
                <a:gd name="T2" fmla="*/ 45 w 131"/>
                <a:gd name="T3" fmla="*/ 0 h 203"/>
                <a:gd name="T4" fmla="*/ 0 w 131"/>
                <a:gd name="T5" fmla="*/ 147 h 203"/>
                <a:gd name="T6" fmla="*/ 131 w 1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3">
                  <a:moveTo>
                    <a:pt x="45" y="0"/>
                  </a:moveTo>
                  <a:lnTo>
                    <a:pt x="45" y="0"/>
                  </a:lnTo>
                  <a:lnTo>
                    <a:pt x="0" y="147"/>
                  </a:lnTo>
                  <a:lnTo>
                    <a:pt x="131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229">
              <a:extLst>
                <a:ext uri="{FF2B5EF4-FFF2-40B4-BE49-F238E27FC236}">
                  <a16:creationId xmlns:a16="http://schemas.microsoft.com/office/drawing/2014/main" id="{0AC22AA7-B088-4806-A465-49286BF32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8" y="1862138"/>
              <a:ext cx="130175" cy="193675"/>
            </a:xfrm>
            <a:custGeom>
              <a:avLst/>
              <a:gdLst>
                <a:gd name="T0" fmla="*/ 0 w 137"/>
                <a:gd name="T1" fmla="*/ 0 h 203"/>
                <a:gd name="T2" fmla="*/ 0 w 137"/>
                <a:gd name="T3" fmla="*/ 0 h 203"/>
                <a:gd name="T4" fmla="*/ 137 w 137"/>
                <a:gd name="T5" fmla="*/ 70 h 203"/>
                <a:gd name="T6" fmla="*/ 86 w 137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3">
                  <a:moveTo>
                    <a:pt x="0" y="0"/>
                  </a:moveTo>
                  <a:lnTo>
                    <a:pt x="0" y="0"/>
                  </a:lnTo>
                  <a:lnTo>
                    <a:pt x="137" y="70"/>
                  </a:lnTo>
                  <a:lnTo>
                    <a:pt x="86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230">
              <a:extLst>
                <a:ext uri="{FF2B5EF4-FFF2-40B4-BE49-F238E27FC236}">
                  <a16:creationId xmlns:a16="http://schemas.microsoft.com/office/drawing/2014/main" id="{C271538E-1818-4106-A285-4A7D903A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641475"/>
              <a:ext cx="123825" cy="193675"/>
            </a:xfrm>
            <a:custGeom>
              <a:avLst/>
              <a:gdLst>
                <a:gd name="T0" fmla="*/ 45 w 131"/>
                <a:gd name="T1" fmla="*/ 0 h 203"/>
                <a:gd name="T2" fmla="*/ 45 w 131"/>
                <a:gd name="T3" fmla="*/ 0 h 203"/>
                <a:gd name="T4" fmla="*/ 0 w 131"/>
                <a:gd name="T5" fmla="*/ 147 h 203"/>
                <a:gd name="T6" fmla="*/ 131 w 1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3">
                  <a:moveTo>
                    <a:pt x="45" y="0"/>
                  </a:moveTo>
                  <a:lnTo>
                    <a:pt x="45" y="0"/>
                  </a:lnTo>
                  <a:lnTo>
                    <a:pt x="0" y="147"/>
                  </a:lnTo>
                  <a:lnTo>
                    <a:pt x="131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231">
              <a:extLst>
                <a:ext uri="{FF2B5EF4-FFF2-40B4-BE49-F238E27FC236}">
                  <a16:creationId xmlns:a16="http://schemas.microsoft.com/office/drawing/2014/main" id="{A4940B82-63B9-4121-971A-1ADDB119D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1822450"/>
              <a:ext cx="130175" cy="193675"/>
            </a:xfrm>
            <a:custGeom>
              <a:avLst/>
              <a:gdLst>
                <a:gd name="T0" fmla="*/ 0 w 137"/>
                <a:gd name="T1" fmla="*/ 0 h 204"/>
                <a:gd name="T2" fmla="*/ 0 w 137"/>
                <a:gd name="T3" fmla="*/ 0 h 204"/>
                <a:gd name="T4" fmla="*/ 137 w 137"/>
                <a:gd name="T5" fmla="*/ 71 h 204"/>
                <a:gd name="T6" fmla="*/ 87 w 13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4">
                  <a:moveTo>
                    <a:pt x="0" y="0"/>
                  </a:moveTo>
                  <a:lnTo>
                    <a:pt x="0" y="0"/>
                  </a:lnTo>
                  <a:lnTo>
                    <a:pt x="137" y="71"/>
                  </a:lnTo>
                  <a:lnTo>
                    <a:pt x="87" y="20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232">
              <a:extLst>
                <a:ext uri="{FF2B5EF4-FFF2-40B4-BE49-F238E27FC236}">
                  <a16:creationId xmlns:a16="http://schemas.microsoft.com/office/drawing/2014/main" id="{A0D2C404-BA91-42DB-A77A-AE5E56A2E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544638"/>
              <a:ext cx="300038" cy="587375"/>
            </a:xfrm>
            <a:custGeom>
              <a:avLst/>
              <a:gdLst>
                <a:gd name="T0" fmla="*/ 314 w 314"/>
                <a:gd name="T1" fmla="*/ 0 h 615"/>
                <a:gd name="T2" fmla="*/ 314 w 314"/>
                <a:gd name="T3" fmla="*/ 0 h 615"/>
                <a:gd name="T4" fmla="*/ 0 w 314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615">
                  <a:moveTo>
                    <a:pt x="314" y="0"/>
                  </a:moveTo>
                  <a:lnTo>
                    <a:pt x="314" y="0"/>
                  </a:lnTo>
                  <a:lnTo>
                    <a:pt x="0" y="61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233">
              <a:extLst>
                <a:ext uri="{FF2B5EF4-FFF2-40B4-BE49-F238E27FC236}">
                  <a16:creationId xmlns:a16="http://schemas.microsoft.com/office/drawing/2014/main" id="{1695EB7E-9E66-4BF0-91D7-C68D37B2B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00" y="1368425"/>
              <a:ext cx="250825" cy="179388"/>
            </a:xfrm>
            <a:custGeom>
              <a:avLst/>
              <a:gdLst>
                <a:gd name="T0" fmla="*/ 0 w 263"/>
                <a:gd name="T1" fmla="*/ 0 h 188"/>
                <a:gd name="T2" fmla="*/ 0 w 263"/>
                <a:gd name="T3" fmla="*/ 0 h 188"/>
                <a:gd name="T4" fmla="*/ 81 w 263"/>
                <a:gd name="T5" fmla="*/ 188 h 188"/>
                <a:gd name="T6" fmla="*/ 263 w 263"/>
                <a:gd name="T7" fmla="*/ 13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188">
                  <a:moveTo>
                    <a:pt x="0" y="0"/>
                  </a:moveTo>
                  <a:lnTo>
                    <a:pt x="0" y="0"/>
                  </a:lnTo>
                  <a:lnTo>
                    <a:pt x="81" y="188"/>
                  </a:lnTo>
                  <a:lnTo>
                    <a:pt x="263" y="13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234">
              <a:extLst>
                <a:ext uri="{FF2B5EF4-FFF2-40B4-BE49-F238E27FC236}">
                  <a16:creationId xmlns:a16="http://schemas.microsoft.com/office/drawing/2014/main" id="{570479C1-C444-4E36-944E-E5BECE3D5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013" y="2125663"/>
              <a:ext cx="250825" cy="169863"/>
            </a:xfrm>
            <a:custGeom>
              <a:avLst/>
              <a:gdLst>
                <a:gd name="T0" fmla="*/ 0 w 263"/>
                <a:gd name="T1" fmla="*/ 45 h 179"/>
                <a:gd name="T2" fmla="*/ 0 w 263"/>
                <a:gd name="T3" fmla="*/ 45 h 179"/>
                <a:gd name="T4" fmla="*/ 201 w 263"/>
                <a:gd name="T5" fmla="*/ 0 h 179"/>
                <a:gd name="T6" fmla="*/ 263 w 263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179">
                  <a:moveTo>
                    <a:pt x="0" y="45"/>
                  </a:moveTo>
                  <a:lnTo>
                    <a:pt x="0" y="45"/>
                  </a:lnTo>
                  <a:lnTo>
                    <a:pt x="201" y="0"/>
                  </a:lnTo>
                  <a:lnTo>
                    <a:pt x="263" y="17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235">
              <a:extLst>
                <a:ext uri="{FF2B5EF4-FFF2-40B4-BE49-F238E27FC236}">
                  <a16:creationId xmlns:a16="http://schemas.microsoft.com/office/drawing/2014/main" id="{ED9636BF-6F27-47E8-9CFA-C7C62C5D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775" y="1487488"/>
              <a:ext cx="188913" cy="134938"/>
            </a:xfrm>
            <a:custGeom>
              <a:avLst/>
              <a:gdLst>
                <a:gd name="T0" fmla="*/ 0 w 197"/>
                <a:gd name="T1" fmla="*/ 0 h 141"/>
                <a:gd name="T2" fmla="*/ 0 w 197"/>
                <a:gd name="T3" fmla="*/ 0 h 141"/>
                <a:gd name="T4" fmla="*/ 61 w 197"/>
                <a:gd name="T5" fmla="*/ 141 h 141"/>
                <a:gd name="T6" fmla="*/ 197 w 197"/>
                <a:gd name="T7" fmla="*/ 10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41">
                  <a:moveTo>
                    <a:pt x="0" y="0"/>
                  </a:moveTo>
                  <a:lnTo>
                    <a:pt x="0" y="0"/>
                  </a:lnTo>
                  <a:lnTo>
                    <a:pt x="61" y="141"/>
                  </a:lnTo>
                  <a:lnTo>
                    <a:pt x="197" y="10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236">
              <a:extLst>
                <a:ext uri="{FF2B5EF4-FFF2-40B4-BE49-F238E27FC236}">
                  <a16:creationId xmlns:a16="http://schemas.microsoft.com/office/drawing/2014/main" id="{EDD075E2-7DDC-49CA-9E60-D4541776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2047875"/>
              <a:ext cx="187325" cy="128588"/>
            </a:xfrm>
            <a:custGeom>
              <a:avLst/>
              <a:gdLst>
                <a:gd name="T0" fmla="*/ 0 w 197"/>
                <a:gd name="T1" fmla="*/ 34 h 135"/>
                <a:gd name="T2" fmla="*/ 0 w 197"/>
                <a:gd name="T3" fmla="*/ 34 h 135"/>
                <a:gd name="T4" fmla="*/ 150 w 197"/>
                <a:gd name="T5" fmla="*/ 0 h 135"/>
                <a:gd name="T6" fmla="*/ 197 w 197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35">
                  <a:moveTo>
                    <a:pt x="0" y="34"/>
                  </a:moveTo>
                  <a:lnTo>
                    <a:pt x="0" y="34"/>
                  </a:lnTo>
                  <a:lnTo>
                    <a:pt x="150" y="0"/>
                  </a:lnTo>
                  <a:lnTo>
                    <a:pt x="197" y="13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237">
              <a:extLst>
                <a:ext uri="{FF2B5EF4-FFF2-40B4-BE49-F238E27FC236}">
                  <a16:creationId xmlns:a16="http://schemas.microsoft.com/office/drawing/2014/main" id="{5EFA8B06-F013-4CB8-8271-A9247031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5" y="1689100"/>
              <a:ext cx="585788" cy="300038"/>
            </a:xfrm>
            <a:custGeom>
              <a:avLst/>
              <a:gdLst>
                <a:gd name="T0" fmla="*/ 615 w 615"/>
                <a:gd name="T1" fmla="*/ 314 h 314"/>
                <a:gd name="T2" fmla="*/ 615 w 615"/>
                <a:gd name="T3" fmla="*/ 314 h 314"/>
                <a:gd name="T4" fmla="*/ 0 w 615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314">
                  <a:moveTo>
                    <a:pt x="615" y="314"/>
                  </a:moveTo>
                  <a:lnTo>
                    <a:pt x="615" y="314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238">
              <a:extLst>
                <a:ext uri="{FF2B5EF4-FFF2-40B4-BE49-F238E27FC236}">
                  <a16:creationId xmlns:a16="http://schemas.microsoft.com/office/drawing/2014/main" id="{450C9936-41FF-4B10-A7A9-5785A12A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5" y="1911350"/>
              <a:ext cx="179388" cy="249238"/>
            </a:xfrm>
            <a:custGeom>
              <a:avLst/>
              <a:gdLst>
                <a:gd name="T0" fmla="*/ 188 w 188"/>
                <a:gd name="T1" fmla="*/ 0 h 262"/>
                <a:gd name="T2" fmla="*/ 188 w 188"/>
                <a:gd name="T3" fmla="*/ 0 h 262"/>
                <a:gd name="T4" fmla="*/ 0 w 188"/>
                <a:gd name="T5" fmla="*/ 81 h 262"/>
                <a:gd name="T6" fmla="*/ 55 w 188"/>
                <a:gd name="T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62">
                  <a:moveTo>
                    <a:pt x="188" y="0"/>
                  </a:moveTo>
                  <a:lnTo>
                    <a:pt x="188" y="0"/>
                  </a:lnTo>
                  <a:lnTo>
                    <a:pt x="0" y="81"/>
                  </a:lnTo>
                  <a:lnTo>
                    <a:pt x="55" y="26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239">
              <a:extLst>
                <a:ext uri="{FF2B5EF4-FFF2-40B4-BE49-F238E27FC236}">
                  <a16:creationId xmlns:a16="http://schemas.microsoft.com/office/drawing/2014/main" id="{1B2C528A-97F0-404B-ADE2-C23F2353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1501775"/>
              <a:ext cx="171450" cy="252413"/>
            </a:xfrm>
            <a:custGeom>
              <a:avLst/>
              <a:gdLst>
                <a:gd name="T0" fmla="*/ 134 w 179"/>
                <a:gd name="T1" fmla="*/ 0 h 263"/>
                <a:gd name="T2" fmla="*/ 134 w 179"/>
                <a:gd name="T3" fmla="*/ 0 h 263"/>
                <a:gd name="T4" fmla="*/ 179 w 179"/>
                <a:gd name="T5" fmla="*/ 200 h 263"/>
                <a:gd name="T6" fmla="*/ 0 w 179"/>
                <a:gd name="T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263">
                  <a:moveTo>
                    <a:pt x="134" y="0"/>
                  </a:moveTo>
                  <a:lnTo>
                    <a:pt x="134" y="0"/>
                  </a:lnTo>
                  <a:lnTo>
                    <a:pt x="179" y="200"/>
                  </a:lnTo>
                  <a:lnTo>
                    <a:pt x="0" y="26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240">
              <a:extLst>
                <a:ext uri="{FF2B5EF4-FFF2-40B4-BE49-F238E27FC236}">
                  <a16:creationId xmlns:a16="http://schemas.microsoft.com/office/drawing/2014/main" id="{54B627CF-F2FF-4357-9D14-94A34EFA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1889125"/>
              <a:ext cx="133350" cy="187325"/>
            </a:xfrm>
            <a:custGeom>
              <a:avLst/>
              <a:gdLst>
                <a:gd name="T0" fmla="*/ 141 w 141"/>
                <a:gd name="T1" fmla="*/ 0 h 197"/>
                <a:gd name="T2" fmla="*/ 141 w 141"/>
                <a:gd name="T3" fmla="*/ 0 h 197"/>
                <a:gd name="T4" fmla="*/ 0 w 141"/>
                <a:gd name="T5" fmla="*/ 60 h 197"/>
                <a:gd name="T6" fmla="*/ 41 w 14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97">
                  <a:moveTo>
                    <a:pt x="141" y="0"/>
                  </a:moveTo>
                  <a:lnTo>
                    <a:pt x="141" y="0"/>
                  </a:lnTo>
                  <a:lnTo>
                    <a:pt x="0" y="60"/>
                  </a:lnTo>
                  <a:lnTo>
                    <a:pt x="41" y="19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241">
              <a:extLst>
                <a:ext uri="{FF2B5EF4-FFF2-40B4-BE49-F238E27FC236}">
                  <a16:creationId xmlns:a16="http://schemas.microsoft.com/office/drawing/2014/main" id="{453BAEBF-270C-4F90-8746-22C52058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1587500"/>
              <a:ext cx="128588" cy="187325"/>
            </a:xfrm>
            <a:custGeom>
              <a:avLst/>
              <a:gdLst>
                <a:gd name="T0" fmla="*/ 101 w 135"/>
                <a:gd name="T1" fmla="*/ 0 h 197"/>
                <a:gd name="T2" fmla="*/ 101 w 135"/>
                <a:gd name="T3" fmla="*/ 0 h 197"/>
                <a:gd name="T4" fmla="*/ 135 w 135"/>
                <a:gd name="T5" fmla="*/ 150 h 197"/>
                <a:gd name="T6" fmla="*/ 0 w 135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97">
                  <a:moveTo>
                    <a:pt x="101" y="0"/>
                  </a:moveTo>
                  <a:lnTo>
                    <a:pt x="101" y="0"/>
                  </a:lnTo>
                  <a:lnTo>
                    <a:pt x="135" y="150"/>
                  </a:lnTo>
                  <a:lnTo>
                    <a:pt x="0" y="19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542650AF-4ECA-445F-8FDF-03CFDD4C9E9E}"/>
              </a:ext>
            </a:extLst>
          </p:cNvPr>
          <p:cNvGrpSpPr>
            <a:grpSpLocks noChangeAspect="1"/>
          </p:cNvGrpSpPr>
          <p:nvPr/>
        </p:nvGrpSpPr>
        <p:grpSpPr>
          <a:xfrm>
            <a:off x="3086925" y="2331757"/>
            <a:ext cx="938213" cy="938212"/>
            <a:chOff x="3635375" y="2081213"/>
            <a:chExt cx="938213" cy="938212"/>
          </a:xfrm>
        </p:grpSpPr>
        <p:sp>
          <p:nvSpPr>
            <p:cNvPr id="229" name="Freeform 242">
              <a:extLst>
                <a:ext uri="{FF2B5EF4-FFF2-40B4-BE49-F238E27FC236}">
                  <a16:creationId xmlns:a16="http://schemas.microsoft.com/office/drawing/2014/main" id="{BB396171-F4CF-4089-A25A-F503E2F7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2246313"/>
              <a:ext cx="257175" cy="606425"/>
            </a:xfrm>
            <a:custGeom>
              <a:avLst/>
              <a:gdLst>
                <a:gd name="T0" fmla="*/ 0 w 270"/>
                <a:gd name="T1" fmla="*/ 0 h 636"/>
                <a:gd name="T2" fmla="*/ 0 w 270"/>
                <a:gd name="T3" fmla="*/ 0 h 636"/>
                <a:gd name="T4" fmla="*/ 270 w 270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636">
                  <a:moveTo>
                    <a:pt x="0" y="0"/>
                  </a:moveTo>
                  <a:lnTo>
                    <a:pt x="0" y="0"/>
                  </a:lnTo>
                  <a:lnTo>
                    <a:pt x="270" y="63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243">
              <a:extLst>
                <a:ext uri="{FF2B5EF4-FFF2-40B4-BE49-F238E27FC236}">
                  <a16:creationId xmlns:a16="http://schemas.microsoft.com/office/drawing/2014/main" id="{23857C88-8579-402F-86B1-79EC77532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2081213"/>
              <a:ext cx="260350" cy="166688"/>
            </a:xfrm>
            <a:custGeom>
              <a:avLst/>
              <a:gdLst>
                <a:gd name="T0" fmla="*/ 0 w 272"/>
                <a:gd name="T1" fmla="*/ 115 h 175"/>
                <a:gd name="T2" fmla="*/ 0 w 272"/>
                <a:gd name="T3" fmla="*/ 115 h 175"/>
                <a:gd name="T4" fmla="*/ 197 w 272"/>
                <a:gd name="T5" fmla="*/ 175 h 175"/>
                <a:gd name="T6" fmla="*/ 272 w 272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75">
                  <a:moveTo>
                    <a:pt x="0" y="115"/>
                  </a:moveTo>
                  <a:lnTo>
                    <a:pt x="0" y="115"/>
                  </a:lnTo>
                  <a:lnTo>
                    <a:pt x="197" y="175"/>
                  </a:lnTo>
                  <a:lnTo>
                    <a:pt x="272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244">
              <a:extLst>
                <a:ext uri="{FF2B5EF4-FFF2-40B4-BE49-F238E27FC236}">
                  <a16:creationId xmlns:a16="http://schemas.microsoft.com/office/drawing/2014/main" id="{230B19F1-82C9-45A3-ACD4-4C9DD057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844800"/>
              <a:ext cx="258763" cy="174625"/>
            </a:xfrm>
            <a:custGeom>
              <a:avLst/>
              <a:gdLst>
                <a:gd name="T0" fmla="*/ 0 w 271"/>
                <a:gd name="T1" fmla="*/ 183 h 183"/>
                <a:gd name="T2" fmla="*/ 0 w 271"/>
                <a:gd name="T3" fmla="*/ 183 h 183"/>
                <a:gd name="T4" fmla="*/ 93 w 271"/>
                <a:gd name="T5" fmla="*/ 0 h 183"/>
                <a:gd name="T6" fmla="*/ 271 w 271"/>
                <a:gd name="T7" fmla="*/ 6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183">
                  <a:moveTo>
                    <a:pt x="0" y="183"/>
                  </a:moveTo>
                  <a:lnTo>
                    <a:pt x="0" y="183"/>
                  </a:lnTo>
                  <a:lnTo>
                    <a:pt x="93" y="0"/>
                  </a:lnTo>
                  <a:lnTo>
                    <a:pt x="271" y="6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245">
              <a:extLst>
                <a:ext uri="{FF2B5EF4-FFF2-40B4-BE49-F238E27FC236}">
                  <a16:creationId xmlns:a16="http://schemas.microsoft.com/office/drawing/2014/main" id="{D7266824-5918-4EB3-BD94-45E7DE0C9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2203450"/>
              <a:ext cx="193675" cy="125413"/>
            </a:xfrm>
            <a:custGeom>
              <a:avLst/>
              <a:gdLst>
                <a:gd name="T0" fmla="*/ 0 w 204"/>
                <a:gd name="T1" fmla="*/ 86 h 131"/>
                <a:gd name="T2" fmla="*/ 0 w 204"/>
                <a:gd name="T3" fmla="*/ 86 h 131"/>
                <a:gd name="T4" fmla="*/ 148 w 204"/>
                <a:gd name="T5" fmla="*/ 131 h 131"/>
                <a:gd name="T6" fmla="*/ 204 w 204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1">
                  <a:moveTo>
                    <a:pt x="0" y="86"/>
                  </a:moveTo>
                  <a:lnTo>
                    <a:pt x="0" y="86"/>
                  </a:lnTo>
                  <a:lnTo>
                    <a:pt x="148" y="131"/>
                  </a:lnTo>
                  <a:lnTo>
                    <a:pt x="20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3" name="Freeform 246">
              <a:extLst>
                <a:ext uri="{FF2B5EF4-FFF2-40B4-BE49-F238E27FC236}">
                  <a16:creationId xmlns:a16="http://schemas.microsoft.com/office/drawing/2014/main" id="{69ADD6A6-ACC0-46FA-A0BC-F613519C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2767013"/>
              <a:ext cx="195263" cy="130175"/>
            </a:xfrm>
            <a:custGeom>
              <a:avLst/>
              <a:gdLst>
                <a:gd name="T0" fmla="*/ 0 w 204"/>
                <a:gd name="T1" fmla="*/ 137 h 137"/>
                <a:gd name="T2" fmla="*/ 0 w 204"/>
                <a:gd name="T3" fmla="*/ 137 h 137"/>
                <a:gd name="T4" fmla="*/ 71 w 204"/>
                <a:gd name="T5" fmla="*/ 0 h 137"/>
                <a:gd name="T6" fmla="*/ 204 w 204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7">
                  <a:moveTo>
                    <a:pt x="0" y="137"/>
                  </a:moveTo>
                  <a:lnTo>
                    <a:pt x="0" y="137"/>
                  </a:lnTo>
                  <a:lnTo>
                    <a:pt x="71" y="0"/>
                  </a:lnTo>
                  <a:lnTo>
                    <a:pt x="204" y="5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Freeform 247">
              <a:extLst>
                <a:ext uri="{FF2B5EF4-FFF2-40B4-BE49-F238E27FC236}">
                  <a16:creationId xmlns:a16="http://schemas.microsoft.com/office/drawing/2014/main" id="{47EDCAA5-5082-431F-8F4C-37E98ACE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2295525"/>
              <a:ext cx="193675" cy="125413"/>
            </a:xfrm>
            <a:custGeom>
              <a:avLst/>
              <a:gdLst>
                <a:gd name="T0" fmla="*/ 0 w 203"/>
                <a:gd name="T1" fmla="*/ 86 h 131"/>
                <a:gd name="T2" fmla="*/ 0 w 203"/>
                <a:gd name="T3" fmla="*/ 86 h 131"/>
                <a:gd name="T4" fmla="*/ 147 w 203"/>
                <a:gd name="T5" fmla="*/ 131 h 131"/>
                <a:gd name="T6" fmla="*/ 203 w 20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31">
                  <a:moveTo>
                    <a:pt x="0" y="86"/>
                  </a:moveTo>
                  <a:lnTo>
                    <a:pt x="0" y="86"/>
                  </a:lnTo>
                  <a:lnTo>
                    <a:pt x="147" y="131"/>
                  </a:lnTo>
                  <a:lnTo>
                    <a:pt x="20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248">
              <a:extLst>
                <a:ext uri="{FF2B5EF4-FFF2-40B4-BE49-F238E27FC236}">
                  <a16:creationId xmlns:a16="http://schemas.microsoft.com/office/drawing/2014/main" id="{F0BB6CA0-0430-47C0-A429-2D8D7FF3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2673350"/>
              <a:ext cx="193675" cy="131763"/>
            </a:xfrm>
            <a:custGeom>
              <a:avLst/>
              <a:gdLst>
                <a:gd name="T0" fmla="*/ 0 w 204"/>
                <a:gd name="T1" fmla="*/ 137 h 137"/>
                <a:gd name="T2" fmla="*/ 0 w 204"/>
                <a:gd name="T3" fmla="*/ 137 h 137"/>
                <a:gd name="T4" fmla="*/ 71 w 204"/>
                <a:gd name="T5" fmla="*/ 0 h 137"/>
                <a:gd name="T6" fmla="*/ 204 w 204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7">
                  <a:moveTo>
                    <a:pt x="0" y="137"/>
                  </a:moveTo>
                  <a:lnTo>
                    <a:pt x="0" y="137"/>
                  </a:lnTo>
                  <a:lnTo>
                    <a:pt x="71" y="0"/>
                  </a:lnTo>
                  <a:lnTo>
                    <a:pt x="204" y="5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249">
              <a:extLst>
                <a:ext uri="{FF2B5EF4-FFF2-40B4-BE49-F238E27FC236}">
                  <a16:creationId xmlns:a16="http://schemas.microsoft.com/office/drawing/2014/main" id="{2104D33C-55CA-455B-B1FA-8A35843F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2432050"/>
              <a:ext cx="606425" cy="257175"/>
            </a:xfrm>
            <a:custGeom>
              <a:avLst/>
              <a:gdLst>
                <a:gd name="T0" fmla="*/ 636 w 636"/>
                <a:gd name="T1" fmla="*/ 0 h 270"/>
                <a:gd name="T2" fmla="*/ 636 w 636"/>
                <a:gd name="T3" fmla="*/ 0 h 270"/>
                <a:gd name="T4" fmla="*/ 0 w 636"/>
                <a:gd name="T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6" h="270">
                  <a:moveTo>
                    <a:pt x="636" y="0"/>
                  </a:moveTo>
                  <a:lnTo>
                    <a:pt x="636" y="0"/>
                  </a:lnTo>
                  <a:lnTo>
                    <a:pt x="0" y="27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250">
              <a:extLst>
                <a:ext uri="{FF2B5EF4-FFF2-40B4-BE49-F238E27FC236}">
                  <a16:creationId xmlns:a16="http://schemas.microsoft.com/office/drawing/2014/main" id="{001EC457-AA52-4182-80E6-48349EC4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2246313"/>
              <a:ext cx="166688" cy="257175"/>
            </a:xfrm>
            <a:custGeom>
              <a:avLst/>
              <a:gdLst>
                <a:gd name="T0" fmla="*/ 59 w 174"/>
                <a:gd name="T1" fmla="*/ 0 h 271"/>
                <a:gd name="T2" fmla="*/ 59 w 174"/>
                <a:gd name="T3" fmla="*/ 0 h 271"/>
                <a:gd name="T4" fmla="*/ 0 w 174"/>
                <a:gd name="T5" fmla="*/ 196 h 271"/>
                <a:gd name="T6" fmla="*/ 174 w 174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71">
                  <a:moveTo>
                    <a:pt x="59" y="0"/>
                  </a:moveTo>
                  <a:lnTo>
                    <a:pt x="59" y="0"/>
                  </a:lnTo>
                  <a:lnTo>
                    <a:pt x="0" y="196"/>
                  </a:lnTo>
                  <a:lnTo>
                    <a:pt x="174" y="2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251">
              <a:extLst>
                <a:ext uri="{FF2B5EF4-FFF2-40B4-BE49-F238E27FC236}">
                  <a16:creationId xmlns:a16="http://schemas.microsoft.com/office/drawing/2014/main" id="{FD043046-AD54-4D72-99B9-3402CCE0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2597150"/>
              <a:ext cx="173038" cy="258763"/>
            </a:xfrm>
            <a:custGeom>
              <a:avLst/>
              <a:gdLst>
                <a:gd name="T0" fmla="*/ 0 w 182"/>
                <a:gd name="T1" fmla="*/ 0 h 271"/>
                <a:gd name="T2" fmla="*/ 0 w 182"/>
                <a:gd name="T3" fmla="*/ 0 h 271"/>
                <a:gd name="T4" fmla="*/ 182 w 182"/>
                <a:gd name="T5" fmla="*/ 94 h 271"/>
                <a:gd name="T6" fmla="*/ 115 w 182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271">
                  <a:moveTo>
                    <a:pt x="0" y="0"/>
                  </a:moveTo>
                  <a:lnTo>
                    <a:pt x="0" y="0"/>
                  </a:lnTo>
                  <a:lnTo>
                    <a:pt x="182" y="94"/>
                  </a:lnTo>
                  <a:lnTo>
                    <a:pt x="115" y="2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252">
              <a:extLst>
                <a:ext uri="{FF2B5EF4-FFF2-40B4-BE49-F238E27FC236}">
                  <a16:creationId xmlns:a16="http://schemas.microsoft.com/office/drawing/2014/main" id="{57DDC724-F756-4DDC-90D4-F0AE7F2E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2324100"/>
              <a:ext cx="123825" cy="193675"/>
            </a:xfrm>
            <a:custGeom>
              <a:avLst/>
              <a:gdLst>
                <a:gd name="T0" fmla="*/ 44 w 131"/>
                <a:gd name="T1" fmla="*/ 0 h 203"/>
                <a:gd name="T2" fmla="*/ 44 w 131"/>
                <a:gd name="T3" fmla="*/ 0 h 203"/>
                <a:gd name="T4" fmla="*/ 0 w 131"/>
                <a:gd name="T5" fmla="*/ 147 h 203"/>
                <a:gd name="T6" fmla="*/ 131 w 1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3">
                  <a:moveTo>
                    <a:pt x="44" y="0"/>
                  </a:moveTo>
                  <a:lnTo>
                    <a:pt x="44" y="0"/>
                  </a:lnTo>
                  <a:lnTo>
                    <a:pt x="0" y="147"/>
                  </a:lnTo>
                  <a:lnTo>
                    <a:pt x="131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253">
              <a:extLst>
                <a:ext uri="{FF2B5EF4-FFF2-40B4-BE49-F238E27FC236}">
                  <a16:creationId xmlns:a16="http://schemas.microsoft.com/office/drawing/2014/main" id="{EA660AA2-260D-4A39-A2E4-79B3C53FB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2582863"/>
              <a:ext cx="128588" cy="193675"/>
            </a:xfrm>
            <a:custGeom>
              <a:avLst/>
              <a:gdLst>
                <a:gd name="T0" fmla="*/ 0 w 136"/>
                <a:gd name="T1" fmla="*/ 0 h 203"/>
                <a:gd name="T2" fmla="*/ 0 w 136"/>
                <a:gd name="T3" fmla="*/ 0 h 203"/>
                <a:gd name="T4" fmla="*/ 136 w 136"/>
                <a:gd name="T5" fmla="*/ 70 h 203"/>
                <a:gd name="T6" fmla="*/ 86 w 136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03">
                  <a:moveTo>
                    <a:pt x="0" y="0"/>
                  </a:moveTo>
                  <a:lnTo>
                    <a:pt x="0" y="0"/>
                  </a:lnTo>
                  <a:lnTo>
                    <a:pt x="136" y="70"/>
                  </a:lnTo>
                  <a:lnTo>
                    <a:pt x="86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254">
              <a:extLst>
                <a:ext uri="{FF2B5EF4-FFF2-40B4-BE49-F238E27FC236}">
                  <a16:creationId xmlns:a16="http://schemas.microsoft.com/office/drawing/2014/main" id="{1EB0ED50-EA8F-4561-B176-545B15B78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2362200"/>
              <a:ext cx="125413" cy="193675"/>
            </a:xfrm>
            <a:custGeom>
              <a:avLst/>
              <a:gdLst>
                <a:gd name="T0" fmla="*/ 44 w 131"/>
                <a:gd name="T1" fmla="*/ 0 h 203"/>
                <a:gd name="T2" fmla="*/ 44 w 131"/>
                <a:gd name="T3" fmla="*/ 0 h 203"/>
                <a:gd name="T4" fmla="*/ 0 w 131"/>
                <a:gd name="T5" fmla="*/ 147 h 203"/>
                <a:gd name="T6" fmla="*/ 131 w 1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3">
                  <a:moveTo>
                    <a:pt x="44" y="0"/>
                  </a:moveTo>
                  <a:lnTo>
                    <a:pt x="44" y="0"/>
                  </a:lnTo>
                  <a:lnTo>
                    <a:pt x="0" y="147"/>
                  </a:lnTo>
                  <a:lnTo>
                    <a:pt x="131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255">
              <a:extLst>
                <a:ext uri="{FF2B5EF4-FFF2-40B4-BE49-F238E27FC236}">
                  <a16:creationId xmlns:a16="http://schemas.microsoft.com/office/drawing/2014/main" id="{327B714A-DDFB-4DC6-BBE0-2F84A6E9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2543175"/>
              <a:ext cx="130175" cy="195263"/>
            </a:xfrm>
            <a:custGeom>
              <a:avLst/>
              <a:gdLst>
                <a:gd name="T0" fmla="*/ 0 w 137"/>
                <a:gd name="T1" fmla="*/ 0 h 204"/>
                <a:gd name="T2" fmla="*/ 0 w 137"/>
                <a:gd name="T3" fmla="*/ 0 h 204"/>
                <a:gd name="T4" fmla="*/ 137 w 137"/>
                <a:gd name="T5" fmla="*/ 71 h 204"/>
                <a:gd name="T6" fmla="*/ 86 w 13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4">
                  <a:moveTo>
                    <a:pt x="0" y="0"/>
                  </a:moveTo>
                  <a:lnTo>
                    <a:pt x="0" y="0"/>
                  </a:lnTo>
                  <a:lnTo>
                    <a:pt x="137" y="71"/>
                  </a:lnTo>
                  <a:lnTo>
                    <a:pt x="86" y="20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256">
              <a:extLst>
                <a:ext uri="{FF2B5EF4-FFF2-40B4-BE49-F238E27FC236}">
                  <a16:creationId xmlns:a16="http://schemas.microsoft.com/office/drawing/2014/main" id="{27E8EF15-7A47-4597-B296-FE5F95261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2266950"/>
              <a:ext cx="298450" cy="585788"/>
            </a:xfrm>
            <a:custGeom>
              <a:avLst/>
              <a:gdLst>
                <a:gd name="T0" fmla="*/ 313 w 313"/>
                <a:gd name="T1" fmla="*/ 0 h 615"/>
                <a:gd name="T2" fmla="*/ 313 w 313"/>
                <a:gd name="T3" fmla="*/ 0 h 615"/>
                <a:gd name="T4" fmla="*/ 0 w 313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615">
                  <a:moveTo>
                    <a:pt x="313" y="0"/>
                  </a:moveTo>
                  <a:lnTo>
                    <a:pt x="313" y="0"/>
                  </a:lnTo>
                  <a:lnTo>
                    <a:pt x="0" y="61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257">
              <a:extLst>
                <a:ext uri="{FF2B5EF4-FFF2-40B4-BE49-F238E27FC236}">
                  <a16:creationId xmlns:a16="http://schemas.microsoft.com/office/drawing/2014/main" id="{FADADB2E-D2DE-4305-A748-AAB5435AA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089150"/>
              <a:ext cx="250825" cy="179388"/>
            </a:xfrm>
            <a:custGeom>
              <a:avLst/>
              <a:gdLst>
                <a:gd name="T0" fmla="*/ 0 w 262"/>
                <a:gd name="T1" fmla="*/ 0 h 188"/>
                <a:gd name="T2" fmla="*/ 0 w 262"/>
                <a:gd name="T3" fmla="*/ 0 h 188"/>
                <a:gd name="T4" fmla="*/ 81 w 262"/>
                <a:gd name="T5" fmla="*/ 188 h 188"/>
                <a:gd name="T6" fmla="*/ 262 w 262"/>
                <a:gd name="T7" fmla="*/ 13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88">
                  <a:moveTo>
                    <a:pt x="0" y="0"/>
                  </a:moveTo>
                  <a:lnTo>
                    <a:pt x="0" y="0"/>
                  </a:lnTo>
                  <a:lnTo>
                    <a:pt x="81" y="188"/>
                  </a:lnTo>
                  <a:lnTo>
                    <a:pt x="262" y="13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258">
              <a:extLst>
                <a:ext uri="{FF2B5EF4-FFF2-40B4-BE49-F238E27FC236}">
                  <a16:creationId xmlns:a16="http://schemas.microsoft.com/office/drawing/2014/main" id="{84AEB853-F37F-4E03-BB7B-F59D0D103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46388"/>
              <a:ext cx="249238" cy="171450"/>
            </a:xfrm>
            <a:custGeom>
              <a:avLst/>
              <a:gdLst>
                <a:gd name="T0" fmla="*/ 0 w 262"/>
                <a:gd name="T1" fmla="*/ 45 h 179"/>
                <a:gd name="T2" fmla="*/ 0 w 262"/>
                <a:gd name="T3" fmla="*/ 45 h 179"/>
                <a:gd name="T4" fmla="*/ 200 w 262"/>
                <a:gd name="T5" fmla="*/ 0 h 179"/>
                <a:gd name="T6" fmla="*/ 262 w 262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79">
                  <a:moveTo>
                    <a:pt x="0" y="45"/>
                  </a:moveTo>
                  <a:lnTo>
                    <a:pt x="0" y="45"/>
                  </a:lnTo>
                  <a:lnTo>
                    <a:pt x="200" y="0"/>
                  </a:lnTo>
                  <a:lnTo>
                    <a:pt x="262" y="17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259">
              <a:extLst>
                <a:ext uri="{FF2B5EF4-FFF2-40B4-BE49-F238E27FC236}">
                  <a16:creationId xmlns:a16="http://schemas.microsoft.com/office/drawing/2014/main" id="{EDCBA250-81BF-4333-9523-8879655E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209800"/>
              <a:ext cx="188913" cy="133350"/>
            </a:xfrm>
            <a:custGeom>
              <a:avLst/>
              <a:gdLst>
                <a:gd name="T0" fmla="*/ 0 w 197"/>
                <a:gd name="T1" fmla="*/ 0 h 141"/>
                <a:gd name="T2" fmla="*/ 0 w 197"/>
                <a:gd name="T3" fmla="*/ 0 h 141"/>
                <a:gd name="T4" fmla="*/ 60 w 197"/>
                <a:gd name="T5" fmla="*/ 141 h 141"/>
                <a:gd name="T6" fmla="*/ 197 w 197"/>
                <a:gd name="T7" fmla="*/ 10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41">
                  <a:moveTo>
                    <a:pt x="0" y="0"/>
                  </a:moveTo>
                  <a:lnTo>
                    <a:pt x="0" y="0"/>
                  </a:lnTo>
                  <a:lnTo>
                    <a:pt x="60" y="141"/>
                  </a:lnTo>
                  <a:lnTo>
                    <a:pt x="197" y="10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260">
              <a:extLst>
                <a:ext uri="{FF2B5EF4-FFF2-40B4-BE49-F238E27FC236}">
                  <a16:creationId xmlns:a16="http://schemas.microsoft.com/office/drawing/2014/main" id="{8636C410-B350-45AF-90E3-7FC9FBCD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2768600"/>
              <a:ext cx="187325" cy="128588"/>
            </a:xfrm>
            <a:custGeom>
              <a:avLst/>
              <a:gdLst>
                <a:gd name="T0" fmla="*/ 0 w 197"/>
                <a:gd name="T1" fmla="*/ 34 h 135"/>
                <a:gd name="T2" fmla="*/ 0 w 197"/>
                <a:gd name="T3" fmla="*/ 34 h 135"/>
                <a:gd name="T4" fmla="*/ 150 w 197"/>
                <a:gd name="T5" fmla="*/ 0 h 135"/>
                <a:gd name="T6" fmla="*/ 197 w 197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35">
                  <a:moveTo>
                    <a:pt x="0" y="34"/>
                  </a:moveTo>
                  <a:lnTo>
                    <a:pt x="0" y="34"/>
                  </a:lnTo>
                  <a:lnTo>
                    <a:pt x="150" y="0"/>
                  </a:lnTo>
                  <a:lnTo>
                    <a:pt x="197" y="13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261">
              <a:extLst>
                <a:ext uri="{FF2B5EF4-FFF2-40B4-BE49-F238E27FC236}">
                  <a16:creationId xmlns:a16="http://schemas.microsoft.com/office/drawing/2014/main" id="{CE2A1E3E-E93E-48CB-ADEC-092F030AD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413" y="2411413"/>
              <a:ext cx="587375" cy="298450"/>
            </a:xfrm>
            <a:custGeom>
              <a:avLst/>
              <a:gdLst>
                <a:gd name="T0" fmla="*/ 616 w 616"/>
                <a:gd name="T1" fmla="*/ 314 h 314"/>
                <a:gd name="T2" fmla="*/ 616 w 616"/>
                <a:gd name="T3" fmla="*/ 314 h 314"/>
                <a:gd name="T4" fmla="*/ 0 w 616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314">
                  <a:moveTo>
                    <a:pt x="616" y="314"/>
                  </a:moveTo>
                  <a:lnTo>
                    <a:pt x="616" y="314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262">
              <a:extLst>
                <a:ext uri="{FF2B5EF4-FFF2-40B4-BE49-F238E27FC236}">
                  <a16:creationId xmlns:a16="http://schemas.microsoft.com/office/drawing/2014/main" id="{E62F9D60-428C-41AC-AA9F-066E95ACF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2632075"/>
              <a:ext cx="180975" cy="249238"/>
            </a:xfrm>
            <a:custGeom>
              <a:avLst/>
              <a:gdLst>
                <a:gd name="T0" fmla="*/ 189 w 189"/>
                <a:gd name="T1" fmla="*/ 0 h 262"/>
                <a:gd name="T2" fmla="*/ 189 w 189"/>
                <a:gd name="T3" fmla="*/ 0 h 262"/>
                <a:gd name="T4" fmla="*/ 0 w 189"/>
                <a:gd name="T5" fmla="*/ 81 h 262"/>
                <a:gd name="T6" fmla="*/ 55 w 189"/>
                <a:gd name="T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62">
                  <a:moveTo>
                    <a:pt x="189" y="0"/>
                  </a:moveTo>
                  <a:lnTo>
                    <a:pt x="189" y="0"/>
                  </a:lnTo>
                  <a:lnTo>
                    <a:pt x="0" y="81"/>
                  </a:lnTo>
                  <a:lnTo>
                    <a:pt x="55" y="26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263">
              <a:extLst>
                <a:ext uri="{FF2B5EF4-FFF2-40B4-BE49-F238E27FC236}">
                  <a16:creationId xmlns:a16="http://schemas.microsoft.com/office/drawing/2014/main" id="{E3743C7F-5B1B-4C90-940E-3A434EC3D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2224088"/>
              <a:ext cx="171450" cy="250825"/>
            </a:xfrm>
            <a:custGeom>
              <a:avLst/>
              <a:gdLst>
                <a:gd name="T0" fmla="*/ 134 w 180"/>
                <a:gd name="T1" fmla="*/ 0 h 263"/>
                <a:gd name="T2" fmla="*/ 134 w 180"/>
                <a:gd name="T3" fmla="*/ 0 h 263"/>
                <a:gd name="T4" fmla="*/ 180 w 180"/>
                <a:gd name="T5" fmla="*/ 200 h 263"/>
                <a:gd name="T6" fmla="*/ 0 w 180"/>
                <a:gd name="T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263">
                  <a:moveTo>
                    <a:pt x="134" y="0"/>
                  </a:moveTo>
                  <a:lnTo>
                    <a:pt x="134" y="0"/>
                  </a:lnTo>
                  <a:lnTo>
                    <a:pt x="180" y="200"/>
                  </a:lnTo>
                  <a:lnTo>
                    <a:pt x="0" y="26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264">
              <a:extLst>
                <a:ext uri="{FF2B5EF4-FFF2-40B4-BE49-F238E27FC236}">
                  <a16:creationId xmlns:a16="http://schemas.microsoft.com/office/drawing/2014/main" id="{CA55CE21-2B7A-4E4E-A196-0D3A83ED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2609850"/>
              <a:ext cx="134938" cy="188913"/>
            </a:xfrm>
            <a:custGeom>
              <a:avLst/>
              <a:gdLst>
                <a:gd name="T0" fmla="*/ 142 w 142"/>
                <a:gd name="T1" fmla="*/ 0 h 197"/>
                <a:gd name="T2" fmla="*/ 142 w 142"/>
                <a:gd name="T3" fmla="*/ 0 h 197"/>
                <a:gd name="T4" fmla="*/ 0 w 142"/>
                <a:gd name="T5" fmla="*/ 60 h 197"/>
                <a:gd name="T6" fmla="*/ 41 w 142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97">
                  <a:moveTo>
                    <a:pt x="142" y="0"/>
                  </a:moveTo>
                  <a:lnTo>
                    <a:pt x="142" y="0"/>
                  </a:lnTo>
                  <a:lnTo>
                    <a:pt x="0" y="60"/>
                  </a:lnTo>
                  <a:lnTo>
                    <a:pt x="41" y="19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265">
              <a:extLst>
                <a:ext uri="{FF2B5EF4-FFF2-40B4-BE49-F238E27FC236}">
                  <a16:creationId xmlns:a16="http://schemas.microsoft.com/office/drawing/2014/main" id="{223B47BA-0F6F-4AC2-98D5-0B7FF4B7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0" y="2308225"/>
              <a:ext cx="128588" cy="188913"/>
            </a:xfrm>
            <a:custGeom>
              <a:avLst/>
              <a:gdLst>
                <a:gd name="T0" fmla="*/ 100 w 134"/>
                <a:gd name="T1" fmla="*/ 0 h 197"/>
                <a:gd name="T2" fmla="*/ 100 w 134"/>
                <a:gd name="T3" fmla="*/ 0 h 197"/>
                <a:gd name="T4" fmla="*/ 134 w 134"/>
                <a:gd name="T5" fmla="*/ 150 h 197"/>
                <a:gd name="T6" fmla="*/ 0 w 134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97">
                  <a:moveTo>
                    <a:pt x="100" y="0"/>
                  </a:moveTo>
                  <a:lnTo>
                    <a:pt x="100" y="0"/>
                  </a:lnTo>
                  <a:lnTo>
                    <a:pt x="134" y="150"/>
                  </a:lnTo>
                  <a:lnTo>
                    <a:pt x="0" y="19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677E32EA-FE49-4886-87E4-1A51C3AE2A7E}"/>
              </a:ext>
            </a:extLst>
          </p:cNvPr>
          <p:cNvGrpSpPr>
            <a:grpSpLocks noChangeAspect="1"/>
          </p:cNvGrpSpPr>
          <p:nvPr/>
        </p:nvGrpSpPr>
        <p:grpSpPr>
          <a:xfrm>
            <a:off x="815213" y="691869"/>
            <a:ext cx="938213" cy="936625"/>
            <a:chOff x="1363663" y="441325"/>
            <a:chExt cx="938213" cy="936625"/>
          </a:xfrm>
        </p:grpSpPr>
        <p:sp>
          <p:nvSpPr>
            <p:cNvPr id="254" name="Freeform 266">
              <a:extLst>
                <a:ext uri="{FF2B5EF4-FFF2-40B4-BE49-F238E27FC236}">
                  <a16:creationId xmlns:a16="http://schemas.microsoft.com/office/drawing/2014/main" id="{82B02663-61C1-4087-82FE-D231D22B1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606425"/>
              <a:ext cx="255588" cy="606425"/>
            </a:xfrm>
            <a:custGeom>
              <a:avLst/>
              <a:gdLst>
                <a:gd name="T0" fmla="*/ 0 w 269"/>
                <a:gd name="T1" fmla="*/ 0 h 636"/>
                <a:gd name="T2" fmla="*/ 0 w 269"/>
                <a:gd name="T3" fmla="*/ 0 h 636"/>
                <a:gd name="T4" fmla="*/ 269 w 269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" h="636">
                  <a:moveTo>
                    <a:pt x="0" y="0"/>
                  </a:moveTo>
                  <a:lnTo>
                    <a:pt x="0" y="0"/>
                  </a:lnTo>
                  <a:lnTo>
                    <a:pt x="269" y="63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267">
              <a:extLst>
                <a:ext uri="{FF2B5EF4-FFF2-40B4-BE49-F238E27FC236}">
                  <a16:creationId xmlns:a16="http://schemas.microsoft.com/office/drawing/2014/main" id="{0A03A924-B4D8-4082-AAF6-55B9B86C3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441325"/>
              <a:ext cx="258763" cy="166688"/>
            </a:xfrm>
            <a:custGeom>
              <a:avLst/>
              <a:gdLst>
                <a:gd name="T0" fmla="*/ 0 w 272"/>
                <a:gd name="T1" fmla="*/ 116 h 175"/>
                <a:gd name="T2" fmla="*/ 0 w 272"/>
                <a:gd name="T3" fmla="*/ 116 h 175"/>
                <a:gd name="T4" fmla="*/ 197 w 272"/>
                <a:gd name="T5" fmla="*/ 175 h 175"/>
                <a:gd name="T6" fmla="*/ 272 w 272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75">
                  <a:moveTo>
                    <a:pt x="0" y="116"/>
                  </a:moveTo>
                  <a:lnTo>
                    <a:pt x="0" y="116"/>
                  </a:lnTo>
                  <a:lnTo>
                    <a:pt x="197" y="175"/>
                  </a:lnTo>
                  <a:lnTo>
                    <a:pt x="272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268">
              <a:extLst>
                <a:ext uri="{FF2B5EF4-FFF2-40B4-BE49-F238E27FC236}">
                  <a16:creationId xmlns:a16="http://schemas.microsoft.com/office/drawing/2014/main" id="{F34E7B0B-C745-4F9B-AA72-3B7D723A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1203325"/>
              <a:ext cx="258763" cy="174625"/>
            </a:xfrm>
            <a:custGeom>
              <a:avLst/>
              <a:gdLst>
                <a:gd name="T0" fmla="*/ 0 w 272"/>
                <a:gd name="T1" fmla="*/ 183 h 183"/>
                <a:gd name="T2" fmla="*/ 0 w 272"/>
                <a:gd name="T3" fmla="*/ 183 h 183"/>
                <a:gd name="T4" fmla="*/ 94 w 272"/>
                <a:gd name="T5" fmla="*/ 0 h 183"/>
                <a:gd name="T6" fmla="*/ 272 w 272"/>
                <a:gd name="T7" fmla="*/ 6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83">
                  <a:moveTo>
                    <a:pt x="0" y="183"/>
                  </a:moveTo>
                  <a:lnTo>
                    <a:pt x="0" y="183"/>
                  </a:lnTo>
                  <a:lnTo>
                    <a:pt x="94" y="0"/>
                  </a:lnTo>
                  <a:lnTo>
                    <a:pt x="272" y="6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Freeform 269">
              <a:extLst>
                <a:ext uri="{FF2B5EF4-FFF2-40B4-BE49-F238E27FC236}">
                  <a16:creationId xmlns:a16="http://schemas.microsoft.com/office/drawing/2014/main" id="{BB4CD7A7-F137-467F-9411-B6A9DEC20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963" y="563563"/>
              <a:ext cx="195263" cy="123825"/>
            </a:xfrm>
            <a:custGeom>
              <a:avLst/>
              <a:gdLst>
                <a:gd name="T0" fmla="*/ 0 w 204"/>
                <a:gd name="T1" fmla="*/ 86 h 131"/>
                <a:gd name="T2" fmla="*/ 0 w 204"/>
                <a:gd name="T3" fmla="*/ 86 h 131"/>
                <a:gd name="T4" fmla="*/ 148 w 204"/>
                <a:gd name="T5" fmla="*/ 131 h 131"/>
                <a:gd name="T6" fmla="*/ 204 w 204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1">
                  <a:moveTo>
                    <a:pt x="0" y="86"/>
                  </a:moveTo>
                  <a:lnTo>
                    <a:pt x="0" y="86"/>
                  </a:lnTo>
                  <a:lnTo>
                    <a:pt x="148" y="131"/>
                  </a:lnTo>
                  <a:lnTo>
                    <a:pt x="20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Freeform 270">
              <a:extLst>
                <a:ext uri="{FF2B5EF4-FFF2-40B4-BE49-F238E27FC236}">
                  <a16:creationId xmlns:a16="http://schemas.microsoft.com/office/drawing/2014/main" id="{89D4C39E-CD50-4534-A6DC-F88619EB4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1125538"/>
              <a:ext cx="193675" cy="130175"/>
            </a:xfrm>
            <a:custGeom>
              <a:avLst/>
              <a:gdLst>
                <a:gd name="T0" fmla="*/ 0 w 204"/>
                <a:gd name="T1" fmla="*/ 137 h 137"/>
                <a:gd name="T2" fmla="*/ 0 w 204"/>
                <a:gd name="T3" fmla="*/ 137 h 137"/>
                <a:gd name="T4" fmla="*/ 71 w 204"/>
                <a:gd name="T5" fmla="*/ 0 h 137"/>
                <a:gd name="T6" fmla="*/ 204 w 204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7">
                  <a:moveTo>
                    <a:pt x="0" y="137"/>
                  </a:moveTo>
                  <a:lnTo>
                    <a:pt x="0" y="137"/>
                  </a:lnTo>
                  <a:lnTo>
                    <a:pt x="71" y="0"/>
                  </a:lnTo>
                  <a:lnTo>
                    <a:pt x="204" y="5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271">
              <a:extLst>
                <a:ext uri="{FF2B5EF4-FFF2-40B4-BE49-F238E27FC236}">
                  <a16:creationId xmlns:a16="http://schemas.microsoft.com/office/drawing/2014/main" id="{031AF473-993C-4922-AA7E-C5013FC34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650" y="655638"/>
              <a:ext cx="193675" cy="125413"/>
            </a:xfrm>
            <a:custGeom>
              <a:avLst/>
              <a:gdLst>
                <a:gd name="T0" fmla="*/ 0 w 203"/>
                <a:gd name="T1" fmla="*/ 87 h 131"/>
                <a:gd name="T2" fmla="*/ 0 w 203"/>
                <a:gd name="T3" fmla="*/ 87 h 131"/>
                <a:gd name="T4" fmla="*/ 147 w 203"/>
                <a:gd name="T5" fmla="*/ 131 h 131"/>
                <a:gd name="T6" fmla="*/ 203 w 20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31">
                  <a:moveTo>
                    <a:pt x="0" y="87"/>
                  </a:moveTo>
                  <a:lnTo>
                    <a:pt x="0" y="87"/>
                  </a:lnTo>
                  <a:lnTo>
                    <a:pt x="147" y="131"/>
                  </a:lnTo>
                  <a:lnTo>
                    <a:pt x="20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272">
              <a:extLst>
                <a:ext uri="{FF2B5EF4-FFF2-40B4-BE49-F238E27FC236}">
                  <a16:creationId xmlns:a16="http://schemas.microsoft.com/office/drawing/2014/main" id="{6DD00C85-C8E6-441C-BFD8-273264CFA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1033463"/>
              <a:ext cx="193675" cy="130175"/>
            </a:xfrm>
            <a:custGeom>
              <a:avLst/>
              <a:gdLst>
                <a:gd name="T0" fmla="*/ 0 w 204"/>
                <a:gd name="T1" fmla="*/ 137 h 137"/>
                <a:gd name="T2" fmla="*/ 0 w 204"/>
                <a:gd name="T3" fmla="*/ 137 h 137"/>
                <a:gd name="T4" fmla="*/ 70 w 204"/>
                <a:gd name="T5" fmla="*/ 0 h 137"/>
                <a:gd name="T6" fmla="*/ 204 w 204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7">
                  <a:moveTo>
                    <a:pt x="0" y="137"/>
                  </a:moveTo>
                  <a:lnTo>
                    <a:pt x="0" y="137"/>
                  </a:lnTo>
                  <a:lnTo>
                    <a:pt x="70" y="0"/>
                  </a:lnTo>
                  <a:lnTo>
                    <a:pt x="204" y="5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273">
              <a:extLst>
                <a:ext uri="{FF2B5EF4-FFF2-40B4-BE49-F238E27FC236}">
                  <a16:creationId xmlns:a16="http://schemas.microsoft.com/office/drawing/2014/main" id="{EBAD3141-4A24-4E64-AFF8-B7CDD21E8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0" y="790575"/>
              <a:ext cx="606425" cy="257175"/>
            </a:xfrm>
            <a:custGeom>
              <a:avLst/>
              <a:gdLst>
                <a:gd name="T0" fmla="*/ 636 w 636"/>
                <a:gd name="T1" fmla="*/ 0 h 270"/>
                <a:gd name="T2" fmla="*/ 636 w 636"/>
                <a:gd name="T3" fmla="*/ 0 h 270"/>
                <a:gd name="T4" fmla="*/ 0 w 636"/>
                <a:gd name="T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6" h="270">
                  <a:moveTo>
                    <a:pt x="636" y="0"/>
                  </a:moveTo>
                  <a:lnTo>
                    <a:pt x="636" y="0"/>
                  </a:lnTo>
                  <a:lnTo>
                    <a:pt x="0" y="27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274">
              <a:extLst>
                <a:ext uri="{FF2B5EF4-FFF2-40B4-BE49-F238E27FC236}">
                  <a16:creationId xmlns:a16="http://schemas.microsoft.com/office/drawing/2014/main" id="{15C6B68F-8543-49DD-B36D-E040DD0C6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604838"/>
              <a:ext cx="165100" cy="258763"/>
            </a:xfrm>
            <a:custGeom>
              <a:avLst/>
              <a:gdLst>
                <a:gd name="T0" fmla="*/ 59 w 174"/>
                <a:gd name="T1" fmla="*/ 0 h 271"/>
                <a:gd name="T2" fmla="*/ 59 w 174"/>
                <a:gd name="T3" fmla="*/ 0 h 271"/>
                <a:gd name="T4" fmla="*/ 0 w 174"/>
                <a:gd name="T5" fmla="*/ 196 h 271"/>
                <a:gd name="T6" fmla="*/ 174 w 174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71">
                  <a:moveTo>
                    <a:pt x="59" y="0"/>
                  </a:moveTo>
                  <a:lnTo>
                    <a:pt x="59" y="0"/>
                  </a:lnTo>
                  <a:lnTo>
                    <a:pt x="0" y="196"/>
                  </a:lnTo>
                  <a:lnTo>
                    <a:pt x="174" y="2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275">
              <a:extLst>
                <a:ext uri="{FF2B5EF4-FFF2-40B4-BE49-F238E27FC236}">
                  <a16:creationId xmlns:a16="http://schemas.microsoft.com/office/drawing/2014/main" id="{6D7907A8-BA31-4F8E-BD68-8E491986D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663" y="955675"/>
              <a:ext cx="173038" cy="258763"/>
            </a:xfrm>
            <a:custGeom>
              <a:avLst/>
              <a:gdLst>
                <a:gd name="T0" fmla="*/ 0 w 182"/>
                <a:gd name="T1" fmla="*/ 0 h 271"/>
                <a:gd name="T2" fmla="*/ 0 w 182"/>
                <a:gd name="T3" fmla="*/ 0 h 271"/>
                <a:gd name="T4" fmla="*/ 182 w 182"/>
                <a:gd name="T5" fmla="*/ 94 h 271"/>
                <a:gd name="T6" fmla="*/ 115 w 182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271">
                  <a:moveTo>
                    <a:pt x="0" y="0"/>
                  </a:moveTo>
                  <a:lnTo>
                    <a:pt x="0" y="0"/>
                  </a:lnTo>
                  <a:lnTo>
                    <a:pt x="182" y="94"/>
                  </a:lnTo>
                  <a:lnTo>
                    <a:pt x="115" y="27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276">
              <a:extLst>
                <a:ext uri="{FF2B5EF4-FFF2-40B4-BE49-F238E27FC236}">
                  <a16:creationId xmlns:a16="http://schemas.microsoft.com/office/drawing/2014/main" id="{FABD6FDF-0D00-499E-A44C-DB6519A0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682625"/>
              <a:ext cx="125413" cy="193675"/>
            </a:xfrm>
            <a:custGeom>
              <a:avLst/>
              <a:gdLst>
                <a:gd name="T0" fmla="*/ 44 w 131"/>
                <a:gd name="T1" fmla="*/ 0 h 203"/>
                <a:gd name="T2" fmla="*/ 44 w 131"/>
                <a:gd name="T3" fmla="*/ 0 h 203"/>
                <a:gd name="T4" fmla="*/ 0 w 131"/>
                <a:gd name="T5" fmla="*/ 147 h 203"/>
                <a:gd name="T6" fmla="*/ 131 w 1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3">
                  <a:moveTo>
                    <a:pt x="44" y="0"/>
                  </a:moveTo>
                  <a:lnTo>
                    <a:pt x="44" y="0"/>
                  </a:lnTo>
                  <a:lnTo>
                    <a:pt x="0" y="147"/>
                  </a:lnTo>
                  <a:lnTo>
                    <a:pt x="131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277">
              <a:extLst>
                <a:ext uri="{FF2B5EF4-FFF2-40B4-BE49-F238E27FC236}">
                  <a16:creationId xmlns:a16="http://schemas.microsoft.com/office/drawing/2014/main" id="{2DC4178A-AFAB-4FE2-9B29-E88A032BD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13" y="942975"/>
              <a:ext cx="131763" cy="193675"/>
            </a:xfrm>
            <a:custGeom>
              <a:avLst/>
              <a:gdLst>
                <a:gd name="T0" fmla="*/ 0 w 137"/>
                <a:gd name="T1" fmla="*/ 0 h 203"/>
                <a:gd name="T2" fmla="*/ 0 w 137"/>
                <a:gd name="T3" fmla="*/ 0 h 203"/>
                <a:gd name="T4" fmla="*/ 137 w 137"/>
                <a:gd name="T5" fmla="*/ 70 h 203"/>
                <a:gd name="T6" fmla="*/ 87 w 137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3">
                  <a:moveTo>
                    <a:pt x="0" y="0"/>
                  </a:moveTo>
                  <a:lnTo>
                    <a:pt x="0" y="0"/>
                  </a:lnTo>
                  <a:lnTo>
                    <a:pt x="137" y="70"/>
                  </a:lnTo>
                  <a:lnTo>
                    <a:pt x="87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278">
              <a:extLst>
                <a:ext uri="{FF2B5EF4-FFF2-40B4-BE49-F238E27FC236}">
                  <a16:creationId xmlns:a16="http://schemas.microsoft.com/office/drawing/2014/main" id="{CE8A6354-1916-45C6-8B9C-3A3A8B38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722313"/>
              <a:ext cx="125413" cy="193675"/>
            </a:xfrm>
            <a:custGeom>
              <a:avLst/>
              <a:gdLst>
                <a:gd name="T0" fmla="*/ 44 w 131"/>
                <a:gd name="T1" fmla="*/ 0 h 204"/>
                <a:gd name="T2" fmla="*/ 44 w 131"/>
                <a:gd name="T3" fmla="*/ 0 h 204"/>
                <a:gd name="T4" fmla="*/ 0 w 131"/>
                <a:gd name="T5" fmla="*/ 147 h 204"/>
                <a:gd name="T6" fmla="*/ 131 w 131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4">
                  <a:moveTo>
                    <a:pt x="44" y="0"/>
                  </a:moveTo>
                  <a:lnTo>
                    <a:pt x="44" y="0"/>
                  </a:lnTo>
                  <a:lnTo>
                    <a:pt x="0" y="147"/>
                  </a:lnTo>
                  <a:lnTo>
                    <a:pt x="131" y="20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279">
              <a:extLst>
                <a:ext uri="{FF2B5EF4-FFF2-40B4-BE49-F238E27FC236}">
                  <a16:creationId xmlns:a16="http://schemas.microsoft.com/office/drawing/2014/main" id="{B446C0F0-6136-42DE-A4FB-BD7026DED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903288"/>
              <a:ext cx="131763" cy="193675"/>
            </a:xfrm>
            <a:custGeom>
              <a:avLst/>
              <a:gdLst>
                <a:gd name="T0" fmla="*/ 0 w 137"/>
                <a:gd name="T1" fmla="*/ 0 h 203"/>
                <a:gd name="T2" fmla="*/ 0 w 137"/>
                <a:gd name="T3" fmla="*/ 0 h 203"/>
                <a:gd name="T4" fmla="*/ 137 w 137"/>
                <a:gd name="T5" fmla="*/ 70 h 203"/>
                <a:gd name="T6" fmla="*/ 86 w 137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3">
                  <a:moveTo>
                    <a:pt x="0" y="0"/>
                  </a:moveTo>
                  <a:lnTo>
                    <a:pt x="0" y="0"/>
                  </a:lnTo>
                  <a:lnTo>
                    <a:pt x="137" y="70"/>
                  </a:lnTo>
                  <a:lnTo>
                    <a:pt x="86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280">
              <a:extLst>
                <a:ext uri="{FF2B5EF4-FFF2-40B4-BE49-F238E27FC236}">
                  <a16:creationId xmlns:a16="http://schemas.microsoft.com/office/drawing/2014/main" id="{BF97EFCB-1308-4E85-B390-2614B7F64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625475"/>
              <a:ext cx="298450" cy="587375"/>
            </a:xfrm>
            <a:custGeom>
              <a:avLst/>
              <a:gdLst>
                <a:gd name="T0" fmla="*/ 313 w 313"/>
                <a:gd name="T1" fmla="*/ 0 h 616"/>
                <a:gd name="T2" fmla="*/ 313 w 313"/>
                <a:gd name="T3" fmla="*/ 0 h 616"/>
                <a:gd name="T4" fmla="*/ 0 w 313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616">
                  <a:moveTo>
                    <a:pt x="313" y="0"/>
                  </a:moveTo>
                  <a:lnTo>
                    <a:pt x="313" y="0"/>
                  </a:lnTo>
                  <a:lnTo>
                    <a:pt x="0" y="61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281">
              <a:extLst>
                <a:ext uri="{FF2B5EF4-FFF2-40B4-BE49-F238E27FC236}">
                  <a16:creationId xmlns:a16="http://schemas.microsoft.com/office/drawing/2014/main" id="{F5DC9E30-1912-470A-9310-B8C57C821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447675"/>
              <a:ext cx="249238" cy="179388"/>
            </a:xfrm>
            <a:custGeom>
              <a:avLst/>
              <a:gdLst>
                <a:gd name="T0" fmla="*/ 0 w 262"/>
                <a:gd name="T1" fmla="*/ 0 h 188"/>
                <a:gd name="T2" fmla="*/ 0 w 262"/>
                <a:gd name="T3" fmla="*/ 0 h 188"/>
                <a:gd name="T4" fmla="*/ 80 w 262"/>
                <a:gd name="T5" fmla="*/ 188 h 188"/>
                <a:gd name="T6" fmla="*/ 262 w 262"/>
                <a:gd name="T7" fmla="*/ 13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88">
                  <a:moveTo>
                    <a:pt x="0" y="0"/>
                  </a:moveTo>
                  <a:lnTo>
                    <a:pt x="0" y="0"/>
                  </a:lnTo>
                  <a:lnTo>
                    <a:pt x="80" y="188"/>
                  </a:lnTo>
                  <a:lnTo>
                    <a:pt x="262" y="13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282">
              <a:extLst>
                <a:ext uri="{FF2B5EF4-FFF2-40B4-BE49-F238E27FC236}">
                  <a16:creationId xmlns:a16="http://schemas.microsoft.com/office/drawing/2014/main" id="{090C7F58-D08D-47C4-8B52-5E71453A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125" y="1206500"/>
              <a:ext cx="250825" cy="169863"/>
            </a:xfrm>
            <a:custGeom>
              <a:avLst/>
              <a:gdLst>
                <a:gd name="T0" fmla="*/ 0 w 262"/>
                <a:gd name="T1" fmla="*/ 45 h 179"/>
                <a:gd name="T2" fmla="*/ 0 w 262"/>
                <a:gd name="T3" fmla="*/ 45 h 179"/>
                <a:gd name="T4" fmla="*/ 200 w 262"/>
                <a:gd name="T5" fmla="*/ 0 h 179"/>
                <a:gd name="T6" fmla="*/ 262 w 262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79">
                  <a:moveTo>
                    <a:pt x="0" y="45"/>
                  </a:moveTo>
                  <a:lnTo>
                    <a:pt x="0" y="45"/>
                  </a:lnTo>
                  <a:lnTo>
                    <a:pt x="200" y="0"/>
                  </a:lnTo>
                  <a:lnTo>
                    <a:pt x="262" y="17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283">
              <a:extLst>
                <a:ext uri="{FF2B5EF4-FFF2-40B4-BE49-F238E27FC236}">
                  <a16:creationId xmlns:a16="http://schemas.microsoft.com/office/drawing/2014/main" id="{74012E6E-0FC3-466E-A8CA-BE00C671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5" y="568325"/>
              <a:ext cx="187325" cy="134938"/>
            </a:xfrm>
            <a:custGeom>
              <a:avLst/>
              <a:gdLst>
                <a:gd name="T0" fmla="*/ 0 w 197"/>
                <a:gd name="T1" fmla="*/ 0 h 142"/>
                <a:gd name="T2" fmla="*/ 0 w 197"/>
                <a:gd name="T3" fmla="*/ 0 h 142"/>
                <a:gd name="T4" fmla="*/ 60 w 197"/>
                <a:gd name="T5" fmla="*/ 142 h 142"/>
                <a:gd name="T6" fmla="*/ 197 w 197"/>
                <a:gd name="T7" fmla="*/ 10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42">
                  <a:moveTo>
                    <a:pt x="0" y="0"/>
                  </a:moveTo>
                  <a:lnTo>
                    <a:pt x="0" y="0"/>
                  </a:lnTo>
                  <a:lnTo>
                    <a:pt x="60" y="142"/>
                  </a:lnTo>
                  <a:lnTo>
                    <a:pt x="197" y="10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284">
              <a:extLst>
                <a:ext uri="{FF2B5EF4-FFF2-40B4-BE49-F238E27FC236}">
                  <a16:creationId xmlns:a16="http://schemas.microsoft.com/office/drawing/2014/main" id="{F8174BAC-143F-47D7-9FA6-70AB8F17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1127125"/>
              <a:ext cx="188913" cy="128588"/>
            </a:xfrm>
            <a:custGeom>
              <a:avLst/>
              <a:gdLst>
                <a:gd name="T0" fmla="*/ 0 w 197"/>
                <a:gd name="T1" fmla="*/ 35 h 135"/>
                <a:gd name="T2" fmla="*/ 0 w 197"/>
                <a:gd name="T3" fmla="*/ 35 h 135"/>
                <a:gd name="T4" fmla="*/ 151 w 197"/>
                <a:gd name="T5" fmla="*/ 0 h 135"/>
                <a:gd name="T6" fmla="*/ 197 w 197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35">
                  <a:moveTo>
                    <a:pt x="0" y="35"/>
                  </a:moveTo>
                  <a:lnTo>
                    <a:pt x="0" y="35"/>
                  </a:lnTo>
                  <a:lnTo>
                    <a:pt x="151" y="0"/>
                  </a:lnTo>
                  <a:lnTo>
                    <a:pt x="197" y="13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285">
              <a:extLst>
                <a:ext uri="{FF2B5EF4-FFF2-40B4-BE49-F238E27FC236}">
                  <a16:creationId xmlns:a16="http://schemas.microsoft.com/office/drawing/2014/main" id="{8E93F57C-D502-48CF-A50E-C28A337F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0" y="769938"/>
              <a:ext cx="588963" cy="300038"/>
            </a:xfrm>
            <a:custGeom>
              <a:avLst/>
              <a:gdLst>
                <a:gd name="T0" fmla="*/ 616 w 616"/>
                <a:gd name="T1" fmla="*/ 314 h 314"/>
                <a:gd name="T2" fmla="*/ 616 w 616"/>
                <a:gd name="T3" fmla="*/ 314 h 314"/>
                <a:gd name="T4" fmla="*/ 0 w 616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314">
                  <a:moveTo>
                    <a:pt x="616" y="314"/>
                  </a:moveTo>
                  <a:lnTo>
                    <a:pt x="616" y="314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286">
              <a:extLst>
                <a:ext uri="{FF2B5EF4-FFF2-40B4-BE49-F238E27FC236}">
                  <a16:creationId xmlns:a16="http://schemas.microsoft.com/office/drawing/2014/main" id="{3BDD7D89-50ED-43FC-90F6-AAA14A1D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990600"/>
              <a:ext cx="179388" cy="250825"/>
            </a:xfrm>
            <a:custGeom>
              <a:avLst/>
              <a:gdLst>
                <a:gd name="T0" fmla="*/ 189 w 189"/>
                <a:gd name="T1" fmla="*/ 0 h 263"/>
                <a:gd name="T2" fmla="*/ 189 w 189"/>
                <a:gd name="T3" fmla="*/ 0 h 263"/>
                <a:gd name="T4" fmla="*/ 0 w 189"/>
                <a:gd name="T5" fmla="*/ 81 h 263"/>
                <a:gd name="T6" fmla="*/ 55 w 189"/>
                <a:gd name="T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63">
                  <a:moveTo>
                    <a:pt x="189" y="0"/>
                  </a:moveTo>
                  <a:lnTo>
                    <a:pt x="189" y="0"/>
                  </a:lnTo>
                  <a:lnTo>
                    <a:pt x="0" y="81"/>
                  </a:lnTo>
                  <a:lnTo>
                    <a:pt x="55" y="26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287">
              <a:extLst>
                <a:ext uri="{FF2B5EF4-FFF2-40B4-BE49-F238E27FC236}">
                  <a16:creationId xmlns:a16="http://schemas.microsoft.com/office/drawing/2014/main" id="{A72FC305-CF2A-464B-8844-64B035982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188" y="582613"/>
              <a:ext cx="171450" cy="250825"/>
            </a:xfrm>
            <a:custGeom>
              <a:avLst/>
              <a:gdLst>
                <a:gd name="T0" fmla="*/ 134 w 180"/>
                <a:gd name="T1" fmla="*/ 0 h 263"/>
                <a:gd name="T2" fmla="*/ 134 w 180"/>
                <a:gd name="T3" fmla="*/ 0 h 263"/>
                <a:gd name="T4" fmla="*/ 180 w 180"/>
                <a:gd name="T5" fmla="*/ 200 h 263"/>
                <a:gd name="T6" fmla="*/ 0 w 180"/>
                <a:gd name="T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263">
                  <a:moveTo>
                    <a:pt x="134" y="0"/>
                  </a:moveTo>
                  <a:lnTo>
                    <a:pt x="134" y="0"/>
                  </a:lnTo>
                  <a:lnTo>
                    <a:pt x="180" y="200"/>
                  </a:lnTo>
                  <a:lnTo>
                    <a:pt x="0" y="26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288">
              <a:extLst>
                <a:ext uri="{FF2B5EF4-FFF2-40B4-BE49-F238E27FC236}">
                  <a16:creationId xmlns:a16="http://schemas.microsoft.com/office/drawing/2014/main" id="{2B4948EA-40AE-41BE-BF09-4070AFE6F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969963"/>
              <a:ext cx="134938" cy="187325"/>
            </a:xfrm>
            <a:custGeom>
              <a:avLst/>
              <a:gdLst>
                <a:gd name="T0" fmla="*/ 141 w 141"/>
                <a:gd name="T1" fmla="*/ 0 h 197"/>
                <a:gd name="T2" fmla="*/ 141 w 141"/>
                <a:gd name="T3" fmla="*/ 0 h 197"/>
                <a:gd name="T4" fmla="*/ 0 w 141"/>
                <a:gd name="T5" fmla="*/ 61 h 197"/>
                <a:gd name="T6" fmla="*/ 41 w 14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97">
                  <a:moveTo>
                    <a:pt x="141" y="0"/>
                  </a:moveTo>
                  <a:lnTo>
                    <a:pt x="141" y="0"/>
                  </a:lnTo>
                  <a:lnTo>
                    <a:pt x="0" y="61"/>
                  </a:lnTo>
                  <a:lnTo>
                    <a:pt x="41" y="19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Freeform 289">
              <a:extLst>
                <a:ext uri="{FF2B5EF4-FFF2-40B4-BE49-F238E27FC236}">
                  <a16:creationId xmlns:a16="http://schemas.microsoft.com/office/drawing/2014/main" id="{6A879EA6-9C91-4E86-B742-3F0A1BBF6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668338"/>
              <a:ext cx="128588" cy="187325"/>
            </a:xfrm>
            <a:custGeom>
              <a:avLst/>
              <a:gdLst>
                <a:gd name="T0" fmla="*/ 100 w 134"/>
                <a:gd name="T1" fmla="*/ 0 h 197"/>
                <a:gd name="T2" fmla="*/ 100 w 134"/>
                <a:gd name="T3" fmla="*/ 0 h 197"/>
                <a:gd name="T4" fmla="*/ 134 w 134"/>
                <a:gd name="T5" fmla="*/ 150 h 197"/>
                <a:gd name="T6" fmla="*/ 0 w 134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97">
                  <a:moveTo>
                    <a:pt x="100" y="0"/>
                  </a:moveTo>
                  <a:lnTo>
                    <a:pt x="100" y="0"/>
                  </a:lnTo>
                  <a:lnTo>
                    <a:pt x="134" y="150"/>
                  </a:lnTo>
                  <a:lnTo>
                    <a:pt x="0" y="19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6546D54A-32FB-44BA-A7F2-40C828B42745}"/>
              </a:ext>
            </a:extLst>
          </p:cNvPr>
          <p:cNvGrpSpPr>
            <a:grpSpLocks noChangeAspect="1"/>
          </p:cNvGrpSpPr>
          <p:nvPr/>
        </p:nvGrpSpPr>
        <p:grpSpPr>
          <a:xfrm>
            <a:off x="2905950" y="691869"/>
            <a:ext cx="938213" cy="936625"/>
            <a:chOff x="3454400" y="441325"/>
            <a:chExt cx="938213" cy="936625"/>
          </a:xfrm>
        </p:grpSpPr>
        <p:sp>
          <p:nvSpPr>
            <p:cNvPr id="279" name="Freeform 290">
              <a:extLst>
                <a:ext uri="{FF2B5EF4-FFF2-40B4-BE49-F238E27FC236}">
                  <a16:creationId xmlns:a16="http://schemas.microsoft.com/office/drawing/2014/main" id="{8044131C-4E13-4184-9FE7-99CEA7461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606425"/>
              <a:ext cx="257175" cy="606425"/>
            </a:xfrm>
            <a:custGeom>
              <a:avLst/>
              <a:gdLst>
                <a:gd name="T0" fmla="*/ 0 w 270"/>
                <a:gd name="T1" fmla="*/ 0 h 636"/>
                <a:gd name="T2" fmla="*/ 0 w 270"/>
                <a:gd name="T3" fmla="*/ 0 h 636"/>
                <a:gd name="T4" fmla="*/ 270 w 270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636">
                  <a:moveTo>
                    <a:pt x="0" y="0"/>
                  </a:moveTo>
                  <a:lnTo>
                    <a:pt x="0" y="0"/>
                  </a:lnTo>
                  <a:lnTo>
                    <a:pt x="270" y="636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Freeform 291">
              <a:extLst>
                <a:ext uri="{FF2B5EF4-FFF2-40B4-BE49-F238E27FC236}">
                  <a16:creationId xmlns:a16="http://schemas.microsoft.com/office/drawing/2014/main" id="{6BB67337-127D-454B-8F54-F35622293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441325"/>
              <a:ext cx="258763" cy="166688"/>
            </a:xfrm>
            <a:custGeom>
              <a:avLst/>
              <a:gdLst>
                <a:gd name="T0" fmla="*/ 0 w 272"/>
                <a:gd name="T1" fmla="*/ 116 h 175"/>
                <a:gd name="T2" fmla="*/ 0 w 272"/>
                <a:gd name="T3" fmla="*/ 116 h 175"/>
                <a:gd name="T4" fmla="*/ 197 w 272"/>
                <a:gd name="T5" fmla="*/ 175 h 175"/>
                <a:gd name="T6" fmla="*/ 272 w 272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75">
                  <a:moveTo>
                    <a:pt x="0" y="116"/>
                  </a:moveTo>
                  <a:lnTo>
                    <a:pt x="0" y="116"/>
                  </a:lnTo>
                  <a:lnTo>
                    <a:pt x="197" y="175"/>
                  </a:lnTo>
                  <a:lnTo>
                    <a:pt x="272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Freeform 292">
              <a:extLst>
                <a:ext uri="{FF2B5EF4-FFF2-40B4-BE49-F238E27FC236}">
                  <a16:creationId xmlns:a16="http://schemas.microsoft.com/office/drawing/2014/main" id="{BA8908EC-80BE-4FD9-BEDE-CF0CB3DE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1203325"/>
              <a:ext cx="257175" cy="174625"/>
            </a:xfrm>
            <a:custGeom>
              <a:avLst/>
              <a:gdLst>
                <a:gd name="T0" fmla="*/ 0 w 271"/>
                <a:gd name="T1" fmla="*/ 183 h 183"/>
                <a:gd name="T2" fmla="*/ 0 w 271"/>
                <a:gd name="T3" fmla="*/ 183 h 183"/>
                <a:gd name="T4" fmla="*/ 93 w 271"/>
                <a:gd name="T5" fmla="*/ 0 h 183"/>
                <a:gd name="T6" fmla="*/ 271 w 271"/>
                <a:gd name="T7" fmla="*/ 6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183">
                  <a:moveTo>
                    <a:pt x="0" y="183"/>
                  </a:moveTo>
                  <a:lnTo>
                    <a:pt x="0" y="183"/>
                  </a:lnTo>
                  <a:lnTo>
                    <a:pt x="93" y="0"/>
                  </a:lnTo>
                  <a:lnTo>
                    <a:pt x="271" y="68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Freeform 293">
              <a:extLst>
                <a:ext uri="{FF2B5EF4-FFF2-40B4-BE49-F238E27FC236}">
                  <a16:creationId xmlns:a16="http://schemas.microsoft.com/office/drawing/2014/main" id="{5DFF4C42-60E9-47D6-ACFE-2B0E2A54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563563"/>
              <a:ext cx="195263" cy="123825"/>
            </a:xfrm>
            <a:custGeom>
              <a:avLst/>
              <a:gdLst>
                <a:gd name="T0" fmla="*/ 0 w 204"/>
                <a:gd name="T1" fmla="*/ 86 h 131"/>
                <a:gd name="T2" fmla="*/ 0 w 204"/>
                <a:gd name="T3" fmla="*/ 86 h 131"/>
                <a:gd name="T4" fmla="*/ 148 w 204"/>
                <a:gd name="T5" fmla="*/ 131 h 131"/>
                <a:gd name="T6" fmla="*/ 204 w 204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1">
                  <a:moveTo>
                    <a:pt x="0" y="86"/>
                  </a:moveTo>
                  <a:lnTo>
                    <a:pt x="0" y="86"/>
                  </a:lnTo>
                  <a:lnTo>
                    <a:pt x="148" y="131"/>
                  </a:lnTo>
                  <a:lnTo>
                    <a:pt x="204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Freeform 294">
              <a:extLst>
                <a:ext uri="{FF2B5EF4-FFF2-40B4-BE49-F238E27FC236}">
                  <a16:creationId xmlns:a16="http://schemas.microsoft.com/office/drawing/2014/main" id="{3E727FC5-B65B-4AC3-B29A-E3E2B564E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0" y="1125538"/>
              <a:ext cx="193675" cy="130175"/>
            </a:xfrm>
            <a:custGeom>
              <a:avLst/>
              <a:gdLst>
                <a:gd name="T0" fmla="*/ 0 w 204"/>
                <a:gd name="T1" fmla="*/ 137 h 137"/>
                <a:gd name="T2" fmla="*/ 0 w 204"/>
                <a:gd name="T3" fmla="*/ 137 h 137"/>
                <a:gd name="T4" fmla="*/ 71 w 204"/>
                <a:gd name="T5" fmla="*/ 0 h 137"/>
                <a:gd name="T6" fmla="*/ 204 w 204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7">
                  <a:moveTo>
                    <a:pt x="0" y="137"/>
                  </a:moveTo>
                  <a:lnTo>
                    <a:pt x="0" y="137"/>
                  </a:lnTo>
                  <a:lnTo>
                    <a:pt x="71" y="0"/>
                  </a:lnTo>
                  <a:lnTo>
                    <a:pt x="204" y="51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Freeform 295">
              <a:extLst>
                <a:ext uri="{FF2B5EF4-FFF2-40B4-BE49-F238E27FC236}">
                  <a16:creationId xmlns:a16="http://schemas.microsoft.com/office/drawing/2014/main" id="{ADFCE70E-7F96-4015-A87D-BEBD4BFCB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655638"/>
              <a:ext cx="193675" cy="125413"/>
            </a:xfrm>
            <a:custGeom>
              <a:avLst/>
              <a:gdLst>
                <a:gd name="T0" fmla="*/ 0 w 203"/>
                <a:gd name="T1" fmla="*/ 87 h 131"/>
                <a:gd name="T2" fmla="*/ 0 w 203"/>
                <a:gd name="T3" fmla="*/ 87 h 131"/>
                <a:gd name="T4" fmla="*/ 147 w 203"/>
                <a:gd name="T5" fmla="*/ 131 h 131"/>
                <a:gd name="T6" fmla="*/ 203 w 20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31">
                  <a:moveTo>
                    <a:pt x="0" y="87"/>
                  </a:moveTo>
                  <a:lnTo>
                    <a:pt x="0" y="87"/>
                  </a:lnTo>
                  <a:lnTo>
                    <a:pt x="147" y="131"/>
                  </a:lnTo>
                  <a:lnTo>
                    <a:pt x="203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296">
              <a:extLst>
                <a:ext uri="{FF2B5EF4-FFF2-40B4-BE49-F238E27FC236}">
                  <a16:creationId xmlns:a16="http://schemas.microsoft.com/office/drawing/2014/main" id="{2342CBEA-EF1A-47E4-BE26-171B16B2A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1033463"/>
              <a:ext cx="195263" cy="130175"/>
            </a:xfrm>
            <a:custGeom>
              <a:avLst/>
              <a:gdLst>
                <a:gd name="T0" fmla="*/ 0 w 204"/>
                <a:gd name="T1" fmla="*/ 137 h 137"/>
                <a:gd name="T2" fmla="*/ 0 w 204"/>
                <a:gd name="T3" fmla="*/ 137 h 137"/>
                <a:gd name="T4" fmla="*/ 71 w 204"/>
                <a:gd name="T5" fmla="*/ 0 h 137"/>
                <a:gd name="T6" fmla="*/ 204 w 204"/>
                <a:gd name="T7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37">
                  <a:moveTo>
                    <a:pt x="0" y="137"/>
                  </a:moveTo>
                  <a:lnTo>
                    <a:pt x="0" y="137"/>
                  </a:lnTo>
                  <a:lnTo>
                    <a:pt x="71" y="0"/>
                  </a:lnTo>
                  <a:lnTo>
                    <a:pt x="204" y="51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297">
              <a:extLst>
                <a:ext uri="{FF2B5EF4-FFF2-40B4-BE49-F238E27FC236}">
                  <a16:creationId xmlns:a16="http://schemas.microsoft.com/office/drawing/2014/main" id="{9966ADB0-78C2-4EB9-90FE-E62993622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088" y="790575"/>
              <a:ext cx="606425" cy="257175"/>
            </a:xfrm>
            <a:custGeom>
              <a:avLst/>
              <a:gdLst>
                <a:gd name="T0" fmla="*/ 636 w 636"/>
                <a:gd name="T1" fmla="*/ 0 h 270"/>
                <a:gd name="T2" fmla="*/ 636 w 636"/>
                <a:gd name="T3" fmla="*/ 0 h 270"/>
                <a:gd name="T4" fmla="*/ 0 w 636"/>
                <a:gd name="T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6" h="270">
                  <a:moveTo>
                    <a:pt x="636" y="0"/>
                  </a:moveTo>
                  <a:lnTo>
                    <a:pt x="636" y="0"/>
                  </a:lnTo>
                  <a:lnTo>
                    <a:pt x="0" y="27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298">
              <a:extLst>
                <a:ext uri="{FF2B5EF4-FFF2-40B4-BE49-F238E27FC236}">
                  <a16:creationId xmlns:a16="http://schemas.microsoft.com/office/drawing/2014/main" id="{443FFEA2-A8A5-4ED4-BF76-559D9D7F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604838"/>
              <a:ext cx="165100" cy="258763"/>
            </a:xfrm>
            <a:custGeom>
              <a:avLst/>
              <a:gdLst>
                <a:gd name="T0" fmla="*/ 59 w 174"/>
                <a:gd name="T1" fmla="*/ 0 h 271"/>
                <a:gd name="T2" fmla="*/ 59 w 174"/>
                <a:gd name="T3" fmla="*/ 0 h 271"/>
                <a:gd name="T4" fmla="*/ 0 w 174"/>
                <a:gd name="T5" fmla="*/ 196 h 271"/>
                <a:gd name="T6" fmla="*/ 174 w 174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71">
                  <a:moveTo>
                    <a:pt x="59" y="0"/>
                  </a:moveTo>
                  <a:lnTo>
                    <a:pt x="59" y="0"/>
                  </a:lnTo>
                  <a:lnTo>
                    <a:pt x="0" y="196"/>
                  </a:lnTo>
                  <a:lnTo>
                    <a:pt x="174" y="271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299">
              <a:extLst>
                <a:ext uri="{FF2B5EF4-FFF2-40B4-BE49-F238E27FC236}">
                  <a16:creationId xmlns:a16="http://schemas.microsoft.com/office/drawing/2014/main" id="{5D134FC3-BD4C-4119-AD68-1DB9787C4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400" y="955675"/>
              <a:ext cx="174625" cy="258763"/>
            </a:xfrm>
            <a:custGeom>
              <a:avLst/>
              <a:gdLst>
                <a:gd name="T0" fmla="*/ 0 w 182"/>
                <a:gd name="T1" fmla="*/ 0 h 271"/>
                <a:gd name="T2" fmla="*/ 0 w 182"/>
                <a:gd name="T3" fmla="*/ 0 h 271"/>
                <a:gd name="T4" fmla="*/ 182 w 182"/>
                <a:gd name="T5" fmla="*/ 94 h 271"/>
                <a:gd name="T6" fmla="*/ 115 w 182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271">
                  <a:moveTo>
                    <a:pt x="0" y="0"/>
                  </a:moveTo>
                  <a:lnTo>
                    <a:pt x="0" y="0"/>
                  </a:lnTo>
                  <a:lnTo>
                    <a:pt x="182" y="94"/>
                  </a:lnTo>
                  <a:lnTo>
                    <a:pt x="115" y="271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300">
              <a:extLst>
                <a:ext uri="{FF2B5EF4-FFF2-40B4-BE49-F238E27FC236}">
                  <a16:creationId xmlns:a16="http://schemas.microsoft.com/office/drawing/2014/main" id="{E79E0A52-B40B-4C4A-B773-1FDE3A1BD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682625"/>
              <a:ext cx="125413" cy="193675"/>
            </a:xfrm>
            <a:custGeom>
              <a:avLst/>
              <a:gdLst>
                <a:gd name="T0" fmla="*/ 44 w 131"/>
                <a:gd name="T1" fmla="*/ 0 h 203"/>
                <a:gd name="T2" fmla="*/ 44 w 131"/>
                <a:gd name="T3" fmla="*/ 0 h 203"/>
                <a:gd name="T4" fmla="*/ 0 w 131"/>
                <a:gd name="T5" fmla="*/ 147 h 203"/>
                <a:gd name="T6" fmla="*/ 131 w 1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3">
                  <a:moveTo>
                    <a:pt x="44" y="0"/>
                  </a:moveTo>
                  <a:lnTo>
                    <a:pt x="44" y="0"/>
                  </a:lnTo>
                  <a:lnTo>
                    <a:pt x="0" y="147"/>
                  </a:lnTo>
                  <a:lnTo>
                    <a:pt x="131" y="203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Freeform 301">
              <a:extLst>
                <a:ext uri="{FF2B5EF4-FFF2-40B4-BE49-F238E27FC236}">
                  <a16:creationId xmlns:a16="http://schemas.microsoft.com/office/drawing/2014/main" id="{B44F2615-C9F4-46E7-BBA4-6653C721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942975"/>
              <a:ext cx="130175" cy="193675"/>
            </a:xfrm>
            <a:custGeom>
              <a:avLst/>
              <a:gdLst>
                <a:gd name="T0" fmla="*/ 0 w 136"/>
                <a:gd name="T1" fmla="*/ 0 h 203"/>
                <a:gd name="T2" fmla="*/ 0 w 136"/>
                <a:gd name="T3" fmla="*/ 0 h 203"/>
                <a:gd name="T4" fmla="*/ 136 w 136"/>
                <a:gd name="T5" fmla="*/ 70 h 203"/>
                <a:gd name="T6" fmla="*/ 86 w 136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03">
                  <a:moveTo>
                    <a:pt x="0" y="0"/>
                  </a:moveTo>
                  <a:lnTo>
                    <a:pt x="0" y="0"/>
                  </a:lnTo>
                  <a:lnTo>
                    <a:pt x="136" y="70"/>
                  </a:lnTo>
                  <a:lnTo>
                    <a:pt x="86" y="203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Freeform 302">
              <a:extLst>
                <a:ext uri="{FF2B5EF4-FFF2-40B4-BE49-F238E27FC236}">
                  <a16:creationId xmlns:a16="http://schemas.microsoft.com/office/drawing/2014/main" id="{3E37CE38-E5E5-412E-AB69-2B15E62A4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722313"/>
              <a:ext cx="125413" cy="193675"/>
            </a:xfrm>
            <a:custGeom>
              <a:avLst/>
              <a:gdLst>
                <a:gd name="T0" fmla="*/ 44 w 131"/>
                <a:gd name="T1" fmla="*/ 0 h 204"/>
                <a:gd name="T2" fmla="*/ 44 w 131"/>
                <a:gd name="T3" fmla="*/ 0 h 204"/>
                <a:gd name="T4" fmla="*/ 0 w 131"/>
                <a:gd name="T5" fmla="*/ 147 h 204"/>
                <a:gd name="T6" fmla="*/ 131 w 131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04">
                  <a:moveTo>
                    <a:pt x="44" y="0"/>
                  </a:moveTo>
                  <a:lnTo>
                    <a:pt x="44" y="0"/>
                  </a:lnTo>
                  <a:lnTo>
                    <a:pt x="0" y="147"/>
                  </a:lnTo>
                  <a:lnTo>
                    <a:pt x="131" y="204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Freeform 303">
              <a:extLst>
                <a:ext uri="{FF2B5EF4-FFF2-40B4-BE49-F238E27FC236}">
                  <a16:creationId xmlns:a16="http://schemas.microsoft.com/office/drawing/2014/main" id="{E371F69C-64DF-422A-9E85-31ADAE55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903288"/>
              <a:ext cx="131763" cy="193675"/>
            </a:xfrm>
            <a:custGeom>
              <a:avLst/>
              <a:gdLst>
                <a:gd name="T0" fmla="*/ 0 w 137"/>
                <a:gd name="T1" fmla="*/ 0 h 203"/>
                <a:gd name="T2" fmla="*/ 0 w 137"/>
                <a:gd name="T3" fmla="*/ 0 h 203"/>
                <a:gd name="T4" fmla="*/ 137 w 137"/>
                <a:gd name="T5" fmla="*/ 70 h 203"/>
                <a:gd name="T6" fmla="*/ 86 w 137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03">
                  <a:moveTo>
                    <a:pt x="0" y="0"/>
                  </a:moveTo>
                  <a:lnTo>
                    <a:pt x="0" y="0"/>
                  </a:lnTo>
                  <a:lnTo>
                    <a:pt x="137" y="70"/>
                  </a:lnTo>
                  <a:lnTo>
                    <a:pt x="86" y="203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Freeform 304">
              <a:extLst>
                <a:ext uri="{FF2B5EF4-FFF2-40B4-BE49-F238E27FC236}">
                  <a16:creationId xmlns:a16="http://schemas.microsoft.com/office/drawing/2014/main" id="{ED91DAF6-88F4-4F15-B164-3920FA1BC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625475"/>
              <a:ext cx="298450" cy="587375"/>
            </a:xfrm>
            <a:custGeom>
              <a:avLst/>
              <a:gdLst>
                <a:gd name="T0" fmla="*/ 313 w 313"/>
                <a:gd name="T1" fmla="*/ 0 h 616"/>
                <a:gd name="T2" fmla="*/ 313 w 313"/>
                <a:gd name="T3" fmla="*/ 0 h 616"/>
                <a:gd name="T4" fmla="*/ 0 w 313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616">
                  <a:moveTo>
                    <a:pt x="313" y="0"/>
                  </a:moveTo>
                  <a:lnTo>
                    <a:pt x="313" y="0"/>
                  </a:lnTo>
                  <a:lnTo>
                    <a:pt x="0" y="616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305">
              <a:extLst>
                <a:ext uri="{FF2B5EF4-FFF2-40B4-BE49-F238E27FC236}">
                  <a16:creationId xmlns:a16="http://schemas.microsoft.com/office/drawing/2014/main" id="{328888CF-4BDC-47AA-A7B7-ACE528817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447675"/>
              <a:ext cx="249238" cy="179388"/>
            </a:xfrm>
            <a:custGeom>
              <a:avLst/>
              <a:gdLst>
                <a:gd name="T0" fmla="*/ 0 w 262"/>
                <a:gd name="T1" fmla="*/ 0 h 188"/>
                <a:gd name="T2" fmla="*/ 0 w 262"/>
                <a:gd name="T3" fmla="*/ 0 h 188"/>
                <a:gd name="T4" fmla="*/ 81 w 262"/>
                <a:gd name="T5" fmla="*/ 188 h 188"/>
                <a:gd name="T6" fmla="*/ 262 w 262"/>
                <a:gd name="T7" fmla="*/ 13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88">
                  <a:moveTo>
                    <a:pt x="0" y="0"/>
                  </a:moveTo>
                  <a:lnTo>
                    <a:pt x="0" y="0"/>
                  </a:lnTo>
                  <a:lnTo>
                    <a:pt x="81" y="188"/>
                  </a:lnTo>
                  <a:lnTo>
                    <a:pt x="262" y="134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306">
              <a:extLst>
                <a:ext uri="{FF2B5EF4-FFF2-40B4-BE49-F238E27FC236}">
                  <a16:creationId xmlns:a16="http://schemas.microsoft.com/office/drawing/2014/main" id="{5599C964-3274-4978-B54D-DCAA1115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1206500"/>
              <a:ext cx="250825" cy="169863"/>
            </a:xfrm>
            <a:custGeom>
              <a:avLst/>
              <a:gdLst>
                <a:gd name="T0" fmla="*/ 0 w 262"/>
                <a:gd name="T1" fmla="*/ 45 h 179"/>
                <a:gd name="T2" fmla="*/ 0 w 262"/>
                <a:gd name="T3" fmla="*/ 45 h 179"/>
                <a:gd name="T4" fmla="*/ 200 w 262"/>
                <a:gd name="T5" fmla="*/ 0 h 179"/>
                <a:gd name="T6" fmla="*/ 262 w 262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79">
                  <a:moveTo>
                    <a:pt x="0" y="45"/>
                  </a:moveTo>
                  <a:lnTo>
                    <a:pt x="0" y="45"/>
                  </a:lnTo>
                  <a:lnTo>
                    <a:pt x="200" y="0"/>
                  </a:lnTo>
                  <a:lnTo>
                    <a:pt x="262" y="179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307">
              <a:extLst>
                <a:ext uri="{FF2B5EF4-FFF2-40B4-BE49-F238E27FC236}">
                  <a16:creationId xmlns:a16="http://schemas.microsoft.com/office/drawing/2014/main" id="{8FA238FE-2592-4FF8-8796-1B65698B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568325"/>
              <a:ext cx="187325" cy="134938"/>
            </a:xfrm>
            <a:custGeom>
              <a:avLst/>
              <a:gdLst>
                <a:gd name="T0" fmla="*/ 0 w 197"/>
                <a:gd name="T1" fmla="*/ 0 h 142"/>
                <a:gd name="T2" fmla="*/ 0 w 197"/>
                <a:gd name="T3" fmla="*/ 0 h 142"/>
                <a:gd name="T4" fmla="*/ 60 w 197"/>
                <a:gd name="T5" fmla="*/ 142 h 142"/>
                <a:gd name="T6" fmla="*/ 197 w 197"/>
                <a:gd name="T7" fmla="*/ 10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42">
                  <a:moveTo>
                    <a:pt x="0" y="0"/>
                  </a:moveTo>
                  <a:lnTo>
                    <a:pt x="0" y="0"/>
                  </a:lnTo>
                  <a:lnTo>
                    <a:pt x="60" y="142"/>
                  </a:lnTo>
                  <a:lnTo>
                    <a:pt x="197" y="101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Freeform 308">
              <a:extLst>
                <a:ext uri="{FF2B5EF4-FFF2-40B4-BE49-F238E27FC236}">
                  <a16:creationId xmlns:a16="http://schemas.microsoft.com/office/drawing/2014/main" id="{89A552BE-E3CE-46D7-8A67-9083CE74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1127125"/>
              <a:ext cx="187325" cy="128588"/>
            </a:xfrm>
            <a:custGeom>
              <a:avLst/>
              <a:gdLst>
                <a:gd name="T0" fmla="*/ 0 w 197"/>
                <a:gd name="T1" fmla="*/ 35 h 135"/>
                <a:gd name="T2" fmla="*/ 0 w 197"/>
                <a:gd name="T3" fmla="*/ 35 h 135"/>
                <a:gd name="T4" fmla="*/ 150 w 197"/>
                <a:gd name="T5" fmla="*/ 0 h 135"/>
                <a:gd name="T6" fmla="*/ 197 w 197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35">
                  <a:moveTo>
                    <a:pt x="0" y="35"/>
                  </a:moveTo>
                  <a:lnTo>
                    <a:pt x="0" y="35"/>
                  </a:lnTo>
                  <a:lnTo>
                    <a:pt x="150" y="0"/>
                  </a:lnTo>
                  <a:lnTo>
                    <a:pt x="197" y="135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309">
              <a:extLst>
                <a:ext uri="{FF2B5EF4-FFF2-40B4-BE49-F238E27FC236}">
                  <a16:creationId xmlns:a16="http://schemas.microsoft.com/office/drawing/2014/main" id="{6B444130-8F61-40EE-BB20-F1D6D85E2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5" y="769938"/>
              <a:ext cx="587375" cy="300038"/>
            </a:xfrm>
            <a:custGeom>
              <a:avLst/>
              <a:gdLst>
                <a:gd name="T0" fmla="*/ 616 w 616"/>
                <a:gd name="T1" fmla="*/ 314 h 314"/>
                <a:gd name="T2" fmla="*/ 616 w 616"/>
                <a:gd name="T3" fmla="*/ 314 h 314"/>
                <a:gd name="T4" fmla="*/ 0 w 616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314">
                  <a:moveTo>
                    <a:pt x="616" y="314"/>
                  </a:moveTo>
                  <a:lnTo>
                    <a:pt x="616" y="314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310">
              <a:extLst>
                <a:ext uri="{FF2B5EF4-FFF2-40B4-BE49-F238E27FC236}">
                  <a16:creationId xmlns:a16="http://schemas.microsoft.com/office/drawing/2014/main" id="{E60055E0-ECA7-44A8-988B-354B27BA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990600"/>
              <a:ext cx="179388" cy="250825"/>
            </a:xfrm>
            <a:custGeom>
              <a:avLst/>
              <a:gdLst>
                <a:gd name="T0" fmla="*/ 189 w 189"/>
                <a:gd name="T1" fmla="*/ 0 h 263"/>
                <a:gd name="T2" fmla="*/ 189 w 189"/>
                <a:gd name="T3" fmla="*/ 0 h 263"/>
                <a:gd name="T4" fmla="*/ 0 w 189"/>
                <a:gd name="T5" fmla="*/ 81 h 263"/>
                <a:gd name="T6" fmla="*/ 55 w 189"/>
                <a:gd name="T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63">
                  <a:moveTo>
                    <a:pt x="189" y="0"/>
                  </a:moveTo>
                  <a:lnTo>
                    <a:pt x="189" y="0"/>
                  </a:lnTo>
                  <a:lnTo>
                    <a:pt x="0" y="81"/>
                  </a:lnTo>
                  <a:lnTo>
                    <a:pt x="55" y="263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311">
              <a:extLst>
                <a:ext uri="{FF2B5EF4-FFF2-40B4-BE49-F238E27FC236}">
                  <a16:creationId xmlns:a16="http://schemas.microsoft.com/office/drawing/2014/main" id="{AF654FA6-1141-4879-8187-9AE10B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582613"/>
              <a:ext cx="169863" cy="250825"/>
            </a:xfrm>
            <a:custGeom>
              <a:avLst/>
              <a:gdLst>
                <a:gd name="T0" fmla="*/ 133 w 179"/>
                <a:gd name="T1" fmla="*/ 0 h 263"/>
                <a:gd name="T2" fmla="*/ 133 w 179"/>
                <a:gd name="T3" fmla="*/ 0 h 263"/>
                <a:gd name="T4" fmla="*/ 179 w 179"/>
                <a:gd name="T5" fmla="*/ 200 h 263"/>
                <a:gd name="T6" fmla="*/ 0 w 179"/>
                <a:gd name="T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263">
                  <a:moveTo>
                    <a:pt x="133" y="0"/>
                  </a:moveTo>
                  <a:lnTo>
                    <a:pt x="133" y="0"/>
                  </a:lnTo>
                  <a:lnTo>
                    <a:pt x="179" y="200"/>
                  </a:lnTo>
                  <a:lnTo>
                    <a:pt x="0" y="263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312">
              <a:extLst>
                <a:ext uri="{FF2B5EF4-FFF2-40B4-BE49-F238E27FC236}">
                  <a16:creationId xmlns:a16="http://schemas.microsoft.com/office/drawing/2014/main" id="{1781D1A9-C23E-49D8-BACE-719C7BEE6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969963"/>
              <a:ext cx="136525" cy="187325"/>
            </a:xfrm>
            <a:custGeom>
              <a:avLst/>
              <a:gdLst>
                <a:gd name="T0" fmla="*/ 142 w 142"/>
                <a:gd name="T1" fmla="*/ 0 h 197"/>
                <a:gd name="T2" fmla="*/ 142 w 142"/>
                <a:gd name="T3" fmla="*/ 0 h 197"/>
                <a:gd name="T4" fmla="*/ 0 w 142"/>
                <a:gd name="T5" fmla="*/ 61 h 197"/>
                <a:gd name="T6" fmla="*/ 41 w 142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97">
                  <a:moveTo>
                    <a:pt x="142" y="0"/>
                  </a:moveTo>
                  <a:lnTo>
                    <a:pt x="142" y="0"/>
                  </a:lnTo>
                  <a:lnTo>
                    <a:pt x="0" y="61"/>
                  </a:lnTo>
                  <a:lnTo>
                    <a:pt x="41" y="197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313">
              <a:extLst>
                <a:ext uri="{FF2B5EF4-FFF2-40B4-BE49-F238E27FC236}">
                  <a16:creationId xmlns:a16="http://schemas.microsoft.com/office/drawing/2014/main" id="{80040FFA-2C88-4A55-8D3B-353337D8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668338"/>
              <a:ext cx="128588" cy="187325"/>
            </a:xfrm>
            <a:custGeom>
              <a:avLst/>
              <a:gdLst>
                <a:gd name="T0" fmla="*/ 100 w 134"/>
                <a:gd name="T1" fmla="*/ 0 h 197"/>
                <a:gd name="T2" fmla="*/ 100 w 134"/>
                <a:gd name="T3" fmla="*/ 0 h 197"/>
                <a:gd name="T4" fmla="*/ 134 w 134"/>
                <a:gd name="T5" fmla="*/ 150 h 197"/>
                <a:gd name="T6" fmla="*/ 0 w 134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97">
                  <a:moveTo>
                    <a:pt x="100" y="0"/>
                  </a:moveTo>
                  <a:lnTo>
                    <a:pt x="100" y="0"/>
                  </a:lnTo>
                  <a:lnTo>
                    <a:pt x="134" y="150"/>
                  </a:lnTo>
                  <a:lnTo>
                    <a:pt x="0" y="197"/>
                  </a:lnTo>
                </a:path>
              </a:pathLst>
            </a:custGeom>
            <a:noFill/>
            <a:ln w="6350" cap="flat">
              <a:solidFill>
                <a:srgbClr val="0674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8547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Kurs: tanzen, Disco, Velo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D162901-921F-461F-8035-C6752B315043}"/>
              </a:ext>
            </a:extLst>
          </p:cNvPr>
          <p:cNvGrpSpPr/>
          <p:nvPr/>
        </p:nvGrpSpPr>
        <p:grpSpPr>
          <a:xfrm>
            <a:off x="7346393" y="899517"/>
            <a:ext cx="2122488" cy="3036888"/>
            <a:chOff x="7842250" y="917575"/>
            <a:chExt cx="2122488" cy="3036888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0670B14E-009A-464D-928A-08129ADD1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213" y="2222500"/>
              <a:ext cx="271463" cy="300038"/>
            </a:xfrm>
            <a:custGeom>
              <a:avLst/>
              <a:gdLst>
                <a:gd name="T0" fmla="*/ 134 w 284"/>
                <a:gd name="T1" fmla="*/ 148 h 314"/>
                <a:gd name="T2" fmla="*/ 134 w 284"/>
                <a:gd name="T3" fmla="*/ 148 h 314"/>
                <a:gd name="T4" fmla="*/ 167 w 284"/>
                <a:gd name="T5" fmla="*/ 0 h 314"/>
                <a:gd name="T6" fmla="*/ 183 w 284"/>
                <a:gd name="T7" fmla="*/ 145 h 314"/>
                <a:gd name="T8" fmla="*/ 284 w 284"/>
                <a:gd name="T9" fmla="*/ 162 h 314"/>
                <a:gd name="T10" fmla="*/ 186 w 284"/>
                <a:gd name="T11" fmla="*/ 180 h 314"/>
                <a:gd name="T12" fmla="*/ 148 w 284"/>
                <a:gd name="T13" fmla="*/ 314 h 314"/>
                <a:gd name="T14" fmla="*/ 145 w 284"/>
                <a:gd name="T15" fmla="*/ 185 h 314"/>
                <a:gd name="T16" fmla="*/ 0 w 284"/>
                <a:gd name="T17" fmla="*/ 150 h 314"/>
                <a:gd name="T18" fmla="*/ 134 w 284"/>
                <a:gd name="T19" fmla="*/ 14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314">
                  <a:moveTo>
                    <a:pt x="134" y="148"/>
                  </a:moveTo>
                  <a:lnTo>
                    <a:pt x="134" y="148"/>
                  </a:lnTo>
                  <a:lnTo>
                    <a:pt x="167" y="0"/>
                  </a:lnTo>
                  <a:lnTo>
                    <a:pt x="183" y="145"/>
                  </a:lnTo>
                  <a:lnTo>
                    <a:pt x="284" y="162"/>
                  </a:lnTo>
                  <a:lnTo>
                    <a:pt x="186" y="180"/>
                  </a:lnTo>
                  <a:lnTo>
                    <a:pt x="148" y="314"/>
                  </a:lnTo>
                  <a:lnTo>
                    <a:pt x="145" y="185"/>
                  </a:lnTo>
                  <a:lnTo>
                    <a:pt x="0" y="150"/>
                  </a:lnTo>
                  <a:lnTo>
                    <a:pt x="134" y="148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967DAC17-9282-4251-B42D-7A0FCA9B7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863" y="2913063"/>
              <a:ext cx="269875" cy="300038"/>
            </a:xfrm>
            <a:custGeom>
              <a:avLst/>
              <a:gdLst>
                <a:gd name="T0" fmla="*/ 133 w 283"/>
                <a:gd name="T1" fmla="*/ 147 h 314"/>
                <a:gd name="T2" fmla="*/ 133 w 283"/>
                <a:gd name="T3" fmla="*/ 147 h 314"/>
                <a:gd name="T4" fmla="*/ 166 w 283"/>
                <a:gd name="T5" fmla="*/ 0 h 314"/>
                <a:gd name="T6" fmla="*/ 182 w 283"/>
                <a:gd name="T7" fmla="*/ 145 h 314"/>
                <a:gd name="T8" fmla="*/ 283 w 283"/>
                <a:gd name="T9" fmla="*/ 161 h 314"/>
                <a:gd name="T10" fmla="*/ 186 w 283"/>
                <a:gd name="T11" fmla="*/ 180 h 314"/>
                <a:gd name="T12" fmla="*/ 147 w 283"/>
                <a:gd name="T13" fmla="*/ 314 h 314"/>
                <a:gd name="T14" fmla="*/ 145 w 283"/>
                <a:gd name="T15" fmla="*/ 185 h 314"/>
                <a:gd name="T16" fmla="*/ 0 w 283"/>
                <a:gd name="T17" fmla="*/ 150 h 314"/>
                <a:gd name="T18" fmla="*/ 133 w 283"/>
                <a:gd name="T19" fmla="*/ 14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14">
                  <a:moveTo>
                    <a:pt x="133" y="147"/>
                  </a:moveTo>
                  <a:lnTo>
                    <a:pt x="133" y="147"/>
                  </a:lnTo>
                  <a:lnTo>
                    <a:pt x="166" y="0"/>
                  </a:lnTo>
                  <a:lnTo>
                    <a:pt x="182" y="145"/>
                  </a:lnTo>
                  <a:lnTo>
                    <a:pt x="283" y="161"/>
                  </a:lnTo>
                  <a:lnTo>
                    <a:pt x="186" y="180"/>
                  </a:lnTo>
                  <a:lnTo>
                    <a:pt x="147" y="314"/>
                  </a:lnTo>
                  <a:lnTo>
                    <a:pt x="145" y="185"/>
                  </a:lnTo>
                  <a:lnTo>
                    <a:pt x="0" y="150"/>
                  </a:lnTo>
                  <a:lnTo>
                    <a:pt x="133" y="14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33EF863F-CAF6-42CC-93DF-A9ECAEDC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3656013"/>
              <a:ext cx="271463" cy="298450"/>
            </a:xfrm>
            <a:custGeom>
              <a:avLst/>
              <a:gdLst>
                <a:gd name="T0" fmla="*/ 134 w 284"/>
                <a:gd name="T1" fmla="*/ 147 h 314"/>
                <a:gd name="T2" fmla="*/ 134 w 284"/>
                <a:gd name="T3" fmla="*/ 147 h 314"/>
                <a:gd name="T4" fmla="*/ 167 w 284"/>
                <a:gd name="T5" fmla="*/ 0 h 314"/>
                <a:gd name="T6" fmla="*/ 183 w 284"/>
                <a:gd name="T7" fmla="*/ 145 h 314"/>
                <a:gd name="T8" fmla="*/ 284 w 284"/>
                <a:gd name="T9" fmla="*/ 161 h 314"/>
                <a:gd name="T10" fmla="*/ 187 w 284"/>
                <a:gd name="T11" fmla="*/ 180 h 314"/>
                <a:gd name="T12" fmla="*/ 148 w 284"/>
                <a:gd name="T13" fmla="*/ 314 h 314"/>
                <a:gd name="T14" fmla="*/ 146 w 284"/>
                <a:gd name="T15" fmla="*/ 185 h 314"/>
                <a:gd name="T16" fmla="*/ 0 w 284"/>
                <a:gd name="T17" fmla="*/ 150 h 314"/>
                <a:gd name="T18" fmla="*/ 134 w 284"/>
                <a:gd name="T19" fmla="*/ 14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314">
                  <a:moveTo>
                    <a:pt x="134" y="147"/>
                  </a:moveTo>
                  <a:lnTo>
                    <a:pt x="134" y="147"/>
                  </a:lnTo>
                  <a:lnTo>
                    <a:pt x="167" y="0"/>
                  </a:lnTo>
                  <a:lnTo>
                    <a:pt x="183" y="145"/>
                  </a:lnTo>
                  <a:lnTo>
                    <a:pt x="284" y="161"/>
                  </a:lnTo>
                  <a:lnTo>
                    <a:pt x="187" y="180"/>
                  </a:lnTo>
                  <a:lnTo>
                    <a:pt x="148" y="314"/>
                  </a:lnTo>
                  <a:lnTo>
                    <a:pt x="146" y="185"/>
                  </a:lnTo>
                  <a:lnTo>
                    <a:pt x="0" y="150"/>
                  </a:lnTo>
                  <a:lnTo>
                    <a:pt x="134" y="147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91">
              <a:extLst>
                <a:ext uri="{FF2B5EF4-FFF2-40B4-BE49-F238E27FC236}">
                  <a16:creationId xmlns:a16="http://schemas.microsoft.com/office/drawing/2014/main" id="{C864B700-2ECC-4D81-9E7F-4AD560EA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150" y="2562225"/>
              <a:ext cx="271463" cy="300038"/>
            </a:xfrm>
            <a:custGeom>
              <a:avLst/>
              <a:gdLst>
                <a:gd name="T0" fmla="*/ 134 w 284"/>
                <a:gd name="T1" fmla="*/ 148 h 314"/>
                <a:gd name="T2" fmla="*/ 134 w 284"/>
                <a:gd name="T3" fmla="*/ 148 h 314"/>
                <a:gd name="T4" fmla="*/ 167 w 284"/>
                <a:gd name="T5" fmla="*/ 0 h 314"/>
                <a:gd name="T6" fmla="*/ 183 w 284"/>
                <a:gd name="T7" fmla="*/ 145 h 314"/>
                <a:gd name="T8" fmla="*/ 284 w 284"/>
                <a:gd name="T9" fmla="*/ 162 h 314"/>
                <a:gd name="T10" fmla="*/ 187 w 284"/>
                <a:gd name="T11" fmla="*/ 181 h 314"/>
                <a:gd name="T12" fmla="*/ 148 w 284"/>
                <a:gd name="T13" fmla="*/ 314 h 314"/>
                <a:gd name="T14" fmla="*/ 146 w 284"/>
                <a:gd name="T15" fmla="*/ 185 h 314"/>
                <a:gd name="T16" fmla="*/ 0 w 284"/>
                <a:gd name="T17" fmla="*/ 150 h 314"/>
                <a:gd name="T18" fmla="*/ 134 w 284"/>
                <a:gd name="T19" fmla="*/ 14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314">
                  <a:moveTo>
                    <a:pt x="134" y="148"/>
                  </a:moveTo>
                  <a:lnTo>
                    <a:pt x="134" y="148"/>
                  </a:lnTo>
                  <a:lnTo>
                    <a:pt x="167" y="0"/>
                  </a:lnTo>
                  <a:lnTo>
                    <a:pt x="183" y="145"/>
                  </a:lnTo>
                  <a:lnTo>
                    <a:pt x="284" y="162"/>
                  </a:lnTo>
                  <a:lnTo>
                    <a:pt x="187" y="181"/>
                  </a:lnTo>
                  <a:lnTo>
                    <a:pt x="148" y="314"/>
                  </a:lnTo>
                  <a:lnTo>
                    <a:pt x="146" y="185"/>
                  </a:lnTo>
                  <a:lnTo>
                    <a:pt x="0" y="150"/>
                  </a:lnTo>
                  <a:lnTo>
                    <a:pt x="134" y="148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2">
              <a:extLst>
                <a:ext uri="{FF2B5EF4-FFF2-40B4-BE49-F238E27FC236}">
                  <a16:creationId xmlns:a16="http://schemas.microsoft.com/office/drawing/2014/main" id="{57E80089-B1A4-4701-82C1-8D4F35FE7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957263"/>
              <a:ext cx="2012950" cy="1166813"/>
            </a:xfrm>
            <a:custGeom>
              <a:avLst/>
              <a:gdLst>
                <a:gd name="T0" fmla="*/ 0 w 2110"/>
                <a:gd name="T1" fmla="*/ 549 h 1221"/>
                <a:gd name="T2" fmla="*/ 0 w 2110"/>
                <a:gd name="T3" fmla="*/ 549 h 1221"/>
                <a:gd name="T4" fmla="*/ 193 w 2110"/>
                <a:gd name="T5" fmla="*/ 1221 h 1221"/>
                <a:gd name="T6" fmla="*/ 2110 w 2110"/>
                <a:gd name="T7" fmla="*/ 671 h 1221"/>
                <a:gd name="T8" fmla="*/ 1917 w 2110"/>
                <a:gd name="T9" fmla="*/ 0 h 1221"/>
                <a:gd name="T10" fmla="*/ 0 w 2110"/>
                <a:gd name="T11" fmla="*/ 549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0" h="1221">
                  <a:moveTo>
                    <a:pt x="0" y="549"/>
                  </a:moveTo>
                  <a:lnTo>
                    <a:pt x="0" y="549"/>
                  </a:lnTo>
                  <a:lnTo>
                    <a:pt x="193" y="1221"/>
                  </a:lnTo>
                  <a:lnTo>
                    <a:pt x="2110" y="671"/>
                  </a:lnTo>
                  <a:lnTo>
                    <a:pt x="1917" y="0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93">
              <a:extLst>
                <a:ext uri="{FF2B5EF4-FFF2-40B4-BE49-F238E27FC236}">
                  <a16:creationId xmlns:a16="http://schemas.microsoft.com/office/drawing/2014/main" id="{B30A0431-7254-4CF9-9926-22DC0E47B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917575"/>
              <a:ext cx="2011363" cy="1165225"/>
            </a:xfrm>
            <a:custGeom>
              <a:avLst/>
              <a:gdLst>
                <a:gd name="T0" fmla="*/ 0 w 2109"/>
                <a:gd name="T1" fmla="*/ 549 h 1221"/>
                <a:gd name="T2" fmla="*/ 0 w 2109"/>
                <a:gd name="T3" fmla="*/ 549 h 1221"/>
                <a:gd name="T4" fmla="*/ 192 w 2109"/>
                <a:gd name="T5" fmla="*/ 1221 h 1221"/>
                <a:gd name="T6" fmla="*/ 2109 w 2109"/>
                <a:gd name="T7" fmla="*/ 671 h 1221"/>
                <a:gd name="T8" fmla="*/ 1916 w 2109"/>
                <a:gd name="T9" fmla="*/ 0 h 1221"/>
                <a:gd name="T10" fmla="*/ 0 w 2109"/>
                <a:gd name="T11" fmla="*/ 549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9" h="1221">
                  <a:moveTo>
                    <a:pt x="0" y="549"/>
                  </a:moveTo>
                  <a:lnTo>
                    <a:pt x="0" y="549"/>
                  </a:lnTo>
                  <a:lnTo>
                    <a:pt x="192" y="1221"/>
                  </a:lnTo>
                  <a:lnTo>
                    <a:pt x="2109" y="671"/>
                  </a:lnTo>
                  <a:lnTo>
                    <a:pt x="1916" y="0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94">
              <a:extLst>
                <a:ext uri="{FF2B5EF4-FFF2-40B4-BE49-F238E27FC236}">
                  <a16:creationId xmlns:a16="http://schemas.microsoft.com/office/drawing/2014/main" id="{AAFB1F58-59D1-40A7-A041-2C8D449F7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917575"/>
              <a:ext cx="2011363" cy="1165225"/>
            </a:xfrm>
            <a:custGeom>
              <a:avLst/>
              <a:gdLst>
                <a:gd name="T0" fmla="*/ 0 w 2109"/>
                <a:gd name="T1" fmla="*/ 549 h 1221"/>
                <a:gd name="T2" fmla="*/ 0 w 2109"/>
                <a:gd name="T3" fmla="*/ 549 h 1221"/>
                <a:gd name="T4" fmla="*/ 192 w 2109"/>
                <a:gd name="T5" fmla="*/ 1221 h 1221"/>
                <a:gd name="T6" fmla="*/ 2109 w 2109"/>
                <a:gd name="T7" fmla="*/ 671 h 1221"/>
                <a:gd name="T8" fmla="*/ 1916 w 2109"/>
                <a:gd name="T9" fmla="*/ 0 h 1221"/>
                <a:gd name="T10" fmla="*/ 0 w 2109"/>
                <a:gd name="T11" fmla="*/ 549 h 1221"/>
                <a:gd name="T12" fmla="*/ 0 w 2109"/>
                <a:gd name="T13" fmla="*/ 549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9" h="1221">
                  <a:moveTo>
                    <a:pt x="0" y="549"/>
                  </a:moveTo>
                  <a:lnTo>
                    <a:pt x="0" y="549"/>
                  </a:lnTo>
                  <a:lnTo>
                    <a:pt x="192" y="1221"/>
                  </a:lnTo>
                  <a:lnTo>
                    <a:pt x="2109" y="671"/>
                  </a:lnTo>
                  <a:lnTo>
                    <a:pt x="1916" y="0"/>
                  </a:lnTo>
                  <a:lnTo>
                    <a:pt x="0" y="549"/>
                  </a:lnTo>
                  <a:lnTo>
                    <a:pt x="0" y="54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5">
              <a:extLst>
                <a:ext uri="{FF2B5EF4-FFF2-40B4-BE49-F238E27FC236}">
                  <a16:creationId xmlns:a16="http://schemas.microsoft.com/office/drawing/2014/main" id="{FA49AE56-1F5C-4870-86DE-E5E8CD1D3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1158875"/>
              <a:ext cx="1490663" cy="742950"/>
            </a:xfrm>
            <a:custGeom>
              <a:avLst/>
              <a:gdLst>
                <a:gd name="T0" fmla="*/ 174 w 1562"/>
                <a:gd name="T1" fmla="*/ 438 h 779"/>
                <a:gd name="T2" fmla="*/ 234 w 1562"/>
                <a:gd name="T3" fmla="*/ 647 h 779"/>
                <a:gd name="T4" fmla="*/ 65 w 1562"/>
                <a:gd name="T5" fmla="*/ 428 h 779"/>
                <a:gd name="T6" fmla="*/ 0 w 1562"/>
                <a:gd name="T7" fmla="*/ 391 h 779"/>
                <a:gd name="T8" fmla="*/ 111 w 1562"/>
                <a:gd name="T9" fmla="*/ 779 h 779"/>
                <a:gd name="T10" fmla="*/ 280 w 1562"/>
                <a:gd name="T11" fmla="*/ 672 h 779"/>
                <a:gd name="T12" fmla="*/ 200 w 1562"/>
                <a:gd name="T13" fmla="*/ 392 h 779"/>
                <a:gd name="T14" fmla="*/ 0 w 1562"/>
                <a:gd name="T15" fmla="*/ 391 h 779"/>
                <a:gd name="T16" fmla="*/ 308 w 1562"/>
                <a:gd name="T17" fmla="*/ 303 h 779"/>
                <a:gd name="T18" fmla="*/ 469 w 1562"/>
                <a:gd name="T19" fmla="*/ 676 h 779"/>
                <a:gd name="T20" fmla="*/ 308 w 1562"/>
                <a:gd name="T21" fmla="*/ 303 h 779"/>
                <a:gd name="T22" fmla="*/ 646 w 1562"/>
                <a:gd name="T23" fmla="*/ 444 h 779"/>
                <a:gd name="T24" fmla="*/ 675 w 1562"/>
                <a:gd name="T25" fmla="*/ 545 h 779"/>
                <a:gd name="T26" fmla="*/ 575 w 1562"/>
                <a:gd name="T27" fmla="*/ 574 h 779"/>
                <a:gd name="T28" fmla="*/ 491 w 1562"/>
                <a:gd name="T29" fmla="*/ 551 h 779"/>
                <a:gd name="T30" fmla="*/ 645 w 1562"/>
                <a:gd name="T31" fmla="*/ 630 h 779"/>
                <a:gd name="T32" fmla="*/ 731 w 1562"/>
                <a:gd name="T33" fmla="*/ 474 h 779"/>
                <a:gd name="T34" fmla="*/ 581 w 1562"/>
                <a:gd name="T35" fmla="*/ 375 h 779"/>
                <a:gd name="T36" fmla="*/ 517 w 1562"/>
                <a:gd name="T37" fmla="*/ 336 h 779"/>
                <a:gd name="T38" fmla="*/ 546 w 1562"/>
                <a:gd name="T39" fmla="*/ 284 h 779"/>
                <a:gd name="T40" fmla="*/ 601 w 1562"/>
                <a:gd name="T41" fmla="*/ 312 h 779"/>
                <a:gd name="T42" fmla="*/ 603 w 1562"/>
                <a:gd name="T43" fmla="*/ 242 h 779"/>
                <a:gd name="T44" fmla="*/ 475 w 1562"/>
                <a:gd name="T45" fmla="*/ 279 h 779"/>
                <a:gd name="T46" fmla="*/ 510 w 1562"/>
                <a:gd name="T47" fmla="*/ 406 h 779"/>
                <a:gd name="T48" fmla="*/ 646 w 1562"/>
                <a:gd name="T49" fmla="*/ 444 h 779"/>
                <a:gd name="T50" fmla="*/ 992 w 1562"/>
                <a:gd name="T51" fmla="*/ 476 h 779"/>
                <a:gd name="T52" fmla="*/ 802 w 1562"/>
                <a:gd name="T53" fmla="*/ 371 h 779"/>
                <a:gd name="T54" fmla="*/ 907 w 1562"/>
                <a:gd name="T55" fmla="*/ 181 h 779"/>
                <a:gd name="T56" fmla="*/ 1056 w 1562"/>
                <a:gd name="T57" fmla="*/ 151 h 779"/>
                <a:gd name="T58" fmla="*/ 770 w 1562"/>
                <a:gd name="T59" fmla="*/ 229 h 779"/>
                <a:gd name="T60" fmla="*/ 850 w 1562"/>
                <a:gd name="T61" fmla="*/ 509 h 779"/>
                <a:gd name="T62" fmla="*/ 1134 w 1562"/>
                <a:gd name="T63" fmla="*/ 422 h 779"/>
                <a:gd name="T64" fmla="*/ 992 w 1562"/>
                <a:gd name="T65" fmla="*/ 476 h 779"/>
                <a:gd name="T66" fmla="*/ 1291 w 1562"/>
                <a:gd name="T67" fmla="*/ 15 h 779"/>
                <a:gd name="T68" fmla="*/ 1149 w 1562"/>
                <a:gd name="T69" fmla="*/ 271 h 779"/>
                <a:gd name="T70" fmla="*/ 1405 w 1562"/>
                <a:gd name="T71" fmla="*/ 412 h 779"/>
                <a:gd name="T72" fmla="*/ 1546 w 1562"/>
                <a:gd name="T73" fmla="*/ 157 h 779"/>
                <a:gd name="T74" fmla="*/ 1291 w 1562"/>
                <a:gd name="T75" fmla="*/ 15 h 779"/>
                <a:gd name="T76" fmla="*/ 1422 w 1562"/>
                <a:gd name="T77" fmla="*/ 79 h 779"/>
                <a:gd name="T78" fmla="*/ 1482 w 1562"/>
                <a:gd name="T79" fmla="*/ 288 h 779"/>
                <a:gd name="T80" fmla="*/ 1273 w 1562"/>
                <a:gd name="T81" fmla="*/ 348 h 779"/>
                <a:gd name="T82" fmla="*/ 1213 w 1562"/>
                <a:gd name="T83" fmla="*/ 139 h 779"/>
                <a:gd name="T84" fmla="*/ 1422 w 1562"/>
                <a:gd name="T85" fmla="*/ 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2" h="779">
                  <a:moveTo>
                    <a:pt x="174" y="438"/>
                  </a:moveTo>
                  <a:lnTo>
                    <a:pt x="174" y="438"/>
                  </a:lnTo>
                  <a:cubicBezTo>
                    <a:pt x="211" y="459"/>
                    <a:pt x="235" y="489"/>
                    <a:pt x="247" y="530"/>
                  </a:cubicBezTo>
                  <a:cubicBezTo>
                    <a:pt x="259" y="571"/>
                    <a:pt x="254" y="610"/>
                    <a:pt x="234" y="647"/>
                  </a:cubicBezTo>
                  <a:cubicBezTo>
                    <a:pt x="216" y="680"/>
                    <a:pt x="187" y="702"/>
                    <a:pt x="147" y="713"/>
                  </a:cubicBezTo>
                  <a:lnTo>
                    <a:pt x="65" y="428"/>
                  </a:lnTo>
                  <a:cubicBezTo>
                    <a:pt x="105" y="416"/>
                    <a:pt x="141" y="420"/>
                    <a:pt x="174" y="438"/>
                  </a:cubicBezTo>
                  <a:close/>
                  <a:moveTo>
                    <a:pt x="0" y="391"/>
                  </a:moveTo>
                  <a:lnTo>
                    <a:pt x="0" y="391"/>
                  </a:lnTo>
                  <a:lnTo>
                    <a:pt x="111" y="779"/>
                  </a:lnTo>
                  <a:lnTo>
                    <a:pt x="148" y="768"/>
                  </a:lnTo>
                  <a:cubicBezTo>
                    <a:pt x="211" y="750"/>
                    <a:pt x="255" y="718"/>
                    <a:pt x="280" y="672"/>
                  </a:cubicBezTo>
                  <a:cubicBezTo>
                    <a:pt x="308" y="622"/>
                    <a:pt x="313" y="570"/>
                    <a:pt x="298" y="515"/>
                  </a:cubicBezTo>
                  <a:cubicBezTo>
                    <a:pt x="282" y="461"/>
                    <a:pt x="249" y="420"/>
                    <a:pt x="200" y="392"/>
                  </a:cubicBezTo>
                  <a:cubicBezTo>
                    <a:pt x="154" y="367"/>
                    <a:pt x="100" y="363"/>
                    <a:pt x="37" y="380"/>
                  </a:cubicBezTo>
                  <a:lnTo>
                    <a:pt x="0" y="391"/>
                  </a:lnTo>
                  <a:close/>
                  <a:moveTo>
                    <a:pt x="308" y="303"/>
                  </a:moveTo>
                  <a:lnTo>
                    <a:pt x="308" y="303"/>
                  </a:lnTo>
                  <a:lnTo>
                    <a:pt x="419" y="690"/>
                  </a:lnTo>
                  <a:lnTo>
                    <a:pt x="469" y="676"/>
                  </a:lnTo>
                  <a:lnTo>
                    <a:pt x="358" y="288"/>
                  </a:lnTo>
                  <a:lnTo>
                    <a:pt x="308" y="303"/>
                  </a:lnTo>
                  <a:close/>
                  <a:moveTo>
                    <a:pt x="646" y="444"/>
                  </a:moveTo>
                  <a:lnTo>
                    <a:pt x="646" y="444"/>
                  </a:lnTo>
                  <a:cubicBezTo>
                    <a:pt x="664" y="454"/>
                    <a:pt x="676" y="469"/>
                    <a:pt x="681" y="489"/>
                  </a:cubicBezTo>
                  <a:cubicBezTo>
                    <a:pt x="687" y="508"/>
                    <a:pt x="685" y="527"/>
                    <a:pt x="675" y="545"/>
                  </a:cubicBezTo>
                  <a:cubicBezTo>
                    <a:pt x="665" y="563"/>
                    <a:pt x="650" y="574"/>
                    <a:pt x="631" y="580"/>
                  </a:cubicBezTo>
                  <a:cubicBezTo>
                    <a:pt x="611" y="586"/>
                    <a:pt x="593" y="584"/>
                    <a:pt x="575" y="574"/>
                  </a:cubicBezTo>
                  <a:cubicBezTo>
                    <a:pt x="559" y="565"/>
                    <a:pt x="546" y="547"/>
                    <a:pt x="535" y="519"/>
                  </a:cubicBezTo>
                  <a:lnTo>
                    <a:pt x="491" y="551"/>
                  </a:lnTo>
                  <a:cubicBezTo>
                    <a:pt x="506" y="583"/>
                    <a:pt x="525" y="605"/>
                    <a:pt x="549" y="619"/>
                  </a:cubicBezTo>
                  <a:cubicBezTo>
                    <a:pt x="580" y="636"/>
                    <a:pt x="612" y="640"/>
                    <a:pt x="645" y="630"/>
                  </a:cubicBezTo>
                  <a:cubicBezTo>
                    <a:pt x="678" y="620"/>
                    <a:pt x="703" y="600"/>
                    <a:pt x="720" y="570"/>
                  </a:cubicBezTo>
                  <a:cubicBezTo>
                    <a:pt x="737" y="540"/>
                    <a:pt x="741" y="508"/>
                    <a:pt x="731" y="474"/>
                  </a:cubicBezTo>
                  <a:cubicBezTo>
                    <a:pt x="722" y="441"/>
                    <a:pt x="702" y="416"/>
                    <a:pt x="671" y="399"/>
                  </a:cubicBezTo>
                  <a:cubicBezTo>
                    <a:pt x="644" y="384"/>
                    <a:pt x="614" y="376"/>
                    <a:pt x="581" y="375"/>
                  </a:cubicBezTo>
                  <a:cubicBezTo>
                    <a:pt x="563" y="372"/>
                    <a:pt x="548" y="368"/>
                    <a:pt x="537" y="361"/>
                  </a:cubicBezTo>
                  <a:cubicBezTo>
                    <a:pt x="527" y="356"/>
                    <a:pt x="520" y="347"/>
                    <a:pt x="517" y="336"/>
                  </a:cubicBezTo>
                  <a:cubicBezTo>
                    <a:pt x="514" y="325"/>
                    <a:pt x="515" y="314"/>
                    <a:pt x="520" y="304"/>
                  </a:cubicBezTo>
                  <a:cubicBezTo>
                    <a:pt x="526" y="294"/>
                    <a:pt x="535" y="287"/>
                    <a:pt x="546" y="284"/>
                  </a:cubicBezTo>
                  <a:cubicBezTo>
                    <a:pt x="557" y="281"/>
                    <a:pt x="568" y="282"/>
                    <a:pt x="578" y="287"/>
                  </a:cubicBezTo>
                  <a:cubicBezTo>
                    <a:pt x="584" y="291"/>
                    <a:pt x="591" y="299"/>
                    <a:pt x="601" y="312"/>
                  </a:cubicBezTo>
                  <a:lnTo>
                    <a:pt x="642" y="281"/>
                  </a:lnTo>
                  <a:cubicBezTo>
                    <a:pt x="629" y="262"/>
                    <a:pt x="616" y="249"/>
                    <a:pt x="603" y="242"/>
                  </a:cubicBezTo>
                  <a:cubicBezTo>
                    <a:pt x="580" y="230"/>
                    <a:pt x="556" y="227"/>
                    <a:pt x="532" y="234"/>
                  </a:cubicBezTo>
                  <a:cubicBezTo>
                    <a:pt x="506" y="241"/>
                    <a:pt x="487" y="256"/>
                    <a:pt x="475" y="279"/>
                  </a:cubicBezTo>
                  <a:cubicBezTo>
                    <a:pt x="462" y="302"/>
                    <a:pt x="460" y="326"/>
                    <a:pt x="467" y="350"/>
                  </a:cubicBezTo>
                  <a:cubicBezTo>
                    <a:pt x="474" y="376"/>
                    <a:pt x="488" y="394"/>
                    <a:pt x="510" y="406"/>
                  </a:cubicBezTo>
                  <a:cubicBezTo>
                    <a:pt x="532" y="419"/>
                    <a:pt x="558" y="425"/>
                    <a:pt x="588" y="427"/>
                  </a:cubicBezTo>
                  <a:cubicBezTo>
                    <a:pt x="610" y="429"/>
                    <a:pt x="629" y="435"/>
                    <a:pt x="646" y="444"/>
                  </a:cubicBezTo>
                  <a:close/>
                  <a:moveTo>
                    <a:pt x="992" y="476"/>
                  </a:moveTo>
                  <a:lnTo>
                    <a:pt x="992" y="476"/>
                  </a:lnTo>
                  <a:cubicBezTo>
                    <a:pt x="951" y="488"/>
                    <a:pt x="913" y="483"/>
                    <a:pt x="876" y="463"/>
                  </a:cubicBezTo>
                  <a:cubicBezTo>
                    <a:pt x="839" y="442"/>
                    <a:pt x="814" y="412"/>
                    <a:pt x="802" y="371"/>
                  </a:cubicBezTo>
                  <a:cubicBezTo>
                    <a:pt x="791" y="330"/>
                    <a:pt x="795" y="291"/>
                    <a:pt x="816" y="254"/>
                  </a:cubicBezTo>
                  <a:cubicBezTo>
                    <a:pt x="836" y="217"/>
                    <a:pt x="867" y="193"/>
                    <a:pt x="907" y="181"/>
                  </a:cubicBezTo>
                  <a:cubicBezTo>
                    <a:pt x="945" y="170"/>
                    <a:pt x="985" y="175"/>
                    <a:pt x="1029" y="196"/>
                  </a:cubicBezTo>
                  <a:lnTo>
                    <a:pt x="1056" y="151"/>
                  </a:lnTo>
                  <a:cubicBezTo>
                    <a:pt x="999" y="123"/>
                    <a:pt x="944" y="116"/>
                    <a:pt x="893" y="130"/>
                  </a:cubicBezTo>
                  <a:cubicBezTo>
                    <a:pt x="838" y="146"/>
                    <a:pt x="797" y="179"/>
                    <a:pt x="770" y="229"/>
                  </a:cubicBezTo>
                  <a:cubicBezTo>
                    <a:pt x="742" y="278"/>
                    <a:pt x="736" y="331"/>
                    <a:pt x="752" y="385"/>
                  </a:cubicBezTo>
                  <a:cubicBezTo>
                    <a:pt x="768" y="440"/>
                    <a:pt x="800" y="481"/>
                    <a:pt x="850" y="509"/>
                  </a:cubicBezTo>
                  <a:cubicBezTo>
                    <a:pt x="900" y="536"/>
                    <a:pt x="952" y="542"/>
                    <a:pt x="1006" y="526"/>
                  </a:cubicBezTo>
                  <a:cubicBezTo>
                    <a:pt x="1058" y="512"/>
                    <a:pt x="1100" y="477"/>
                    <a:pt x="1134" y="422"/>
                  </a:cubicBezTo>
                  <a:lnTo>
                    <a:pt x="1087" y="399"/>
                  </a:lnTo>
                  <a:cubicBezTo>
                    <a:pt x="1061" y="440"/>
                    <a:pt x="1029" y="465"/>
                    <a:pt x="992" y="476"/>
                  </a:cubicBezTo>
                  <a:close/>
                  <a:moveTo>
                    <a:pt x="1291" y="15"/>
                  </a:moveTo>
                  <a:lnTo>
                    <a:pt x="1291" y="15"/>
                  </a:lnTo>
                  <a:cubicBezTo>
                    <a:pt x="1236" y="31"/>
                    <a:pt x="1195" y="64"/>
                    <a:pt x="1167" y="114"/>
                  </a:cubicBezTo>
                  <a:cubicBezTo>
                    <a:pt x="1140" y="164"/>
                    <a:pt x="1134" y="216"/>
                    <a:pt x="1149" y="271"/>
                  </a:cubicBezTo>
                  <a:cubicBezTo>
                    <a:pt x="1165" y="325"/>
                    <a:pt x="1198" y="367"/>
                    <a:pt x="1248" y="394"/>
                  </a:cubicBezTo>
                  <a:cubicBezTo>
                    <a:pt x="1298" y="422"/>
                    <a:pt x="1350" y="428"/>
                    <a:pt x="1405" y="412"/>
                  </a:cubicBezTo>
                  <a:cubicBezTo>
                    <a:pt x="1459" y="396"/>
                    <a:pt x="1501" y="364"/>
                    <a:pt x="1528" y="314"/>
                  </a:cubicBezTo>
                  <a:cubicBezTo>
                    <a:pt x="1556" y="264"/>
                    <a:pt x="1562" y="212"/>
                    <a:pt x="1546" y="157"/>
                  </a:cubicBezTo>
                  <a:cubicBezTo>
                    <a:pt x="1530" y="102"/>
                    <a:pt x="1498" y="61"/>
                    <a:pt x="1448" y="33"/>
                  </a:cubicBezTo>
                  <a:cubicBezTo>
                    <a:pt x="1398" y="6"/>
                    <a:pt x="1346" y="0"/>
                    <a:pt x="1291" y="15"/>
                  </a:cubicBezTo>
                  <a:close/>
                  <a:moveTo>
                    <a:pt x="1422" y="79"/>
                  </a:moveTo>
                  <a:lnTo>
                    <a:pt x="1422" y="79"/>
                  </a:lnTo>
                  <a:cubicBezTo>
                    <a:pt x="1459" y="100"/>
                    <a:pt x="1484" y="131"/>
                    <a:pt x="1495" y="171"/>
                  </a:cubicBezTo>
                  <a:cubicBezTo>
                    <a:pt x="1507" y="212"/>
                    <a:pt x="1503" y="251"/>
                    <a:pt x="1482" y="288"/>
                  </a:cubicBezTo>
                  <a:cubicBezTo>
                    <a:pt x="1462" y="326"/>
                    <a:pt x="1431" y="350"/>
                    <a:pt x="1390" y="362"/>
                  </a:cubicBezTo>
                  <a:cubicBezTo>
                    <a:pt x="1349" y="373"/>
                    <a:pt x="1311" y="369"/>
                    <a:pt x="1273" y="348"/>
                  </a:cubicBezTo>
                  <a:cubicBezTo>
                    <a:pt x="1236" y="328"/>
                    <a:pt x="1212" y="297"/>
                    <a:pt x="1200" y="256"/>
                  </a:cubicBezTo>
                  <a:cubicBezTo>
                    <a:pt x="1188" y="215"/>
                    <a:pt x="1193" y="176"/>
                    <a:pt x="1213" y="139"/>
                  </a:cubicBezTo>
                  <a:cubicBezTo>
                    <a:pt x="1234" y="102"/>
                    <a:pt x="1265" y="78"/>
                    <a:pt x="1305" y="66"/>
                  </a:cubicBezTo>
                  <a:cubicBezTo>
                    <a:pt x="1346" y="54"/>
                    <a:pt x="1385" y="59"/>
                    <a:pt x="1422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6">
              <a:extLst>
                <a:ext uri="{FF2B5EF4-FFF2-40B4-BE49-F238E27FC236}">
                  <a16:creationId xmlns:a16="http://schemas.microsoft.com/office/drawing/2014/main" id="{D2A78141-5220-48AF-8E1F-1F7C93142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275" y="1836738"/>
              <a:ext cx="0" cy="649288"/>
            </a:xfrm>
            <a:custGeom>
              <a:avLst/>
              <a:gdLst>
                <a:gd name="T0" fmla="*/ 0 h 681"/>
                <a:gd name="T1" fmla="*/ 0 h 681"/>
                <a:gd name="T2" fmla="*/ 681 h 68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1">
                  <a:moveTo>
                    <a:pt x="0" y="0"/>
                  </a:moveTo>
                  <a:lnTo>
                    <a:pt x="0" y="0"/>
                  </a:lnTo>
                  <a:lnTo>
                    <a:pt x="0" y="68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7">
              <a:extLst>
                <a:ext uri="{FF2B5EF4-FFF2-40B4-BE49-F238E27FC236}">
                  <a16:creationId xmlns:a16="http://schemas.microsoft.com/office/drawing/2014/main" id="{3D8A4518-B3DD-4310-9339-2093F326C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486025"/>
              <a:ext cx="1308100" cy="1311275"/>
            </a:xfrm>
            <a:custGeom>
              <a:avLst/>
              <a:gdLst>
                <a:gd name="T0" fmla="*/ 686 w 1372"/>
                <a:gd name="T1" fmla="*/ 1372 h 1372"/>
                <a:gd name="T2" fmla="*/ 686 w 1372"/>
                <a:gd name="T3" fmla="*/ 1372 h 1372"/>
                <a:gd name="T4" fmla="*/ 1372 w 1372"/>
                <a:gd name="T5" fmla="*/ 686 h 1372"/>
                <a:gd name="T6" fmla="*/ 686 w 1372"/>
                <a:gd name="T7" fmla="*/ 0 h 1372"/>
                <a:gd name="T8" fmla="*/ 0 w 1372"/>
                <a:gd name="T9" fmla="*/ 686 h 1372"/>
                <a:gd name="T10" fmla="*/ 686 w 1372"/>
                <a:gd name="T11" fmla="*/ 1372 h 1372"/>
                <a:gd name="T12" fmla="*/ 686 w 1372"/>
                <a:gd name="T13" fmla="*/ 1372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2" h="1372">
                  <a:moveTo>
                    <a:pt x="686" y="1372"/>
                  </a:moveTo>
                  <a:lnTo>
                    <a:pt x="686" y="1372"/>
                  </a:lnTo>
                  <a:cubicBezTo>
                    <a:pt x="1065" y="1372"/>
                    <a:pt x="1372" y="1065"/>
                    <a:pt x="1372" y="686"/>
                  </a:cubicBezTo>
                  <a:cubicBezTo>
                    <a:pt x="1372" y="307"/>
                    <a:pt x="1065" y="0"/>
                    <a:pt x="686" y="0"/>
                  </a:cubicBezTo>
                  <a:cubicBezTo>
                    <a:pt x="307" y="0"/>
                    <a:pt x="0" y="307"/>
                    <a:pt x="0" y="686"/>
                  </a:cubicBezTo>
                  <a:cubicBezTo>
                    <a:pt x="0" y="1065"/>
                    <a:pt x="307" y="1372"/>
                    <a:pt x="686" y="1372"/>
                  </a:cubicBezTo>
                  <a:lnTo>
                    <a:pt x="686" y="13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8">
              <a:extLst>
                <a:ext uri="{FF2B5EF4-FFF2-40B4-BE49-F238E27FC236}">
                  <a16:creationId xmlns:a16="http://schemas.microsoft.com/office/drawing/2014/main" id="{7B7B495A-1638-43EF-8412-D5DD3C0BA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2497138"/>
              <a:ext cx="749300" cy="1231900"/>
            </a:xfrm>
            <a:custGeom>
              <a:avLst/>
              <a:gdLst>
                <a:gd name="T0" fmla="*/ 0 w 786"/>
                <a:gd name="T1" fmla="*/ 0 h 1289"/>
                <a:gd name="T2" fmla="*/ 0 w 786"/>
                <a:gd name="T3" fmla="*/ 0 h 1289"/>
                <a:gd name="T4" fmla="*/ 170 w 786"/>
                <a:gd name="T5" fmla="*/ 128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6" h="128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86" y="465"/>
                    <a:pt x="170" y="128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99">
              <a:extLst>
                <a:ext uri="{FF2B5EF4-FFF2-40B4-BE49-F238E27FC236}">
                  <a16:creationId xmlns:a16="http://schemas.microsoft.com/office/drawing/2014/main" id="{82899652-4154-43B4-A1D0-C1ADE226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2497138"/>
              <a:ext cx="755650" cy="1235075"/>
            </a:xfrm>
            <a:custGeom>
              <a:avLst/>
              <a:gdLst>
                <a:gd name="T0" fmla="*/ 792 w 792"/>
                <a:gd name="T1" fmla="*/ 0 h 1293"/>
                <a:gd name="T2" fmla="*/ 792 w 792"/>
                <a:gd name="T3" fmla="*/ 0 h 1293"/>
                <a:gd name="T4" fmla="*/ 620 w 792"/>
                <a:gd name="T5" fmla="*/ 129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2" h="1293">
                  <a:moveTo>
                    <a:pt x="792" y="0"/>
                  </a:moveTo>
                  <a:lnTo>
                    <a:pt x="792" y="0"/>
                  </a:lnTo>
                  <a:cubicBezTo>
                    <a:pt x="792" y="0"/>
                    <a:pt x="0" y="480"/>
                    <a:pt x="620" y="1293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00">
              <a:extLst>
                <a:ext uri="{FF2B5EF4-FFF2-40B4-BE49-F238E27FC236}">
                  <a16:creationId xmlns:a16="http://schemas.microsoft.com/office/drawing/2014/main" id="{F2409DC2-7687-4946-ADD3-ACB6D0A9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5" y="2489200"/>
              <a:ext cx="555625" cy="1293813"/>
            </a:xfrm>
            <a:custGeom>
              <a:avLst/>
              <a:gdLst>
                <a:gd name="T0" fmla="*/ 0 w 583"/>
                <a:gd name="T1" fmla="*/ 0 h 1355"/>
                <a:gd name="T2" fmla="*/ 0 w 583"/>
                <a:gd name="T3" fmla="*/ 0 h 1355"/>
                <a:gd name="T4" fmla="*/ 107 w 583"/>
                <a:gd name="T5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3" h="13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83" y="595"/>
                    <a:pt x="107" y="1355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1">
              <a:extLst>
                <a:ext uri="{FF2B5EF4-FFF2-40B4-BE49-F238E27FC236}">
                  <a16:creationId xmlns:a16="http://schemas.microsoft.com/office/drawing/2014/main" id="{A6948FB9-1EC1-4238-A7AF-0D0532F9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13" y="2487613"/>
              <a:ext cx="549275" cy="1295400"/>
            </a:xfrm>
            <a:custGeom>
              <a:avLst/>
              <a:gdLst>
                <a:gd name="T0" fmla="*/ 576 w 576"/>
                <a:gd name="T1" fmla="*/ 0 h 1357"/>
                <a:gd name="T2" fmla="*/ 576 w 576"/>
                <a:gd name="T3" fmla="*/ 0 h 1357"/>
                <a:gd name="T4" fmla="*/ 477 w 576"/>
                <a:gd name="T5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1357">
                  <a:moveTo>
                    <a:pt x="576" y="0"/>
                  </a:moveTo>
                  <a:lnTo>
                    <a:pt x="576" y="0"/>
                  </a:lnTo>
                  <a:cubicBezTo>
                    <a:pt x="576" y="0"/>
                    <a:pt x="0" y="597"/>
                    <a:pt x="477" y="135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02">
              <a:extLst>
                <a:ext uri="{FF2B5EF4-FFF2-40B4-BE49-F238E27FC236}">
                  <a16:creationId xmlns:a16="http://schemas.microsoft.com/office/drawing/2014/main" id="{DA5E890E-B0EA-4C93-BF5F-8AEC5EA1D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5563" y="2490788"/>
              <a:ext cx="357188" cy="1306513"/>
            </a:xfrm>
            <a:custGeom>
              <a:avLst/>
              <a:gdLst>
                <a:gd name="T0" fmla="*/ 0 w 374"/>
                <a:gd name="T1" fmla="*/ 0 h 1368"/>
                <a:gd name="T2" fmla="*/ 0 w 374"/>
                <a:gd name="T3" fmla="*/ 0 h 1368"/>
                <a:gd name="T4" fmla="*/ 76 w 374"/>
                <a:gd name="T5" fmla="*/ 1368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13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74" y="623"/>
                    <a:pt x="76" y="136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03">
              <a:extLst>
                <a:ext uri="{FF2B5EF4-FFF2-40B4-BE49-F238E27FC236}">
                  <a16:creationId xmlns:a16="http://schemas.microsoft.com/office/drawing/2014/main" id="{062F9C3D-617C-4613-81D9-A5533933D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9488" y="2487613"/>
              <a:ext cx="317500" cy="1301750"/>
            </a:xfrm>
            <a:custGeom>
              <a:avLst/>
              <a:gdLst>
                <a:gd name="T0" fmla="*/ 333 w 333"/>
                <a:gd name="T1" fmla="*/ 0 h 1364"/>
                <a:gd name="T2" fmla="*/ 333 w 333"/>
                <a:gd name="T3" fmla="*/ 0 h 1364"/>
                <a:gd name="T4" fmla="*/ 284 w 333"/>
                <a:gd name="T5" fmla="*/ 136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1364">
                  <a:moveTo>
                    <a:pt x="333" y="0"/>
                  </a:moveTo>
                  <a:lnTo>
                    <a:pt x="333" y="0"/>
                  </a:lnTo>
                  <a:cubicBezTo>
                    <a:pt x="333" y="0"/>
                    <a:pt x="0" y="614"/>
                    <a:pt x="284" y="136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04">
              <a:extLst>
                <a:ext uri="{FF2B5EF4-FFF2-40B4-BE49-F238E27FC236}">
                  <a16:creationId xmlns:a16="http://schemas.microsoft.com/office/drawing/2014/main" id="{85BFD60D-59A6-44E9-AC3D-BB5A6A2F9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87613"/>
              <a:ext cx="55563" cy="1309688"/>
            </a:xfrm>
            <a:custGeom>
              <a:avLst/>
              <a:gdLst>
                <a:gd name="T0" fmla="*/ 0 w 57"/>
                <a:gd name="T1" fmla="*/ 0 h 1372"/>
                <a:gd name="T2" fmla="*/ 0 w 57"/>
                <a:gd name="T3" fmla="*/ 0 h 1372"/>
                <a:gd name="T4" fmla="*/ 19 w 57"/>
                <a:gd name="T5" fmla="*/ 1372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7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7" y="979"/>
                    <a:pt x="19" y="13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05">
              <a:extLst>
                <a:ext uri="{FF2B5EF4-FFF2-40B4-BE49-F238E27FC236}">
                  <a16:creationId xmlns:a16="http://schemas.microsoft.com/office/drawing/2014/main" id="{576093ED-69C9-414C-A949-D1C25392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2527300"/>
              <a:ext cx="481013" cy="98425"/>
            </a:xfrm>
            <a:custGeom>
              <a:avLst/>
              <a:gdLst>
                <a:gd name="T0" fmla="*/ 0 w 505"/>
                <a:gd name="T1" fmla="*/ 14 h 104"/>
                <a:gd name="T2" fmla="*/ 0 w 505"/>
                <a:gd name="T3" fmla="*/ 14 h 104"/>
                <a:gd name="T4" fmla="*/ 505 w 505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5" h="104">
                  <a:moveTo>
                    <a:pt x="0" y="14"/>
                  </a:moveTo>
                  <a:lnTo>
                    <a:pt x="0" y="14"/>
                  </a:lnTo>
                  <a:cubicBezTo>
                    <a:pt x="0" y="14"/>
                    <a:pt x="304" y="104"/>
                    <a:pt x="505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65BC3F0E-357F-45BF-8405-06692639B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38" y="2584450"/>
              <a:ext cx="714375" cy="230188"/>
            </a:xfrm>
            <a:custGeom>
              <a:avLst/>
              <a:gdLst>
                <a:gd name="T0" fmla="*/ 0 w 749"/>
                <a:gd name="T1" fmla="*/ 19 h 240"/>
                <a:gd name="T2" fmla="*/ 0 w 749"/>
                <a:gd name="T3" fmla="*/ 19 h 240"/>
                <a:gd name="T4" fmla="*/ 749 w 749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9" h="24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356" y="240"/>
                    <a:pt x="749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3A35FE5F-0ABF-482C-94C2-3F9FFFA4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13" y="2674938"/>
              <a:ext cx="947738" cy="307975"/>
            </a:xfrm>
            <a:custGeom>
              <a:avLst/>
              <a:gdLst>
                <a:gd name="T0" fmla="*/ 0 w 994"/>
                <a:gd name="T1" fmla="*/ 36 h 323"/>
                <a:gd name="T2" fmla="*/ 0 w 994"/>
                <a:gd name="T3" fmla="*/ 36 h 323"/>
                <a:gd name="T4" fmla="*/ 994 w 994"/>
                <a:gd name="T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4" h="323">
                  <a:moveTo>
                    <a:pt x="0" y="36"/>
                  </a:moveTo>
                  <a:lnTo>
                    <a:pt x="0" y="36"/>
                  </a:lnTo>
                  <a:cubicBezTo>
                    <a:pt x="0" y="36"/>
                    <a:pt x="555" y="323"/>
                    <a:pt x="99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196E7308-4B14-4565-9F79-515A1F08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0" y="2819400"/>
              <a:ext cx="1149350" cy="342900"/>
            </a:xfrm>
            <a:custGeom>
              <a:avLst/>
              <a:gdLst>
                <a:gd name="T0" fmla="*/ 0 w 1205"/>
                <a:gd name="T1" fmla="*/ 26 h 359"/>
                <a:gd name="T2" fmla="*/ 0 w 1205"/>
                <a:gd name="T3" fmla="*/ 26 h 359"/>
                <a:gd name="T4" fmla="*/ 1205 w 1205"/>
                <a:gd name="T5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5" h="359">
                  <a:moveTo>
                    <a:pt x="0" y="26"/>
                  </a:moveTo>
                  <a:lnTo>
                    <a:pt x="0" y="26"/>
                  </a:lnTo>
                  <a:cubicBezTo>
                    <a:pt x="0" y="26"/>
                    <a:pt x="553" y="359"/>
                    <a:pt x="1205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3A5E1CCC-5703-418F-A8A6-531BD88C8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2955925"/>
              <a:ext cx="1249363" cy="425450"/>
            </a:xfrm>
            <a:custGeom>
              <a:avLst/>
              <a:gdLst>
                <a:gd name="T0" fmla="*/ 0 w 1311"/>
                <a:gd name="T1" fmla="*/ 15 h 446"/>
                <a:gd name="T2" fmla="*/ 0 w 1311"/>
                <a:gd name="T3" fmla="*/ 15 h 446"/>
                <a:gd name="T4" fmla="*/ 1311 w 1311"/>
                <a:gd name="T5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1" h="446">
                  <a:moveTo>
                    <a:pt x="0" y="15"/>
                  </a:moveTo>
                  <a:lnTo>
                    <a:pt x="0" y="15"/>
                  </a:lnTo>
                  <a:cubicBezTo>
                    <a:pt x="0" y="15"/>
                    <a:pt x="548" y="446"/>
                    <a:pt x="1311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10">
              <a:extLst>
                <a:ext uri="{FF2B5EF4-FFF2-40B4-BE49-F238E27FC236}">
                  <a16:creationId xmlns:a16="http://schemas.microsoft.com/office/drawing/2014/main" id="{E373685F-744D-4EDE-AD6B-725050F4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575" y="3114675"/>
              <a:ext cx="1311275" cy="481013"/>
            </a:xfrm>
            <a:custGeom>
              <a:avLst/>
              <a:gdLst>
                <a:gd name="T0" fmla="*/ 0 w 1375"/>
                <a:gd name="T1" fmla="*/ 0 h 503"/>
                <a:gd name="T2" fmla="*/ 0 w 1375"/>
                <a:gd name="T3" fmla="*/ 0 h 503"/>
                <a:gd name="T4" fmla="*/ 1375 w 1375"/>
                <a:gd name="T5" fmla="*/ 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5" h="5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61" y="503"/>
                    <a:pt x="1375" y="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269E89DB-B728-41B4-BF2D-0FB76627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0" y="3267075"/>
              <a:ext cx="1284288" cy="534988"/>
            </a:xfrm>
            <a:custGeom>
              <a:avLst/>
              <a:gdLst>
                <a:gd name="T0" fmla="*/ 0 w 1346"/>
                <a:gd name="T1" fmla="*/ 0 h 560"/>
                <a:gd name="T2" fmla="*/ 0 w 1346"/>
                <a:gd name="T3" fmla="*/ 0 h 560"/>
                <a:gd name="T4" fmla="*/ 1346 w 1346"/>
                <a:gd name="T5" fmla="*/ 1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6" h="5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3" y="560"/>
                    <a:pt x="1346" y="15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50CBF5FC-78A2-4B60-B5E7-F22193D91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13" y="3490913"/>
              <a:ext cx="1104900" cy="403225"/>
            </a:xfrm>
            <a:custGeom>
              <a:avLst/>
              <a:gdLst>
                <a:gd name="T0" fmla="*/ 0 w 1158"/>
                <a:gd name="T1" fmla="*/ 0 h 423"/>
                <a:gd name="T2" fmla="*/ 0 w 1158"/>
                <a:gd name="T3" fmla="*/ 0 h 423"/>
                <a:gd name="T4" fmla="*/ 1158 w 1158"/>
                <a:gd name="T5" fmla="*/ 1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8" h="4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85" y="423"/>
                    <a:pt x="1158" y="11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F33D9FA-3142-4F75-86B3-E3ABCAD3313D}"/>
              </a:ext>
            </a:extLst>
          </p:cNvPr>
          <p:cNvGrpSpPr/>
          <p:nvPr/>
        </p:nvGrpSpPr>
        <p:grpSpPr>
          <a:xfrm>
            <a:off x="7079693" y="4860330"/>
            <a:ext cx="3116263" cy="1943100"/>
            <a:chOff x="7575550" y="4878388"/>
            <a:chExt cx="3116263" cy="1943100"/>
          </a:xfrm>
        </p:grpSpPr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D7AF82F8-2204-494B-AE07-D5E4FC43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1663" y="5619750"/>
              <a:ext cx="1200150" cy="1201738"/>
            </a:xfrm>
            <a:custGeom>
              <a:avLst/>
              <a:gdLst>
                <a:gd name="T0" fmla="*/ 629 w 1258"/>
                <a:gd name="T1" fmla="*/ 1259 h 1259"/>
                <a:gd name="T2" fmla="*/ 629 w 1258"/>
                <a:gd name="T3" fmla="*/ 1259 h 1259"/>
                <a:gd name="T4" fmla="*/ 1258 w 1258"/>
                <a:gd name="T5" fmla="*/ 629 h 1259"/>
                <a:gd name="T6" fmla="*/ 629 w 1258"/>
                <a:gd name="T7" fmla="*/ 0 h 1259"/>
                <a:gd name="T8" fmla="*/ 0 w 1258"/>
                <a:gd name="T9" fmla="*/ 629 h 1259"/>
                <a:gd name="T10" fmla="*/ 629 w 1258"/>
                <a:gd name="T11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8" h="1259">
                  <a:moveTo>
                    <a:pt x="629" y="1259"/>
                  </a:moveTo>
                  <a:lnTo>
                    <a:pt x="629" y="1259"/>
                  </a:lnTo>
                  <a:cubicBezTo>
                    <a:pt x="976" y="1259"/>
                    <a:pt x="1258" y="977"/>
                    <a:pt x="1258" y="629"/>
                  </a:cubicBezTo>
                  <a:cubicBezTo>
                    <a:pt x="1258" y="282"/>
                    <a:pt x="976" y="0"/>
                    <a:pt x="629" y="0"/>
                  </a:cubicBezTo>
                  <a:cubicBezTo>
                    <a:pt x="281" y="0"/>
                    <a:pt x="0" y="282"/>
                    <a:pt x="0" y="629"/>
                  </a:cubicBezTo>
                  <a:cubicBezTo>
                    <a:pt x="0" y="977"/>
                    <a:pt x="281" y="1259"/>
                    <a:pt x="629" y="1259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14">
              <a:extLst>
                <a:ext uri="{FF2B5EF4-FFF2-40B4-BE49-F238E27FC236}">
                  <a16:creationId xmlns:a16="http://schemas.microsoft.com/office/drawing/2014/main" id="{AA09408C-A6D2-476C-9336-D68ECD58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1663" y="5619750"/>
              <a:ext cx="1200150" cy="1201738"/>
            </a:xfrm>
            <a:custGeom>
              <a:avLst/>
              <a:gdLst>
                <a:gd name="T0" fmla="*/ 629 w 1258"/>
                <a:gd name="T1" fmla="*/ 1259 h 1259"/>
                <a:gd name="T2" fmla="*/ 629 w 1258"/>
                <a:gd name="T3" fmla="*/ 1259 h 1259"/>
                <a:gd name="T4" fmla="*/ 1258 w 1258"/>
                <a:gd name="T5" fmla="*/ 629 h 1259"/>
                <a:gd name="T6" fmla="*/ 629 w 1258"/>
                <a:gd name="T7" fmla="*/ 0 h 1259"/>
                <a:gd name="T8" fmla="*/ 0 w 1258"/>
                <a:gd name="T9" fmla="*/ 629 h 1259"/>
                <a:gd name="T10" fmla="*/ 629 w 1258"/>
                <a:gd name="T11" fmla="*/ 1259 h 1259"/>
                <a:gd name="T12" fmla="*/ 629 w 1258"/>
                <a:gd name="T13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8" h="1259">
                  <a:moveTo>
                    <a:pt x="629" y="1259"/>
                  </a:moveTo>
                  <a:lnTo>
                    <a:pt x="629" y="1259"/>
                  </a:lnTo>
                  <a:cubicBezTo>
                    <a:pt x="976" y="1259"/>
                    <a:pt x="1258" y="977"/>
                    <a:pt x="1258" y="629"/>
                  </a:cubicBezTo>
                  <a:cubicBezTo>
                    <a:pt x="1258" y="282"/>
                    <a:pt x="976" y="0"/>
                    <a:pt x="629" y="0"/>
                  </a:cubicBezTo>
                  <a:cubicBezTo>
                    <a:pt x="281" y="0"/>
                    <a:pt x="0" y="282"/>
                    <a:pt x="0" y="629"/>
                  </a:cubicBezTo>
                  <a:cubicBezTo>
                    <a:pt x="0" y="977"/>
                    <a:pt x="281" y="1259"/>
                    <a:pt x="629" y="1259"/>
                  </a:cubicBezTo>
                  <a:lnTo>
                    <a:pt x="629" y="1259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15">
              <a:extLst>
                <a:ext uri="{FF2B5EF4-FFF2-40B4-BE49-F238E27FC236}">
                  <a16:creationId xmlns:a16="http://schemas.microsoft.com/office/drawing/2014/main" id="{E4F3135B-4EBB-443D-9EFA-01F97233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5619750"/>
              <a:ext cx="1200150" cy="1201738"/>
            </a:xfrm>
            <a:custGeom>
              <a:avLst/>
              <a:gdLst>
                <a:gd name="T0" fmla="*/ 629 w 1258"/>
                <a:gd name="T1" fmla="*/ 1259 h 1259"/>
                <a:gd name="T2" fmla="*/ 629 w 1258"/>
                <a:gd name="T3" fmla="*/ 1259 h 1259"/>
                <a:gd name="T4" fmla="*/ 1258 w 1258"/>
                <a:gd name="T5" fmla="*/ 629 h 1259"/>
                <a:gd name="T6" fmla="*/ 629 w 1258"/>
                <a:gd name="T7" fmla="*/ 0 h 1259"/>
                <a:gd name="T8" fmla="*/ 0 w 1258"/>
                <a:gd name="T9" fmla="*/ 629 h 1259"/>
                <a:gd name="T10" fmla="*/ 629 w 1258"/>
                <a:gd name="T11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8" h="1259">
                  <a:moveTo>
                    <a:pt x="629" y="1259"/>
                  </a:moveTo>
                  <a:lnTo>
                    <a:pt x="629" y="1259"/>
                  </a:lnTo>
                  <a:cubicBezTo>
                    <a:pt x="976" y="1259"/>
                    <a:pt x="1258" y="977"/>
                    <a:pt x="1258" y="629"/>
                  </a:cubicBezTo>
                  <a:cubicBezTo>
                    <a:pt x="1258" y="282"/>
                    <a:pt x="976" y="0"/>
                    <a:pt x="629" y="0"/>
                  </a:cubicBezTo>
                  <a:cubicBezTo>
                    <a:pt x="281" y="0"/>
                    <a:pt x="0" y="282"/>
                    <a:pt x="0" y="629"/>
                  </a:cubicBezTo>
                  <a:cubicBezTo>
                    <a:pt x="0" y="977"/>
                    <a:pt x="281" y="1259"/>
                    <a:pt x="629" y="1259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6">
              <a:extLst>
                <a:ext uri="{FF2B5EF4-FFF2-40B4-BE49-F238E27FC236}">
                  <a16:creationId xmlns:a16="http://schemas.microsoft.com/office/drawing/2014/main" id="{A8B025E6-CEEB-4FF3-B390-5FC36D536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5619750"/>
              <a:ext cx="1200150" cy="1201738"/>
            </a:xfrm>
            <a:custGeom>
              <a:avLst/>
              <a:gdLst>
                <a:gd name="T0" fmla="*/ 629 w 1258"/>
                <a:gd name="T1" fmla="*/ 1259 h 1259"/>
                <a:gd name="T2" fmla="*/ 629 w 1258"/>
                <a:gd name="T3" fmla="*/ 1259 h 1259"/>
                <a:gd name="T4" fmla="*/ 1258 w 1258"/>
                <a:gd name="T5" fmla="*/ 629 h 1259"/>
                <a:gd name="T6" fmla="*/ 629 w 1258"/>
                <a:gd name="T7" fmla="*/ 0 h 1259"/>
                <a:gd name="T8" fmla="*/ 0 w 1258"/>
                <a:gd name="T9" fmla="*/ 629 h 1259"/>
                <a:gd name="T10" fmla="*/ 629 w 1258"/>
                <a:gd name="T11" fmla="*/ 1259 h 1259"/>
                <a:gd name="T12" fmla="*/ 629 w 1258"/>
                <a:gd name="T13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8" h="1259">
                  <a:moveTo>
                    <a:pt x="629" y="1259"/>
                  </a:moveTo>
                  <a:lnTo>
                    <a:pt x="629" y="1259"/>
                  </a:lnTo>
                  <a:cubicBezTo>
                    <a:pt x="976" y="1259"/>
                    <a:pt x="1258" y="977"/>
                    <a:pt x="1258" y="629"/>
                  </a:cubicBezTo>
                  <a:cubicBezTo>
                    <a:pt x="1258" y="282"/>
                    <a:pt x="976" y="0"/>
                    <a:pt x="629" y="0"/>
                  </a:cubicBezTo>
                  <a:cubicBezTo>
                    <a:pt x="281" y="0"/>
                    <a:pt x="0" y="282"/>
                    <a:pt x="0" y="629"/>
                  </a:cubicBezTo>
                  <a:cubicBezTo>
                    <a:pt x="0" y="977"/>
                    <a:pt x="281" y="1259"/>
                    <a:pt x="629" y="1259"/>
                  </a:cubicBezTo>
                  <a:lnTo>
                    <a:pt x="629" y="1259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81D6EDF6-5254-4CBA-AD5C-F8DB0CAD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625" y="4878388"/>
              <a:ext cx="319088" cy="1341438"/>
            </a:xfrm>
            <a:custGeom>
              <a:avLst/>
              <a:gdLst>
                <a:gd name="T0" fmla="*/ 0 w 334"/>
                <a:gd name="T1" fmla="*/ 1405 h 1405"/>
                <a:gd name="T2" fmla="*/ 0 w 334"/>
                <a:gd name="T3" fmla="*/ 1405 h 1405"/>
                <a:gd name="T4" fmla="*/ 334 w 334"/>
                <a:gd name="T5" fmla="*/ 71 h 1405"/>
                <a:gd name="T6" fmla="*/ 147 w 334"/>
                <a:gd name="T7" fmla="*/ 18 h 1405"/>
                <a:gd name="T8" fmla="*/ 62 w 334"/>
                <a:gd name="T9" fmla="*/ 169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405">
                  <a:moveTo>
                    <a:pt x="0" y="1405"/>
                  </a:moveTo>
                  <a:lnTo>
                    <a:pt x="0" y="1405"/>
                  </a:lnTo>
                  <a:lnTo>
                    <a:pt x="334" y="71"/>
                  </a:lnTo>
                  <a:cubicBezTo>
                    <a:pt x="334" y="71"/>
                    <a:pt x="264" y="36"/>
                    <a:pt x="147" y="18"/>
                  </a:cubicBezTo>
                  <a:cubicBezTo>
                    <a:pt x="25" y="0"/>
                    <a:pt x="19" y="136"/>
                    <a:pt x="62" y="169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7A407080-0147-481F-A489-F67BE998D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0" y="6080125"/>
              <a:ext cx="420688" cy="420688"/>
            </a:xfrm>
            <a:custGeom>
              <a:avLst/>
              <a:gdLst>
                <a:gd name="T0" fmla="*/ 221 w 441"/>
                <a:gd name="T1" fmla="*/ 441 h 441"/>
                <a:gd name="T2" fmla="*/ 221 w 441"/>
                <a:gd name="T3" fmla="*/ 441 h 441"/>
                <a:gd name="T4" fmla="*/ 441 w 441"/>
                <a:gd name="T5" fmla="*/ 221 h 441"/>
                <a:gd name="T6" fmla="*/ 221 w 441"/>
                <a:gd name="T7" fmla="*/ 0 h 441"/>
                <a:gd name="T8" fmla="*/ 0 w 441"/>
                <a:gd name="T9" fmla="*/ 221 h 441"/>
                <a:gd name="T10" fmla="*/ 221 w 441"/>
                <a:gd name="T1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41">
                  <a:moveTo>
                    <a:pt x="221" y="441"/>
                  </a:moveTo>
                  <a:lnTo>
                    <a:pt x="221" y="441"/>
                  </a:lnTo>
                  <a:cubicBezTo>
                    <a:pt x="342" y="441"/>
                    <a:pt x="441" y="342"/>
                    <a:pt x="441" y="221"/>
                  </a:cubicBezTo>
                  <a:cubicBezTo>
                    <a:pt x="441" y="99"/>
                    <a:pt x="342" y="0"/>
                    <a:pt x="221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99" y="441"/>
                    <a:pt x="221" y="441"/>
                  </a:cubicBez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8225455C-3A22-41D3-8D5F-58F151D11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0" y="6080125"/>
              <a:ext cx="420688" cy="420688"/>
            </a:xfrm>
            <a:custGeom>
              <a:avLst/>
              <a:gdLst>
                <a:gd name="T0" fmla="*/ 221 w 441"/>
                <a:gd name="T1" fmla="*/ 441 h 441"/>
                <a:gd name="T2" fmla="*/ 221 w 441"/>
                <a:gd name="T3" fmla="*/ 441 h 441"/>
                <a:gd name="T4" fmla="*/ 441 w 441"/>
                <a:gd name="T5" fmla="*/ 221 h 441"/>
                <a:gd name="T6" fmla="*/ 221 w 441"/>
                <a:gd name="T7" fmla="*/ 0 h 441"/>
                <a:gd name="T8" fmla="*/ 0 w 441"/>
                <a:gd name="T9" fmla="*/ 221 h 441"/>
                <a:gd name="T10" fmla="*/ 221 w 441"/>
                <a:gd name="T11" fmla="*/ 441 h 441"/>
                <a:gd name="T12" fmla="*/ 221 w 441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441">
                  <a:moveTo>
                    <a:pt x="221" y="441"/>
                  </a:moveTo>
                  <a:lnTo>
                    <a:pt x="221" y="441"/>
                  </a:lnTo>
                  <a:cubicBezTo>
                    <a:pt x="342" y="441"/>
                    <a:pt x="441" y="342"/>
                    <a:pt x="441" y="221"/>
                  </a:cubicBezTo>
                  <a:cubicBezTo>
                    <a:pt x="441" y="99"/>
                    <a:pt x="342" y="0"/>
                    <a:pt x="221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99" y="441"/>
                    <a:pt x="221" y="441"/>
                  </a:cubicBezTo>
                  <a:lnTo>
                    <a:pt x="221" y="441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20">
              <a:extLst>
                <a:ext uri="{FF2B5EF4-FFF2-40B4-BE49-F238E27FC236}">
                  <a16:creationId xmlns:a16="http://schemas.microsoft.com/office/drawing/2014/main" id="{3D966C04-8D82-4FD0-B510-9A74A2E40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8" y="6111875"/>
              <a:ext cx="215900" cy="217488"/>
            </a:xfrm>
            <a:custGeom>
              <a:avLst/>
              <a:gdLst>
                <a:gd name="T0" fmla="*/ 113 w 226"/>
                <a:gd name="T1" fmla="*/ 227 h 227"/>
                <a:gd name="T2" fmla="*/ 113 w 226"/>
                <a:gd name="T3" fmla="*/ 227 h 227"/>
                <a:gd name="T4" fmla="*/ 226 w 226"/>
                <a:gd name="T5" fmla="*/ 113 h 227"/>
                <a:gd name="T6" fmla="*/ 113 w 226"/>
                <a:gd name="T7" fmla="*/ 0 h 227"/>
                <a:gd name="T8" fmla="*/ 0 w 226"/>
                <a:gd name="T9" fmla="*/ 113 h 227"/>
                <a:gd name="T10" fmla="*/ 113 w 226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227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21">
              <a:extLst>
                <a:ext uri="{FF2B5EF4-FFF2-40B4-BE49-F238E27FC236}">
                  <a16:creationId xmlns:a16="http://schemas.microsoft.com/office/drawing/2014/main" id="{FDD6764F-9563-44E2-9775-8F935432F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8" y="6111875"/>
              <a:ext cx="215900" cy="217488"/>
            </a:xfrm>
            <a:custGeom>
              <a:avLst/>
              <a:gdLst>
                <a:gd name="T0" fmla="*/ 113 w 226"/>
                <a:gd name="T1" fmla="*/ 227 h 227"/>
                <a:gd name="T2" fmla="*/ 113 w 226"/>
                <a:gd name="T3" fmla="*/ 227 h 227"/>
                <a:gd name="T4" fmla="*/ 226 w 226"/>
                <a:gd name="T5" fmla="*/ 113 h 227"/>
                <a:gd name="T6" fmla="*/ 113 w 226"/>
                <a:gd name="T7" fmla="*/ 0 h 227"/>
                <a:gd name="T8" fmla="*/ 0 w 226"/>
                <a:gd name="T9" fmla="*/ 113 h 227"/>
                <a:gd name="T10" fmla="*/ 113 w 226"/>
                <a:gd name="T11" fmla="*/ 227 h 227"/>
                <a:gd name="T12" fmla="*/ 113 w 226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27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lnTo>
                    <a:pt x="113" y="227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7F9C11BE-9ACF-4E91-BB9D-BD7DF1896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6118225"/>
              <a:ext cx="214313" cy="215900"/>
            </a:xfrm>
            <a:custGeom>
              <a:avLst/>
              <a:gdLst>
                <a:gd name="T0" fmla="*/ 113 w 226"/>
                <a:gd name="T1" fmla="*/ 226 h 226"/>
                <a:gd name="T2" fmla="*/ 113 w 226"/>
                <a:gd name="T3" fmla="*/ 226 h 226"/>
                <a:gd name="T4" fmla="*/ 226 w 226"/>
                <a:gd name="T5" fmla="*/ 113 h 226"/>
                <a:gd name="T6" fmla="*/ 113 w 226"/>
                <a:gd name="T7" fmla="*/ 0 h 226"/>
                <a:gd name="T8" fmla="*/ 0 w 226"/>
                <a:gd name="T9" fmla="*/ 113 h 226"/>
                <a:gd name="T10" fmla="*/ 113 w 226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226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cubicBezTo>
                    <a:pt x="226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0" y="175"/>
                    <a:pt x="50" y="226"/>
                    <a:pt x="113" y="22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F3BFE554-9F94-459D-AFF2-4BDA8065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6118225"/>
              <a:ext cx="214313" cy="215900"/>
            </a:xfrm>
            <a:custGeom>
              <a:avLst/>
              <a:gdLst>
                <a:gd name="T0" fmla="*/ 113 w 226"/>
                <a:gd name="T1" fmla="*/ 226 h 226"/>
                <a:gd name="T2" fmla="*/ 113 w 226"/>
                <a:gd name="T3" fmla="*/ 226 h 226"/>
                <a:gd name="T4" fmla="*/ 226 w 226"/>
                <a:gd name="T5" fmla="*/ 113 h 226"/>
                <a:gd name="T6" fmla="*/ 113 w 226"/>
                <a:gd name="T7" fmla="*/ 0 h 226"/>
                <a:gd name="T8" fmla="*/ 0 w 226"/>
                <a:gd name="T9" fmla="*/ 113 h 226"/>
                <a:gd name="T10" fmla="*/ 113 w 226"/>
                <a:gd name="T11" fmla="*/ 226 h 226"/>
                <a:gd name="T12" fmla="*/ 113 w 226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26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cubicBezTo>
                    <a:pt x="226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0" y="175"/>
                    <a:pt x="50" y="226"/>
                    <a:pt x="113" y="226"/>
                  </a:cubicBezTo>
                  <a:lnTo>
                    <a:pt x="113" y="226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24">
              <a:extLst>
                <a:ext uri="{FF2B5EF4-FFF2-40B4-BE49-F238E27FC236}">
                  <a16:creationId xmlns:a16="http://schemas.microsoft.com/office/drawing/2014/main" id="{4C0D8D4E-E58D-4291-847B-A5560AB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6080125"/>
              <a:ext cx="1003300" cy="28575"/>
            </a:xfrm>
            <a:custGeom>
              <a:avLst/>
              <a:gdLst>
                <a:gd name="T0" fmla="*/ 0 w 1052"/>
                <a:gd name="T1" fmla="*/ 0 h 30"/>
                <a:gd name="T2" fmla="*/ 0 w 1052"/>
                <a:gd name="T3" fmla="*/ 0 h 30"/>
                <a:gd name="T4" fmla="*/ 1052 w 1052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2" h="30">
                  <a:moveTo>
                    <a:pt x="0" y="0"/>
                  </a:moveTo>
                  <a:lnTo>
                    <a:pt x="0" y="0"/>
                  </a:lnTo>
                  <a:lnTo>
                    <a:pt x="1052" y="3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25">
              <a:extLst>
                <a:ext uri="{FF2B5EF4-FFF2-40B4-BE49-F238E27FC236}">
                  <a16:creationId xmlns:a16="http://schemas.microsoft.com/office/drawing/2014/main" id="{443FF4C5-F5AA-4F7A-882A-ABCF260A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6329363"/>
              <a:ext cx="1016000" cy="174625"/>
            </a:xfrm>
            <a:custGeom>
              <a:avLst/>
              <a:gdLst>
                <a:gd name="T0" fmla="*/ 0 w 1066"/>
                <a:gd name="T1" fmla="*/ 184 h 184"/>
                <a:gd name="T2" fmla="*/ 0 w 1066"/>
                <a:gd name="T3" fmla="*/ 184 h 184"/>
                <a:gd name="T4" fmla="*/ 1066 w 1066"/>
                <a:gd name="T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6" h="184">
                  <a:moveTo>
                    <a:pt x="0" y="184"/>
                  </a:moveTo>
                  <a:lnTo>
                    <a:pt x="0" y="184"/>
                  </a:lnTo>
                  <a:lnTo>
                    <a:pt x="1066" y="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26">
              <a:extLst>
                <a:ext uri="{FF2B5EF4-FFF2-40B4-BE49-F238E27FC236}">
                  <a16:creationId xmlns:a16="http://schemas.microsoft.com/office/drawing/2014/main" id="{FF79EFA4-A52A-44C7-AE4F-131FE0535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8038" y="5253038"/>
              <a:ext cx="1663700" cy="858838"/>
            </a:xfrm>
            <a:custGeom>
              <a:avLst/>
              <a:gdLst>
                <a:gd name="T0" fmla="*/ 1744 w 1744"/>
                <a:gd name="T1" fmla="*/ 898 h 898"/>
                <a:gd name="T2" fmla="*/ 1744 w 1744"/>
                <a:gd name="T3" fmla="*/ 898 h 898"/>
                <a:gd name="T4" fmla="*/ 945 w 1744"/>
                <a:gd name="T5" fmla="*/ 91 h 898"/>
                <a:gd name="T6" fmla="*/ 0 w 1744"/>
                <a:gd name="T7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898">
                  <a:moveTo>
                    <a:pt x="1744" y="898"/>
                  </a:moveTo>
                  <a:lnTo>
                    <a:pt x="1744" y="898"/>
                  </a:lnTo>
                  <a:lnTo>
                    <a:pt x="945" y="91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27">
              <a:extLst>
                <a:ext uri="{FF2B5EF4-FFF2-40B4-BE49-F238E27FC236}">
                  <a16:creationId xmlns:a16="http://schemas.microsoft.com/office/drawing/2014/main" id="{60892D73-A06A-480B-834B-B59B3F0E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300" y="5135563"/>
              <a:ext cx="241300" cy="944563"/>
            </a:xfrm>
            <a:custGeom>
              <a:avLst/>
              <a:gdLst>
                <a:gd name="T0" fmla="*/ 252 w 252"/>
                <a:gd name="T1" fmla="*/ 0 h 989"/>
                <a:gd name="T2" fmla="*/ 252 w 252"/>
                <a:gd name="T3" fmla="*/ 0 h 989"/>
                <a:gd name="T4" fmla="*/ 207 w 252"/>
                <a:gd name="T5" fmla="*/ 214 h 989"/>
                <a:gd name="T6" fmla="*/ 0 w 252"/>
                <a:gd name="T7" fmla="*/ 989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989">
                  <a:moveTo>
                    <a:pt x="252" y="0"/>
                  </a:moveTo>
                  <a:lnTo>
                    <a:pt x="252" y="0"/>
                  </a:lnTo>
                  <a:lnTo>
                    <a:pt x="207" y="214"/>
                  </a:lnTo>
                  <a:lnTo>
                    <a:pt x="0" y="989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28">
              <a:extLst>
                <a:ext uri="{FF2B5EF4-FFF2-40B4-BE49-F238E27FC236}">
                  <a16:creationId xmlns:a16="http://schemas.microsoft.com/office/drawing/2014/main" id="{4397685F-C472-4BA7-AB77-46CBC8F67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8925" y="5006975"/>
              <a:ext cx="436563" cy="165100"/>
            </a:xfrm>
            <a:custGeom>
              <a:avLst/>
              <a:gdLst>
                <a:gd name="T0" fmla="*/ 0 w 457"/>
                <a:gd name="T1" fmla="*/ 97 h 172"/>
                <a:gd name="T2" fmla="*/ 0 w 457"/>
                <a:gd name="T3" fmla="*/ 97 h 172"/>
                <a:gd name="T4" fmla="*/ 286 w 457"/>
                <a:gd name="T5" fmla="*/ 29 h 172"/>
                <a:gd name="T6" fmla="*/ 366 w 457"/>
                <a:gd name="T7" fmla="*/ 133 h 172"/>
                <a:gd name="T8" fmla="*/ 0 w 457"/>
                <a:gd name="T9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72">
                  <a:moveTo>
                    <a:pt x="0" y="97"/>
                  </a:moveTo>
                  <a:lnTo>
                    <a:pt x="0" y="97"/>
                  </a:lnTo>
                  <a:cubicBezTo>
                    <a:pt x="0" y="97"/>
                    <a:pt x="182" y="0"/>
                    <a:pt x="286" y="29"/>
                  </a:cubicBezTo>
                  <a:cubicBezTo>
                    <a:pt x="340" y="44"/>
                    <a:pt x="457" y="94"/>
                    <a:pt x="366" y="133"/>
                  </a:cubicBezTo>
                  <a:cubicBezTo>
                    <a:pt x="275" y="172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29">
              <a:extLst>
                <a:ext uri="{FF2B5EF4-FFF2-40B4-BE49-F238E27FC236}">
                  <a16:creationId xmlns:a16="http://schemas.microsoft.com/office/drawing/2014/main" id="{2A7D403C-163F-4FFC-9C51-A81FEC3F2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8925" y="5006975"/>
              <a:ext cx="436563" cy="165100"/>
            </a:xfrm>
            <a:custGeom>
              <a:avLst/>
              <a:gdLst>
                <a:gd name="T0" fmla="*/ 0 w 457"/>
                <a:gd name="T1" fmla="*/ 97 h 172"/>
                <a:gd name="T2" fmla="*/ 0 w 457"/>
                <a:gd name="T3" fmla="*/ 97 h 172"/>
                <a:gd name="T4" fmla="*/ 286 w 457"/>
                <a:gd name="T5" fmla="*/ 29 h 172"/>
                <a:gd name="T6" fmla="*/ 366 w 457"/>
                <a:gd name="T7" fmla="*/ 133 h 172"/>
                <a:gd name="T8" fmla="*/ 0 w 457"/>
                <a:gd name="T9" fmla="*/ 97 h 172"/>
                <a:gd name="T10" fmla="*/ 0 w 457"/>
                <a:gd name="T1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172">
                  <a:moveTo>
                    <a:pt x="0" y="97"/>
                  </a:moveTo>
                  <a:lnTo>
                    <a:pt x="0" y="97"/>
                  </a:lnTo>
                  <a:cubicBezTo>
                    <a:pt x="0" y="97"/>
                    <a:pt x="182" y="0"/>
                    <a:pt x="286" y="29"/>
                  </a:cubicBezTo>
                  <a:cubicBezTo>
                    <a:pt x="340" y="44"/>
                    <a:pt x="457" y="94"/>
                    <a:pt x="366" y="133"/>
                  </a:cubicBezTo>
                  <a:cubicBezTo>
                    <a:pt x="275" y="172"/>
                    <a:pt x="0" y="97"/>
                    <a:pt x="0" y="97"/>
                  </a:cubicBezTo>
                  <a:lnTo>
                    <a:pt x="0" y="97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30">
              <a:extLst>
                <a:ext uri="{FF2B5EF4-FFF2-40B4-BE49-F238E27FC236}">
                  <a16:creationId xmlns:a16="http://schemas.microsoft.com/office/drawing/2014/main" id="{1C1F3D08-C830-4E14-AE1C-546BD24FC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4941888"/>
              <a:ext cx="203200" cy="246063"/>
            </a:xfrm>
            <a:custGeom>
              <a:avLst/>
              <a:gdLst>
                <a:gd name="T0" fmla="*/ 1 w 213"/>
                <a:gd name="T1" fmla="*/ 0 h 258"/>
                <a:gd name="T2" fmla="*/ 1 w 213"/>
                <a:gd name="T3" fmla="*/ 0 h 258"/>
                <a:gd name="T4" fmla="*/ 213 w 213"/>
                <a:gd name="T5" fmla="*/ 77 h 258"/>
                <a:gd name="T6" fmla="*/ 106 w 213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258">
                  <a:moveTo>
                    <a:pt x="1" y="0"/>
                  </a:moveTo>
                  <a:lnTo>
                    <a:pt x="1" y="0"/>
                  </a:lnTo>
                  <a:lnTo>
                    <a:pt x="213" y="77"/>
                  </a:lnTo>
                  <a:cubicBezTo>
                    <a:pt x="213" y="77"/>
                    <a:pt x="0" y="89"/>
                    <a:pt x="106" y="258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88C09C5D-AFFC-447F-BB95-33659A0E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06" y="1185267"/>
            <a:ext cx="4940300" cy="27178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BBD2160-5B67-497D-8FD1-CFE7AE9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66" y="4260254"/>
            <a:ext cx="4000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99A1-6B5C-42F5-9A5B-B2E88C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Sport: Fussball, baden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E24FB1A-E944-404E-A133-4777A5572971}"/>
              </a:ext>
            </a:extLst>
          </p:cNvPr>
          <p:cNvGrpSpPr>
            <a:grpSpLocks noChangeAspect="1"/>
          </p:cNvGrpSpPr>
          <p:nvPr/>
        </p:nvGrpSpPr>
        <p:grpSpPr>
          <a:xfrm>
            <a:off x="7242971" y="4773984"/>
            <a:ext cx="2720976" cy="2139950"/>
            <a:chOff x="7889875" y="4489451"/>
            <a:chExt cx="2720976" cy="2139950"/>
          </a:xfrm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16E98207-B407-401A-B238-59D105873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4800" y="5794376"/>
              <a:ext cx="1865313" cy="835025"/>
            </a:xfrm>
            <a:custGeom>
              <a:avLst/>
              <a:gdLst>
                <a:gd name="T0" fmla="*/ 1956 w 1956"/>
                <a:gd name="T1" fmla="*/ 438 h 876"/>
                <a:gd name="T2" fmla="*/ 1956 w 1956"/>
                <a:gd name="T3" fmla="*/ 438 h 876"/>
                <a:gd name="T4" fmla="*/ 978 w 1956"/>
                <a:gd name="T5" fmla="*/ 0 h 876"/>
                <a:gd name="T6" fmla="*/ 0 w 1956"/>
                <a:gd name="T7" fmla="*/ 438 h 876"/>
                <a:gd name="T8" fmla="*/ 978 w 1956"/>
                <a:gd name="T9" fmla="*/ 876 h 876"/>
                <a:gd name="T10" fmla="*/ 1956 w 1956"/>
                <a:gd name="T11" fmla="*/ 438 h 876"/>
                <a:gd name="T12" fmla="*/ 1517 w 1956"/>
                <a:gd name="T13" fmla="*/ 320 h 876"/>
                <a:gd name="T14" fmla="*/ 1517 w 1956"/>
                <a:gd name="T15" fmla="*/ 320 h 876"/>
                <a:gd name="T16" fmla="*/ 978 w 1956"/>
                <a:gd name="T17" fmla="*/ 437 h 876"/>
                <a:gd name="T18" fmla="*/ 439 w 1956"/>
                <a:gd name="T19" fmla="*/ 320 h 876"/>
                <a:gd name="T20" fmla="*/ 978 w 1956"/>
                <a:gd name="T21" fmla="*/ 202 h 876"/>
                <a:gd name="T22" fmla="*/ 1517 w 1956"/>
                <a:gd name="T23" fmla="*/ 3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6" h="876">
                  <a:moveTo>
                    <a:pt x="1956" y="438"/>
                  </a:moveTo>
                  <a:lnTo>
                    <a:pt x="1956" y="438"/>
                  </a:lnTo>
                  <a:cubicBezTo>
                    <a:pt x="1956" y="196"/>
                    <a:pt x="1518" y="0"/>
                    <a:pt x="978" y="0"/>
                  </a:cubicBezTo>
                  <a:cubicBezTo>
                    <a:pt x="438" y="0"/>
                    <a:pt x="0" y="196"/>
                    <a:pt x="0" y="438"/>
                  </a:cubicBezTo>
                  <a:cubicBezTo>
                    <a:pt x="0" y="680"/>
                    <a:pt x="438" y="876"/>
                    <a:pt x="978" y="876"/>
                  </a:cubicBezTo>
                  <a:cubicBezTo>
                    <a:pt x="1518" y="876"/>
                    <a:pt x="1956" y="680"/>
                    <a:pt x="1956" y="438"/>
                  </a:cubicBezTo>
                  <a:close/>
                  <a:moveTo>
                    <a:pt x="1517" y="320"/>
                  </a:moveTo>
                  <a:lnTo>
                    <a:pt x="1517" y="320"/>
                  </a:lnTo>
                  <a:cubicBezTo>
                    <a:pt x="1517" y="384"/>
                    <a:pt x="1276" y="437"/>
                    <a:pt x="978" y="437"/>
                  </a:cubicBezTo>
                  <a:cubicBezTo>
                    <a:pt x="681" y="437"/>
                    <a:pt x="439" y="384"/>
                    <a:pt x="439" y="320"/>
                  </a:cubicBezTo>
                  <a:cubicBezTo>
                    <a:pt x="439" y="255"/>
                    <a:pt x="681" y="202"/>
                    <a:pt x="978" y="202"/>
                  </a:cubicBezTo>
                  <a:cubicBezTo>
                    <a:pt x="1276" y="202"/>
                    <a:pt x="1517" y="255"/>
                    <a:pt x="1517" y="320"/>
                  </a:cubicBez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EC912E17-3490-49D9-810A-63E6A2846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4800" y="5794376"/>
              <a:ext cx="1865313" cy="835025"/>
            </a:xfrm>
            <a:custGeom>
              <a:avLst/>
              <a:gdLst>
                <a:gd name="T0" fmla="*/ 1956 w 1956"/>
                <a:gd name="T1" fmla="*/ 438 h 876"/>
                <a:gd name="T2" fmla="*/ 1956 w 1956"/>
                <a:gd name="T3" fmla="*/ 438 h 876"/>
                <a:gd name="T4" fmla="*/ 978 w 1956"/>
                <a:gd name="T5" fmla="*/ 0 h 876"/>
                <a:gd name="T6" fmla="*/ 0 w 1956"/>
                <a:gd name="T7" fmla="*/ 438 h 876"/>
                <a:gd name="T8" fmla="*/ 978 w 1956"/>
                <a:gd name="T9" fmla="*/ 876 h 876"/>
                <a:gd name="T10" fmla="*/ 1956 w 1956"/>
                <a:gd name="T11" fmla="*/ 438 h 876"/>
                <a:gd name="T12" fmla="*/ 1956 w 1956"/>
                <a:gd name="T13" fmla="*/ 438 h 876"/>
                <a:gd name="T14" fmla="*/ 1517 w 1956"/>
                <a:gd name="T15" fmla="*/ 320 h 876"/>
                <a:gd name="T16" fmla="*/ 1517 w 1956"/>
                <a:gd name="T17" fmla="*/ 320 h 876"/>
                <a:gd name="T18" fmla="*/ 978 w 1956"/>
                <a:gd name="T19" fmla="*/ 437 h 876"/>
                <a:gd name="T20" fmla="*/ 439 w 1956"/>
                <a:gd name="T21" fmla="*/ 320 h 876"/>
                <a:gd name="T22" fmla="*/ 978 w 1956"/>
                <a:gd name="T23" fmla="*/ 202 h 876"/>
                <a:gd name="T24" fmla="*/ 1517 w 1956"/>
                <a:gd name="T25" fmla="*/ 320 h 876"/>
                <a:gd name="T26" fmla="*/ 1517 w 1956"/>
                <a:gd name="T27" fmla="*/ 3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6" h="876">
                  <a:moveTo>
                    <a:pt x="1956" y="438"/>
                  </a:moveTo>
                  <a:lnTo>
                    <a:pt x="1956" y="438"/>
                  </a:lnTo>
                  <a:cubicBezTo>
                    <a:pt x="1956" y="196"/>
                    <a:pt x="1518" y="0"/>
                    <a:pt x="978" y="0"/>
                  </a:cubicBezTo>
                  <a:cubicBezTo>
                    <a:pt x="438" y="0"/>
                    <a:pt x="0" y="196"/>
                    <a:pt x="0" y="438"/>
                  </a:cubicBezTo>
                  <a:cubicBezTo>
                    <a:pt x="0" y="680"/>
                    <a:pt x="438" y="876"/>
                    <a:pt x="978" y="876"/>
                  </a:cubicBezTo>
                  <a:cubicBezTo>
                    <a:pt x="1518" y="876"/>
                    <a:pt x="1956" y="680"/>
                    <a:pt x="1956" y="438"/>
                  </a:cubicBezTo>
                  <a:lnTo>
                    <a:pt x="1956" y="438"/>
                  </a:lnTo>
                  <a:close/>
                  <a:moveTo>
                    <a:pt x="1517" y="320"/>
                  </a:moveTo>
                  <a:lnTo>
                    <a:pt x="1517" y="320"/>
                  </a:lnTo>
                  <a:cubicBezTo>
                    <a:pt x="1517" y="384"/>
                    <a:pt x="1276" y="437"/>
                    <a:pt x="978" y="437"/>
                  </a:cubicBezTo>
                  <a:cubicBezTo>
                    <a:pt x="681" y="437"/>
                    <a:pt x="439" y="384"/>
                    <a:pt x="439" y="320"/>
                  </a:cubicBezTo>
                  <a:cubicBezTo>
                    <a:pt x="439" y="255"/>
                    <a:pt x="681" y="202"/>
                    <a:pt x="978" y="202"/>
                  </a:cubicBezTo>
                  <a:cubicBezTo>
                    <a:pt x="1276" y="202"/>
                    <a:pt x="1517" y="255"/>
                    <a:pt x="1517" y="320"/>
                  </a:cubicBezTo>
                  <a:lnTo>
                    <a:pt x="1517" y="32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275301E1-1CB2-44F5-B2A1-85D59DFD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6159501"/>
              <a:ext cx="512763" cy="454025"/>
            </a:xfrm>
            <a:custGeom>
              <a:avLst/>
              <a:gdLst>
                <a:gd name="T0" fmla="*/ 0 w 538"/>
                <a:gd name="T1" fmla="*/ 39 h 476"/>
                <a:gd name="T2" fmla="*/ 0 w 538"/>
                <a:gd name="T3" fmla="*/ 39 h 476"/>
                <a:gd name="T4" fmla="*/ 52 w 538"/>
                <a:gd name="T5" fmla="*/ 476 h 476"/>
                <a:gd name="T6" fmla="*/ 417 w 538"/>
                <a:gd name="T7" fmla="*/ 390 h 476"/>
                <a:gd name="T8" fmla="*/ 246 w 538"/>
                <a:gd name="T9" fmla="*/ 0 h 476"/>
                <a:gd name="T10" fmla="*/ 0 w 538"/>
                <a:gd name="T11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476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223" y="255"/>
                    <a:pt x="52" y="476"/>
                  </a:cubicBezTo>
                  <a:cubicBezTo>
                    <a:pt x="52" y="476"/>
                    <a:pt x="273" y="449"/>
                    <a:pt x="417" y="390"/>
                  </a:cubicBezTo>
                  <a:cubicBezTo>
                    <a:pt x="417" y="390"/>
                    <a:pt x="538" y="86"/>
                    <a:pt x="246" y="0"/>
                  </a:cubicBezTo>
                  <a:cubicBezTo>
                    <a:pt x="246" y="0"/>
                    <a:pt x="201" y="21"/>
                    <a:pt x="0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2821968A-F727-41CE-9FC7-AD9652EE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6159501"/>
              <a:ext cx="512763" cy="454025"/>
            </a:xfrm>
            <a:custGeom>
              <a:avLst/>
              <a:gdLst>
                <a:gd name="T0" fmla="*/ 0 w 538"/>
                <a:gd name="T1" fmla="*/ 39 h 476"/>
                <a:gd name="T2" fmla="*/ 0 w 538"/>
                <a:gd name="T3" fmla="*/ 39 h 476"/>
                <a:gd name="T4" fmla="*/ 52 w 538"/>
                <a:gd name="T5" fmla="*/ 476 h 476"/>
                <a:gd name="T6" fmla="*/ 417 w 538"/>
                <a:gd name="T7" fmla="*/ 390 h 476"/>
                <a:gd name="T8" fmla="*/ 246 w 538"/>
                <a:gd name="T9" fmla="*/ 0 h 476"/>
                <a:gd name="T10" fmla="*/ 0 w 538"/>
                <a:gd name="T11" fmla="*/ 39 h 476"/>
                <a:gd name="T12" fmla="*/ 0 w 538"/>
                <a:gd name="T13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476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223" y="255"/>
                    <a:pt x="52" y="476"/>
                  </a:cubicBezTo>
                  <a:cubicBezTo>
                    <a:pt x="52" y="476"/>
                    <a:pt x="273" y="449"/>
                    <a:pt x="417" y="390"/>
                  </a:cubicBezTo>
                  <a:cubicBezTo>
                    <a:pt x="417" y="390"/>
                    <a:pt x="538" y="86"/>
                    <a:pt x="246" y="0"/>
                  </a:cubicBezTo>
                  <a:cubicBezTo>
                    <a:pt x="246" y="0"/>
                    <a:pt x="201" y="21"/>
                    <a:pt x="0" y="39"/>
                  </a:cubicBezTo>
                  <a:lnTo>
                    <a:pt x="0" y="3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E7F3C989-34DD-4610-9A0C-6C9781CB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763" y="6159501"/>
              <a:ext cx="514350" cy="454025"/>
            </a:xfrm>
            <a:custGeom>
              <a:avLst/>
              <a:gdLst>
                <a:gd name="T0" fmla="*/ 538 w 538"/>
                <a:gd name="T1" fmla="*/ 39 h 476"/>
                <a:gd name="T2" fmla="*/ 538 w 538"/>
                <a:gd name="T3" fmla="*/ 39 h 476"/>
                <a:gd name="T4" fmla="*/ 486 w 538"/>
                <a:gd name="T5" fmla="*/ 476 h 476"/>
                <a:gd name="T6" fmla="*/ 122 w 538"/>
                <a:gd name="T7" fmla="*/ 390 h 476"/>
                <a:gd name="T8" fmla="*/ 293 w 538"/>
                <a:gd name="T9" fmla="*/ 0 h 476"/>
                <a:gd name="T10" fmla="*/ 538 w 538"/>
                <a:gd name="T11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476">
                  <a:moveTo>
                    <a:pt x="538" y="39"/>
                  </a:moveTo>
                  <a:lnTo>
                    <a:pt x="538" y="39"/>
                  </a:lnTo>
                  <a:cubicBezTo>
                    <a:pt x="538" y="39"/>
                    <a:pt x="315" y="255"/>
                    <a:pt x="486" y="476"/>
                  </a:cubicBezTo>
                  <a:cubicBezTo>
                    <a:pt x="486" y="476"/>
                    <a:pt x="266" y="449"/>
                    <a:pt x="122" y="390"/>
                  </a:cubicBezTo>
                  <a:cubicBezTo>
                    <a:pt x="122" y="390"/>
                    <a:pt x="0" y="86"/>
                    <a:pt x="293" y="0"/>
                  </a:cubicBezTo>
                  <a:cubicBezTo>
                    <a:pt x="293" y="0"/>
                    <a:pt x="338" y="21"/>
                    <a:pt x="538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C41D322B-6C90-4640-93A4-832E37E3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763" y="6159501"/>
              <a:ext cx="514350" cy="454025"/>
            </a:xfrm>
            <a:custGeom>
              <a:avLst/>
              <a:gdLst>
                <a:gd name="T0" fmla="*/ 538 w 538"/>
                <a:gd name="T1" fmla="*/ 39 h 476"/>
                <a:gd name="T2" fmla="*/ 538 w 538"/>
                <a:gd name="T3" fmla="*/ 39 h 476"/>
                <a:gd name="T4" fmla="*/ 486 w 538"/>
                <a:gd name="T5" fmla="*/ 476 h 476"/>
                <a:gd name="T6" fmla="*/ 122 w 538"/>
                <a:gd name="T7" fmla="*/ 390 h 476"/>
                <a:gd name="T8" fmla="*/ 293 w 538"/>
                <a:gd name="T9" fmla="*/ 0 h 476"/>
                <a:gd name="T10" fmla="*/ 538 w 538"/>
                <a:gd name="T11" fmla="*/ 39 h 476"/>
                <a:gd name="T12" fmla="*/ 538 w 538"/>
                <a:gd name="T13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476">
                  <a:moveTo>
                    <a:pt x="538" y="39"/>
                  </a:moveTo>
                  <a:lnTo>
                    <a:pt x="538" y="39"/>
                  </a:lnTo>
                  <a:cubicBezTo>
                    <a:pt x="538" y="39"/>
                    <a:pt x="315" y="255"/>
                    <a:pt x="486" y="476"/>
                  </a:cubicBezTo>
                  <a:cubicBezTo>
                    <a:pt x="486" y="476"/>
                    <a:pt x="266" y="449"/>
                    <a:pt x="122" y="390"/>
                  </a:cubicBezTo>
                  <a:cubicBezTo>
                    <a:pt x="122" y="390"/>
                    <a:pt x="0" y="86"/>
                    <a:pt x="293" y="0"/>
                  </a:cubicBezTo>
                  <a:cubicBezTo>
                    <a:pt x="293" y="0"/>
                    <a:pt x="338" y="21"/>
                    <a:pt x="538" y="39"/>
                  </a:cubicBezTo>
                  <a:lnTo>
                    <a:pt x="538" y="3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84D6C935-ED63-4198-812A-734EC1DCC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5846763"/>
              <a:ext cx="412750" cy="201613"/>
            </a:xfrm>
            <a:custGeom>
              <a:avLst/>
              <a:gdLst>
                <a:gd name="T0" fmla="*/ 168 w 432"/>
                <a:gd name="T1" fmla="*/ 211 h 211"/>
                <a:gd name="T2" fmla="*/ 168 w 432"/>
                <a:gd name="T3" fmla="*/ 211 h 211"/>
                <a:gd name="T4" fmla="*/ 432 w 432"/>
                <a:gd name="T5" fmla="*/ 101 h 211"/>
                <a:gd name="T6" fmla="*/ 161 w 432"/>
                <a:gd name="T7" fmla="*/ 0 h 211"/>
                <a:gd name="T8" fmla="*/ 5 w 432"/>
                <a:gd name="T9" fmla="*/ 173 h 211"/>
                <a:gd name="T10" fmla="*/ 168 w 432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211">
                  <a:moveTo>
                    <a:pt x="168" y="211"/>
                  </a:moveTo>
                  <a:lnTo>
                    <a:pt x="168" y="211"/>
                  </a:lnTo>
                  <a:cubicBezTo>
                    <a:pt x="168" y="211"/>
                    <a:pt x="171" y="29"/>
                    <a:pt x="432" y="101"/>
                  </a:cubicBezTo>
                  <a:cubicBezTo>
                    <a:pt x="432" y="101"/>
                    <a:pt x="313" y="29"/>
                    <a:pt x="161" y="0"/>
                  </a:cubicBezTo>
                  <a:cubicBezTo>
                    <a:pt x="161" y="0"/>
                    <a:pt x="0" y="19"/>
                    <a:pt x="5" y="173"/>
                  </a:cubicBezTo>
                  <a:cubicBezTo>
                    <a:pt x="5" y="173"/>
                    <a:pt x="55" y="166"/>
                    <a:pt x="168" y="21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330D6263-D5FF-4A16-9416-D8B59E38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5846763"/>
              <a:ext cx="412750" cy="201613"/>
            </a:xfrm>
            <a:custGeom>
              <a:avLst/>
              <a:gdLst>
                <a:gd name="T0" fmla="*/ 168 w 432"/>
                <a:gd name="T1" fmla="*/ 211 h 211"/>
                <a:gd name="T2" fmla="*/ 168 w 432"/>
                <a:gd name="T3" fmla="*/ 211 h 211"/>
                <a:gd name="T4" fmla="*/ 432 w 432"/>
                <a:gd name="T5" fmla="*/ 101 h 211"/>
                <a:gd name="T6" fmla="*/ 161 w 432"/>
                <a:gd name="T7" fmla="*/ 0 h 211"/>
                <a:gd name="T8" fmla="*/ 5 w 432"/>
                <a:gd name="T9" fmla="*/ 173 h 211"/>
                <a:gd name="T10" fmla="*/ 168 w 432"/>
                <a:gd name="T11" fmla="*/ 211 h 211"/>
                <a:gd name="T12" fmla="*/ 168 w 432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211">
                  <a:moveTo>
                    <a:pt x="168" y="211"/>
                  </a:moveTo>
                  <a:lnTo>
                    <a:pt x="168" y="211"/>
                  </a:lnTo>
                  <a:cubicBezTo>
                    <a:pt x="168" y="211"/>
                    <a:pt x="171" y="29"/>
                    <a:pt x="432" y="101"/>
                  </a:cubicBezTo>
                  <a:cubicBezTo>
                    <a:pt x="432" y="101"/>
                    <a:pt x="313" y="29"/>
                    <a:pt x="161" y="0"/>
                  </a:cubicBezTo>
                  <a:cubicBezTo>
                    <a:pt x="161" y="0"/>
                    <a:pt x="0" y="19"/>
                    <a:pt x="5" y="173"/>
                  </a:cubicBezTo>
                  <a:cubicBezTo>
                    <a:pt x="5" y="173"/>
                    <a:pt x="55" y="166"/>
                    <a:pt x="168" y="211"/>
                  </a:cubicBezTo>
                  <a:lnTo>
                    <a:pt x="168" y="21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2C7E7F6C-EBDE-48B7-AFD8-59DF07D0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5818188"/>
              <a:ext cx="420688" cy="203200"/>
            </a:xfrm>
            <a:custGeom>
              <a:avLst/>
              <a:gdLst>
                <a:gd name="T0" fmla="*/ 263 w 441"/>
                <a:gd name="T1" fmla="*/ 212 h 212"/>
                <a:gd name="T2" fmla="*/ 263 w 441"/>
                <a:gd name="T3" fmla="*/ 212 h 212"/>
                <a:gd name="T4" fmla="*/ 0 w 441"/>
                <a:gd name="T5" fmla="*/ 73 h 212"/>
                <a:gd name="T6" fmla="*/ 283 w 441"/>
                <a:gd name="T7" fmla="*/ 0 h 212"/>
                <a:gd name="T8" fmla="*/ 423 w 441"/>
                <a:gd name="T9" fmla="*/ 186 h 212"/>
                <a:gd name="T10" fmla="*/ 263 w 441"/>
                <a:gd name="T1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212">
                  <a:moveTo>
                    <a:pt x="263" y="212"/>
                  </a:moveTo>
                  <a:lnTo>
                    <a:pt x="263" y="212"/>
                  </a:lnTo>
                  <a:cubicBezTo>
                    <a:pt x="263" y="212"/>
                    <a:pt x="266" y="24"/>
                    <a:pt x="0" y="73"/>
                  </a:cubicBezTo>
                  <a:cubicBezTo>
                    <a:pt x="0" y="73"/>
                    <a:pt x="129" y="15"/>
                    <a:pt x="283" y="0"/>
                  </a:cubicBezTo>
                  <a:cubicBezTo>
                    <a:pt x="283" y="0"/>
                    <a:pt x="441" y="33"/>
                    <a:pt x="423" y="186"/>
                  </a:cubicBezTo>
                  <a:cubicBezTo>
                    <a:pt x="423" y="186"/>
                    <a:pt x="379" y="177"/>
                    <a:pt x="263" y="21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BB7890D7-8423-49DB-861A-51ADC75BA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5818188"/>
              <a:ext cx="420688" cy="203200"/>
            </a:xfrm>
            <a:custGeom>
              <a:avLst/>
              <a:gdLst>
                <a:gd name="T0" fmla="*/ 263 w 441"/>
                <a:gd name="T1" fmla="*/ 212 h 212"/>
                <a:gd name="T2" fmla="*/ 263 w 441"/>
                <a:gd name="T3" fmla="*/ 212 h 212"/>
                <a:gd name="T4" fmla="*/ 0 w 441"/>
                <a:gd name="T5" fmla="*/ 73 h 212"/>
                <a:gd name="T6" fmla="*/ 283 w 441"/>
                <a:gd name="T7" fmla="*/ 0 h 212"/>
                <a:gd name="T8" fmla="*/ 423 w 441"/>
                <a:gd name="T9" fmla="*/ 186 h 212"/>
                <a:gd name="T10" fmla="*/ 263 w 441"/>
                <a:gd name="T11" fmla="*/ 212 h 212"/>
                <a:gd name="T12" fmla="*/ 263 w 441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212">
                  <a:moveTo>
                    <a:pt x="263" y="212"/>
                  </a:moveTo>
                  <a:lnTo>
                    <a:pt x="263" y="212"/>
                  </a:lnTo>
                  <a:cubicBezTo>
                    <a:pt x="263" y="212"/>
                    <a:pt x="266" y="24"/>
                    <a:pt x="0" y="73"/>
                  </a:cubicBezTo>
                  <a:cubicBezTo>
                    <a:pt x="0" y="73"/>
                    <a:pt x="129" y="15"/>
                    <a:pt x="283" y="0"/>
                  </a:cubicBezTo>
                  <a:cubicBezTo>
                    <a:pt x="283" y="0"/>
                    <a:pt x="441" y="33"/>
                    <a:pt x="423" y="186"/>
                  </a:cubicBezTo>
                  <a:cubicBezTo>
                    <a:pt x="423" y="186"/>
                    <a:pt x="379" y="177"/>
                    <a:pt x="263" y="212"/>
                  </a:cubicBezTo>
                  <a:lnTo>
                    <a:pt x="263" y="212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37532DC4-AE3D-4883-8324-D3E21757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25" y="4972051"/>
              <a:ext cx="933450" cy="1019175"/>
            </a:xfrm>
            <a:custGeom>
              <a:avLst/>
              <a:gdLst>
                <a:gd name="T0" fmla="*/ 0 w 979"/>
                <a:gd name="T1" fmla="*/ 745 h 1068"/>
                <a:gd name="T2" fmla="*/ 0 w 979"/>
                <a:gd name="T3" fmla="*/ 745 h 1068"/>
                <a:gd name="T4" fmla="*/ 506 w 979"/>
                <a:gd name="T5" fmla="*/ 29 h 1068"/>
                <a:gd name="T6" fmla="*/ 507 w 979"/>
                <a:gd name="T7" fmla="*/ 29 h 1068"/>
                <a:gd name="T8" fmla="*/ 573 w 979"/>
                <a:gd name="T9" fmla="*/ 14 h 1068"/>
                <a:gd name="T10" fmla="*/ 582 w 979"/>
                <a:gd name="T11" fmla="*/ 82 h 1068"/>
                <a:gd name="T12" fmla="*/ 583 w 979"/>
                <a:gd name="T13" fmla="*/ 83 h 1068"/>
                <a:gd name="T14" fmla="*/ 649 w 979"/>
                <a:gd name="T15" fmla="*/ 68 h 1068"/>
                <a:gd name="T16" fmla="*/ 658 w 979"/>
                <a:gd name="T17" fmla="*/ 135 h 1068"/>
                <a:gd name="T18" fmla="*/ 659 w 979"/>
                <a:gd name="T19" fmla="*/ 136 h 1068"/>
                <a:gd name="T20" fmla="*/ 726 w 979"/>
                <a:gd name="T21" fmla="*/ 121 h 1068"/>
                <a:gd name="T22" fmla="*/ 734 w 979"/>
                <a:gd name="T23" fmla="*/ 189 h 1068"/>
                <a:gd name="T24" fmla="*/ 736 w 979"/>
                <a:gd name="T25" fmla="*/ 190 h 1068"/>
                <a:gd name="T26" fmla="*/ 802 w 979"/>
                <a:gd name="T27" fmla="*/ 175 h 1068"/>
                <a:gd name="T28" fmla="*/ 811 w 979"/>
                <a:gd name="T29" fmla="*/ 242 h 1068"/>
                <a:gd name="T30" fmla="*/ 812 w 979"/>
                <a:gd name="T31" fmla="*/ 243 h 1068"/>
                <a:gd name="T32" fmla="*/ 879 w 979"/>
                <a:gd name="T33" fmla="*/ 228 h 1068"/>
                <a:gd name="T34" fmla="*/ 887 w 979"/>
                <a:gd name="T35" fmla="*/ 296 h 1068"/>
                <a:gd name="T36" fmla="*/ 889 w 979"/>
                <a:gd name="T37" fmla="*/ 297 h 1068"/>
                <a:gd name="T38" fmla="*/ 955 w 979"/>
                <a:gd name="T39" fmla="*/ 282 h 1068"/>
                <a:gd name="T40" fmla="*/ 964 w 979"/>
                <a:gd name="T41" fmla="*/ 349 h 1068"/>
                <a:gd name="T42" fmla="*/ 964 w 979"/>
                <a:gd name="T43" fmla="*/ 349 h 1068"/>
                <a:gd name="T44" fmla="*/ 461 w 979"/>
                <a:gd name="T45" fmla="*/ 1068 h 1068"/>
                <a:gd name="T46" fmla="*/ 0 w 979"/>
                <a:gd name="T47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9" h="1068">
                  <a:moveTo>
                    <a:pt x="0" y="745"/>
                  </a:moveTo>
                  <a:lnTo>
                    <a:pt x="0" y="745"/>
                  </a:lnTo>
                  <a:lnTo>
                    <a:pt x="506" y="29"/>
                  </a:lnTo>
                  <a:lnTo>
                    <a:pt x="507" y="29"/>
                  </a:lnTo>
                  <a:cubicBezTo>
                    <a:pt x="524" y="7"/>
                    <a:pt x="553" y="0"/>
                    <a:pt x="573" y="14"/>
                  </a:cubicBezTo>
                  <a:cubicBezTo>
                    <a:pt x="593" y="28"/>
                    <a:pt x="597" y="58"/>
                    <a:pt x="582" y="82"/>
                  </a:cubicBezTo>
                  <a:lnTo>
                    <a:pt x="583" y="83"/>
                  </a:lnTo>
                  <a:cubicBezTo>
                    <a:pt x="600" y="60"/>
                    <a:pt x="629" y="53"/>
                    <a:pt x="649" y="68"/>
                  </a:cubicBezTo>
                  <a:cubicBezTo>
                    <a:pt x="670" y="82"/>
                    <a:pt x="673" y="112"/>
                    <a:pt x="658" y="135"/>
                  </a:cubicBezTo>
                  <a:lnTo>
                    <a:pt x="659" y="136"/>
                  </a:lnTo>
                  <a:cubicBezTo>
                    <a:pt x="676" y="114"/>
                    <a:pt x="706" y="107"/>
                    <a:pt x="726" y="121"/>
                  </a:cubicBezTo>
                  <a:cubicBezTo>
                    <a:pt x="746" y="135"/>
                    <a:pt x="749" y="165"/>
                    <a:pt x="734" y="189"/>
                  </a:cubicBezTo>
                  <a:lnTo>
                    <a:pt x="736" y="190"/>
                  </a:lnTo>
                  <a:cubicBezTo>
                    <a:pt x="753" y="167"/>
                    <a:pt x="782" y="160"/>
                    <a:pt x="802" y="175"/>
                  </a:cubicBezTo>
                  <a:cubicBezTo>
                    <a:pt x="822" y="189"/>
                    <a:pt x="826" y="219"/>
                    <a:pt x="811" y="242"/>
                  </a:cubicBezTo>
                  <a:lnTo>
                    <a:pt x="812" y="243"/>
                  </a:lnTo>
                  <a:cubicBezTo>
                    <a:pt x="829" y="221"/>
                    <a:pt x="858" y="214"/>
                    <a:pt x="879" y="228"/>
                  </a:cubicBezTo>
                  <a:cubicBezTo>
                    <a:pt x="899" y="242"/>
                    <a:pt x="902" y="272"/>
                    <a:pt x="887" y="296"/>
                  </a:cubicBezTo>
                  <a:lnTo>
                    <a:pt x="889" y="297"/>
                  </a:lnTo>
                  <a:cubicBezTo>
                    <a:pt x="906" y="274"/>
                    <a:pt x="935" y="267"/>
                    <a:pt x="955" y="282"/>
                  </a:cubicBezTo>
                  <a:cubicBezTo>
                    <a:pt x="975" y="296"/>
                    <a:pt x="979" y="326"/>
                    <a:pt x="964" y="349"/>
                  </a:cubicBezTo>
                  <a:lnTo>
                    <a:pt x="964" y="349"/>
                  </a:lnTo>
                  <a:lnTo>
                    <a:pt x="461" y="1068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48098741-1932-43E1-8C8F-3984CADB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25" y="4972051"/>
              <a:ext cx="933450" cy="1019175"/>
            </a:xfrm>
            <a:custGeom>
              <a:avLst/>
              <a:gdLst>
                <a:gd name="T0" fmla="*/ 0 w 979"/>
                <a:gd name="T1" fmla="*/ 745 h 1068"/>
                <a:gd name="T2" fmla="*/ 0 w 979"/>
                <a:gd name="T3" fmla="*/ 745 h 1068"/>
                <a:gd name="T4" fmla="*/ 506 w 979"/>
                <a:gd name="T5" fmla="*/ 29 h 1068"/>
                <a:gd name="T6" fmla="*/ 507 w 979"/>
                <a:gd name="T7" fmla="*/ 29 h 1068"/>
                <a:gd name="T8" fmla="*/ 573 w 979"/>
                <a:gd name="T9" fmla="*/ 14 h 1068"/>
                <a:gd name="T10" fmla="*/ 582 w 979"/>
                <a:gd name="T11" fmla="*/ 82 h 1068"/>
                <a:gd name="T12" fmla="*/ 583 w 979"/>
                <a:gd name="T13" fmla="*/ 83 h 1068"/>
                <a:gd name="T14" fmla="*/ 649 w 979"/>
                <a:gd name="T15" fmla="*/ 68 h 1068"/>
                <a:gd name="T16" fmla="*/ 658 w 979"/>
                <a:gd name="T17" fmla="*/ 135 h 1068"/>
                <a:gd name="T18" fmla="*/ 659 w 979"/>
                <a:gd name="T19" fmla="*/ 136 h 1068"/>
                <a:gd name="T20" fmla="*/ 726 w 979"/>
                <a:gd name="T21" fmla="*/ 121 h 1068"/>
                <a:gd name="T22" fmla="*/ 734 w 979"/>
                <a:gd name="T23" fmla="*/ 189 h 1068"/>
                <a:gd name="T24" fmla="*/ 736 w 979"/>
                <a:gd name="T25" fmla="*/ 190 h 1068"/>
                <a:gd name="T26" fmla="*/ 802 w 979"/>
                <a:gd name="T27" fmla="*/ 175 h 1068"/>
                <a:gd name="T28" fmla="*/ 811 w 979"/>
                <a:gd name="T29" fmla="*/ 242 h 1068"/>
                <a:gd name="T30" fmla="*/ 812 w 979"/>
                <a:gd name="T31" fmla="*/ 243 h 1068"/>
                <a:gd name="T32" fmla="*/ 879 w 979"/>
                <a:gd name="T33" fmla="*/ 228 h 1068"/>
                <a:gd name="T34" fmla="*/ 887 w 979"/>
                <a:gd name="T35" fmla="*/ 296 h 1068"/>
                <a:gd name="T36" fmla="*/ 889 w 979"/>
                <a:gd name="T37" fmla="*/ 297 h 1068"/>
                <a:gd name="T38" fmla="*/ 955 w 979"/>
                <a:gd name="T39" fmla="*/ 282 h 1068"/>
                <a:gd name="T40" fmla="*/ 964 w 979"/>
                <a:gd name="T41" fmla="*/ 349 h 1068"/>
                <a:gd name="T42" fmla="*/ 964 w 979"/>
                <a:gd name="T43" fmla="*/ 349 h 1068"/>
                <a:gd name="T44" fmla="*/ 461 w 979"/>
                <a:gd name="T45" fmla="*/ 1068 h 1068"/>
                <a:gd name="T46" fmla="*/ 0 w 979"/>
                <a:gd name="T47" fmla="*/ 745 h 1068"/>
                <a:gd name="T48" fmla="*/ 0 w 979"/>
                <a:gd name="T49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9" h="1068">
                  <a:moveTo>
                    <a:pt x="0" y="745"/>
                  </a:moveTo>
                  <a:lnTo>
                    <a:pt x="0" y="745"/>
                  </a:lnTo>
                  <a:lnTo>
                    <a:pt x="506" y="29"/>
                  </a:lnTo>
                  <a:lnTo>
                    <a:pt x="507" y="29"/>
                  </a:lnTo>
                  <a:cubicBezTo>
                    <a:pt x="524" y="7"/>
                    <a:pt x="553" y="0"/>
                    <a:pt x="573" y="14"/>
                  </a:cubicBezTo>
                  <a:cubicBezTo>
                    <a:pt x="593" y="28"/>
                    <a:pt x="597" y="58"/>
                    <a:pt x="582" y="82"/>
                  </a:cubicBezTo>
                  <a:lnTo>
                    <a:pt x="583" y="83"/>
                  </a:lnTo>
                  <a:cubicBezTo>
                    <a:pt x="600" y="60"/>
                    <a:pt x="629" y="53"/>
                    <a:pt x="649" y="68"/>
                  </a:cubicBezTo>
                  <a:cubicBezTo>
                    <a:pt x="670" y="82"/>
                    <a:pt x="673" y="112"/>
                    <a:pt x="658" y="135"/>
                  </a:cubicBezTo>
                  <a:lnTo>
                    <a:pt x="659" y="136"/>
                  </a:lnTo>
                  <a:cubicBezTo>
                    <a:pt x="676" y="114"/>
                    <a:pt x="706" y="107"/>
                    <a:pt x="726" y="121"/>
                  </a:cubicBezTo>
                  <a:cubicBezTo>
                    <a:pt x="746" y="135"/>
                    <a:pt x="749" y="165"/>
                    <a:pt x="734" y="189"/>
                  </a:cubicBezTo>
                  <a:lnTo>
                    <a:pt x="736" y="190"/>
                  </a:lnTo>
                  <a:cubicBezTo>
                    <a:pt x="753" y="167"/>
                    <a:pt x="782" y="160"/>
                    <a:pt x="802" y="175"/>
                  </a:cubicBezTo>
                  <a:cubicBezTo>
                    <a:pt x="822" y="189"/>
                    <a:pt x="826" y="219"/>
                    <a:pt x="811" y="242"/>
                  </a:cubicBezTo>
                  <a:lnTo>
                    <a:pt x="812" y="243"/>
                  </a:lnTo>
                  <a:cubicBezTo>
                    <a:pt x="829" y="221"/>
                    <a:pt x="858" y="214"/>
                    <a:pt x="879" y="228"/>
                  </a:cubicBezTo>
                  <a:cubicBezTo>
                    <a:pt x="899" y="242"/>
                    <a:pt x="902" y="272"/>
                    <a:pt x="887" y="296"/>
                  </a:cubicBezTo>
                  <a:lnTo>
                    <a:pt x="889" y="297"/>
                  </a:lnTo>
                  <a:cubicBezTo>
                    <a:pt x="906" y="274"/>
                    <a:pt x="935" y="267"/>
                    <a:pt x="955" y="282"/>
                  </a:cubicBezTo>
                  <a:cubicBezTo>
                    <a:pt x="975" y="296"/>
                    <a:pt x="979" y="326"/>
                    <a:pt x="964" y="349"/>
                  </a:cubicBezTo>
                  <a:lnTo>
                    <a:pt x="964" y="349"/>
                  </a:lnTo>
                  <a:lnTo>
                    <a:pt x="461" y="1068"/>
                  </a:lnTo>
                  <a:lnTo>
                    <a:pt x="0" y="745"/>
                  </a:lnTo>
                  <a:lnTo>
                    <a:pt x="0" y="74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0637934D-AE61-4C42-8256-E5B80CCC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3888" y="5256213"/>
              <a:ext cx="206375" cy="293688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B0E7909D-EA30-4AF3-8863-FB6DACC4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5205413"/>
              <a:ext cx="204788" cy="292100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B83129C2-A312-4B6A-9C53-D51F7A86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838" y="5154613"/>
              <a:ext cx="206375" cy="293688"/>
            </a:xfrm>
            <a:custGeom>
              <a:avLst/>
              <a:gdLst>
                <a:gd name="T0" fmla="*/ 216 w 216"/>
                <a:gd name="T1" fmla="*/ 0 h 307"/>
                <a:gd name="T2" fmla="*/ 216 w 216"/>
                <a:gd name="T3" fmla="*/ 0 h 307"/>
                <a:gd name="T4" fmla="*/ 0 w 216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307">
                  <a:moveTo>
                    <a:pt x="216" y="0"/>
                  </a:moveTo>
                  <a:lnTo>
                    <a:pt x="216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1FB1D328-59AD-4BD7-BABF-27CA2E90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5103813"/>
              <a:ext cx="204788" cy="293688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A8410A43-AE61-401F-AE1A-5ADB8785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5053013"/>
              <a:ext cx="204788" cy="292100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AD90C7FA-EDA3-4D83-B52A-CE9C0AF7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313" y="5686426"/>
              <a:ext cx="525463" cy="527050"/>
            </a:xfrm>
            <a:custGeom>
              <a:avLst/>
              <a:gdLst>
                <a:gd name="T0" fmla="*/ 25 w 550"/>
                <a:gd name="T1" fmla="*/ 0 h 553"/>
                <a:gd name="T2" fmla="*/ 25 w 550"/>
                <a:gd name="T3" fmla="*/ 0 h 553"/>
                <a:gd name="T4" fmla="*/ 0 w 550"/>
                <a:gd name="T5" fmla="*/ 542 h 553"/>
                <a:gd name="T6" fmla="*/ 393 w 550"/>
                <a:gd name="T7" fmla="*/ 513 h 553"/>
                <a:gd name="T8" fmla="*/ 488 w 550"/>
                <a:gd name="T9" fmla="*/ 322 h 553"/>
                <a:gd name="T10" fmla="*/ 25 w 550"/>
                <a:gd name="T1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53">
                  <a:moveTo>
                    <a:pt x="25" y="0"/>
                  </a:moveTo>
                  <a:lnTo>
                    <a:pt x="25" y="0"/>
                  </a:lnTo>
                  <a:cubicBezTo>
                    <a:pt x="25" y="0"/>
                    <a:pt x="23" y="129"/>
                    <a:pt x="0" y="542"/>
                  </a:cubicBezTo>
                  <a:cubicBezTo>
                    <a:pt x="0" y="542"/>
                    <a:pt x="217" y="553"/>
                    <a:pt x="393" y="513"/>
                  </a:cubicBezTo>
                  <a:cubicBezTo>
                    <a:pt x="424" y="506"/>
                    <a:pt x="434" y="459"/>
                    <a:pt x="488" y="322"/>
                  </a:cubicBezTo>
                  <a:cubicBezTo>
                    <a:pt x="550" y="17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8C7EB464-44B1-40CE-8413-060B248D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313" y="5686426"/>
              <a:ext cx="525463" cy="527050"/>
            </a:xfrm>
            <a:custGeom>
              <a:avLst/>
              <a:gdLst>
                <a:gd name="T0" fmla="*/ 25 w 550"/>
                <a:gd name="T1" fmla="*/ 0 h 553"/>
                <a:gd name="T2" fmla="*/ 25 w 550"/>
                <a:gd name="T3" fmla="*/ 0 h 553"/>
                <a:gd name="T4" fmla="*/ 0 w 550"/>
                <a:gd name="T5" fmla="*/ 542 h 553"/>
                <a:gd name="T6" fmla="*/ 393 w 550"/>
                <a:gd name="T7" fmla="*/ 513 h 553"/>
                <a:gd name="T8" fmla="*/ 488 w 550"/>
                <a:gd name="T9" fmla="*/ 322 h 553"/>
                <a:gd name="T10" fmla="*/ 25 w 550"/>
                <a:gd name="T11" fmla="*/ 0 h 553"/>
                <a:gd name="T12" fmla="*/ 25 w 550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3">
                  <a:moveTo>
                    <a:pt x="25" y="0"/>
                  </a:moveTo>
                  <a:lnTo>
                    <a:pt x="25" y="0"/>
                  </a:lnTo>
                  <a:cubicBezTo>
                    <a:pt x="25" y="0"/>
                    <a:pt x="23" y="129"/>
                    <a:pt x="0" y="542"/>
                  </a:cubicBezTo>
                  <a:cubicBezTo>
                    <a:pt x="0" y="542"/>
                    <a:pt x="217" y="553"/>
                    <a:pt x="393" y="513"/>
                  </a:cubicBezTo>
                  <a:cubicBezTo>
                    <a:pt x="424" y="506"/>
                    <a:pt x="434" y="459"/>
                    <a:pt x="488" y="322"/>
                  </a:cubicBezTo>
                  <a:cubicBezTo>
                    <a:pt x="550" y="170"/>
                    <a:pt x="25" y="0"/>
                    <a:pt x="25" y="0"/>
                  </a:cubicBezTo>
                  <a:lnTo>
                    <a:pt x="25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4A028CD3-14DF-4316-9F17-4CA5ABB6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4972051"/>
              <a:ext cx="933450" cy="1019175"/>
            </a:xfrm>
            <a:custGeom>
              <a:avLst/>
              <a:gdLst>
                <a:gd name="T0" fmla="*/ 980 w 980"/>
                <a:gd name="T1" fmla="*/ 745 h 1068"/>
                <a:gd name="T2" fmla="*/ 980 w 980"/>
                <a:gd name="T3" fmla="*/ 745 h 1068"/>
                <a:gd name="T4" fmla="*/ 473 w 980"/>
                <a:gd name="T5" fmla="*/ 29 h 1068"/>
                <a:gd name="T6" fmla="*/ 473 w 980"/>
                <a:gd name="T7" fmla="*/ 29 h 1068"/>
                <a:gd name="T8" fmla="*/ 406 w 980"/>
                <a:gd name="T9" fmla="*/ 14 h 1068"/>
                <a:gd name="T10" fmla="*/ 398 w 980"/>
                <a:gd name="T11" fmla="*/ 82 h 1068"/>
                <a:gd name="T12" fmla="*/ 396 w 980"/>
                <a:gd name="T13" fmla="*/ 83 h 1068"/>
                <a:gd name="T14" fmla="*/ 330 w 980"/>
                <a:gd name="T15" fmla="*/ 68 h 1068"/>
                <a:gd name="T16" fmla="*/ 321 w 980"/>
                <a:gd name="T17" fmla="*/ 135 h 1068"/>
                <a:gd name="T18" fmla="*/ 320 w 980"/>
                <a:gd name="T19" fmla="*/ 136 h 1068"/>
                <a:gd name="T20" fmla="*/ 253 w 980"/>
                <a:gd name="T21" fmla="*/ 121 h 1068"/>
                <a:gd name="T22" fmla="*/ 245 w 980"/>
                <a:gd name="T23" fmla="*/ 189 h 1068"/>
                <a:gd name="T24" fmla="*/ 243 w 980"/>
                <a:gd name="T25" fmla="*/ 190 h 1068"/>
                <a:gd name="T26" fmla="*/ 177 w 980"/>
                <a:gd name="T27" fmla="*/ 175 h 1068"/>
                <a:gd name="T28" fmla="*/ 168 w 980"/>
                <a:gd name="T29" fmla="*/ 242 h 1068"/>
                <a:gd name="T30" fmla="*/ 167 w 980"/>
                <a:gd name="T31" fmla="*/ 243 h 1068"/>
                <a:gd name="T32" fmla="*/ 101 w 980"/>
                <a:gd name="T33" fmla="*/ 228 h 1068"/>
                <a:gd name="T34" fmla="*/ 92 w 980"/>
                <a:gd name="T35" fmla="*/ 296 h 1068"/>
                <a:gd name="T36" fmla="*/ 91 w 980"/>
                <a:gd name="T37" fmla="*/ 297 h 1068"/>
                <a:gd name="T38" fmla="*/ 24 w 980"/>
                <a:gd name="T39" fmla="*/ 282 h 1068"/>
                <a:gd name="T40" fmla="*/ 16 w 980"/>
                <a:gd name="T41" fmla="*/ 349 h 1068"/>
                <a:gd name="T42" fmla="*/ 15 w 980"/>
                <a:gd name="T43" fmla="*/ 349 h 1068"/>
                <a:gd name="T44" fmla="*/ 518 w 980"/>
                <a:gd name="T45" fmla="*/ 1068 h 1068"/>
                <a:gd name="T46" fmla="*/ 980 w 980"/>
                <a:gd name="T47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0" h="1068">
                  <a:moveTo>
                    <a:pt x="980" y="745"/>
                  </a:moveTo>
                  <a:lnTo>
                    <a:pt x="980" y="745"/>
                  </a:lnTo>
                  <a:lnTo>
                    <a:pt x="473" y="29"/>
                  </a:lnTo>
                  <a:lnTo>
                    <a:pt x="473" y="29"/>
                  </a:lnTo>
                  <a:cubicBezTo>
                    <a:pt x="456" y="7"/>
                    <a:pt x="426" y="0"/>
                    <a:pt x="406" y="14"/>
                  </a:cubicBezTo>
                  <a:cubicBezTo>
                    <a:pt x="386" y="28"/>
                    <a:pt x="383" y="58"/>
                    <a:pt x="398" y="82"/>
                  </a:cubicBezTo>
                  <a:lnTo>
                    <a:pt x="396" y="83"/>
                  </a:lnTo>
                  <a:cubicBezTo>
                    <a:pt x="379" y="60"/>
                    <a:pt x="350" y="53"/>
                    <a:pt x="330" y="68"/>
                  </a:cubicBezTo>
                  <a:cubicBezTo>
                    <a:pt x="310" y="82"/>
                    <a:pt x="306" y="112"/>
                    <a:pt x="321" y="135"/>
                  </a:cubicBezTo>
                  <a:lnTo>
                    <a:pt x="320" y="136"/>
                  </a:lnTo>
                  <a:cubicBezTo>
                    <a:pt x="303" y="114"/>
                    <a:pt x="274" y="107"/>
                    <a:pt x="253" y="121"/>
                  </a:cubicBezTo>
                  <a:cubicBezTo>
                    <a:pt x="233" y="135"/>
                    <a:pt x="230" y="165"/>
                    <a:pt x="245" y="189"/>
                  </a:cubicBezTo>
                  <a:lnTo>
                    <a:pt x="243" y="190"/>
                  </a:lnTo>
                  <a:cubicBezTo>
                    <a:pt x="226" y="167"/>
                    <a:pt x="197" y="160"/>
                    <a:pt x="177" y="175"/>
                  </a:cubicBezTo>
                  <a:cubicBezTo>
                    <a:pt x="157" y="189"/>
                    <a:pt x="153" y="219"/>
                    <a:pt x="168" y="242"/>
                  </a:cubicBezTo>
                  <a:lnTo>
                    <a:pt x="167" y="243"/>
                  </a:lnTo>
                  <a:cubicBezTo>
                    <a:pt x="150" y="221"/>
                    <a:pt x="121" y="214"/>
                    <a:pt x="101" y="228"/>
                  </a:cubicBezTo>
                  <a:cubicBezTo>
                    <a:pt x="80" y="242"/>
                    <a:pt x="77" y="272"/>
                    <a:pt x="92" y="296"/>
                  </a:cubicBezTo>
                  <a:lnTo>
                    <a:pt x="91" y="297"/>
                  </a:lnTo>
                  <a:cubicBezTo>
                    <a:pt x="74" y="274"/>
                    <a:pt x="44" y="267"/>
                    <a:pt x="24" y="282"/>
                  </a:cubicBezTo>
                  <a:cubicBezTo>
                    <a:pt x="4" y="296"/>
                    <a:pt x="0" y="326"/>
                    <a:pt x="16" y="349"/>
                  </a:cubicBezTo>
                  <a:lnTo>
                    <a:pt x="15" y="349"/>
                  </a:lnTo>
                  <a:lnTo>
                    <a:pt x="518" y="1068"/>
                  </a:lnTo>
                  <a:lnTo>
                    <a:pt x="980" y="745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0F665C6D-78FC-4CA7-BA07-36DFE581D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4972051"/>
              <a:ext cx="933450" cy="1019175"/>
            </a:xfrm>
            <a:custGeom>
              <a:avLst/>
              <a:gdLst>
                <a:gd name="T0" fmla="*/ 980 w 980"/>
                <a:gd name="T1" fmla="*/ 745 h 1068"/>
                <a:gd name="T2" fmla="*/ 980 w 980"/>
                <a:gd name="T3" fmla="*/ 745 h 1068"/>
                <a:gd name="T4" fmla="*/ 473 w 980"/>
                <a:gd name="T5" fmla="*/ 29 h 1068"/>
                <a:gd name="T6" fmla="*/ 473 w 980"/>
                <a:gd name="T7" fmla="*/ 29 h 1068"/>
                <a:gd name="T8" fmla="*/ 406 w 980"/>
                <a:gd name="T9" fmla="*/ 14 h 1068"/>
                <a:gd name="T10" fmla="*/ 398 w 980"/>
                <a:gd name="T11" fmla="*/ 82 h 1068"/>
                <a:gd name="T12" fmla="*/ 396 w 980"/>
                <a:gd name="T13" fmla="*/ 83 h 1068"/>
                <a:gd name="T14" fmla="*/ 330 w 980"/>
                <a:gd name="T15" fmla="*/ 68 h 1068"/>
                <a:gd name="T16" fmla="*/ 321 w 980"/>
                <a:gd name="T17" fmla="*/ 135 h 1068"/>
                <a:gd name="T18" fmla="*/ 320 w 980"/>
                <a:gd name="T19" fmla="*/ 136 h 1068"/>
                <a:gd name="T20" fmla="*/ 253 w 980"/>
                <a:gd name="T21" fmla="*/ 121 h 1068"/>
                <a:gd name="T22" fmla="*/ 245 w 980"/>
                <a:gd name="T23" fmla="*/ 189 h 1068"/>
                <a:gd name="T24" fmla="*/ 243 w 980"/>
                <a:gd name="T25" fmla="*/ 190 h 1068"/>
                <a:gd name="T26" fmla="*/ 177 w 980"/>
                <a:gd name="T27" fmla="*/ 175 h 1068"/>
                <a:gd name="T28" fmla="*/ 168 w 980"/>
                <a:gd name="T29" fmla="*/ 242 h 1068"/>
                <a:gd name="T30" fmla="*/ 167 w 980"/>
                <a:gd name="T31" fmla="*/ 243 h 1068"/>
                <a:gd name="T32" fmla="*/ 101 w 980"/>
                <a:gd name="T33" fmla="*/ 228 h 1068"/>
                <a:gd name="T34" fmla="*/ 92 w 980"/>
                <a:gd name="T35" fmla="*/ 296 h 1068"/>
                <a:gd name="T36" fmla="*/ 91 w 980"/>
                <a:gd name="T37" fmla="*/ 297 h 1068"/>
                <a:gd name="T38" fmla="*/ 24 w 980"/>
                <a:gd name="T39" fmla="*/ 282 h 1068"/>
                <a:gd name="T40" fmla="*/ 16 w 980"/>
                <a:gd name="T41" fmla="*/ 349 h 1068"/>
                <a:gd name="T42" fmla="*/ 15 w 980"/>
                <a:gd name="T43" fmla="*/ 349 h 1068"/>
                <a:gd name="T44" fmla="*/ 518 w 980"/>
                <a:gd name="T45" fmla="*/ 1068 h 1068"/>
                <a:gd name="T46" fmla="*/ 980 w 980"/>
                <a:gd name="T47" fmla="*/ 745 h 1068"/>
                <a:gd name="T48" fmla="*/ 980 w 980"/>
                <a:gd name="T49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0" h="1068">
                  <a:moveTo>
                    <a:pt x="980" y="745"/>
                  </a:moveTo>
                  <a:lnTo>
                    <a:pt x="980" y="745"/>
                  </a:lnTo>
                  <a:lnTo>
                    <a:pt x="473" y="29"/>
                  </a:lnTo>
                  <a:lnTo>
                    <a:pt x="473" y="29"/>
                  </a:lnTo>
                  <a:cubicBezTo>
                    <a:pt x="456" y="7"/>
                    <a:pt x="426" y="0"/>
                    <a:pt x="406" y="14"/>
                  </a:cubicBezTo>
                  <a:cubicBezTo>
                    <a:pt x="386" y="28"/>
                    <a:pt x="383" y="58"/>
                    <a:pt x="398" y="82"/>
                  </a:cubicBezTo>
                  <a:lnTo>
                    <a:pt x="396" y="83"/>
                  </a:lnTo>
                  <a:cubicBezTo>
                    <a:pt x="379" y="60"/>
                    <a:pt x="350" y="53"/>
                    <a:pt x="330" y="68"/>
                  </a:cubicBezTo>
                  <a:cubicBezTo>
                    <a:pt x="310" y="82"/>
                    <a:pt x="306" y="112"/>
                    <a:pt x="321" y="135"/>
                  </a:cubicBezTo>
                  <a:lnTo>
                    <a:pt x="320" y="136"/>
                  </a:lnTo>
                  <a:cubicBezTo>
                    <a:pt x="303" y="114"/>
                    <a:pt x="274" y="107"/>
                    <a:pt x="253" y="121"/>
                  </a:cubicBezTo>
                  <a:cubicBezTo>
                    <a:pt x="233" y="135"/>
                    <a:pt x="230" y="165"/>
                    <a:pt x="245" y="189"/>
                  </a:cubicBezTo>
                  <a:lnTo>
                    <a:pt x="243" y="190"/>
                  </a:lnTo>
                  <a:cubicBezTo>
                    <a:pt x="226" y="167"/>
                    <a:pt x="197" y="160"/>
                    <a:pt x="177" y="175"/>
                  </a:cubicBezTo>
                  <a:cubicBezTo>
                    <a:pt x="157" y="189"/>
                    <a:pt x="153" y="219"/>
                    <a:pt x="168" y="242"/>
                  </a:cubicBezTo>
                  <a:lnTo>
                    <a:pt x="167" y="243"/>
                  </a:lnTo>
                  <a:cubicBezTo>
                    <a:pt x="150" y="221"/>
                    <a:pt x="121" y="214"/>
                    <a:pt x="101" y="228"/>
                  </a:cubicBezTo>
                  <a:cubicBezTo>
                    <a:pt x="80" y="242"/>
                    <a:pt x="77" y="272"/>
                    <a:pt x="92" y="296"/>
                  </a:cubicBezTo>
                  <a:lnTo>
                    <a:pt x="91" y="297"/>
                  </a:lnTo>
                  <a:cubicBezTo>
                    <a:pt x="74" y="274"/>
                    <a:pt x="44" y="267"/>
                    <a:pt x="24" y="282"/>
                  </a:cubicBezTo>
                  <a:cubicBezTo>
                    <a:pt x="4" y="296"/>
                    <a:pt x="0" y="326"/>
                    <a:pt x="16" y="349"/>
                  </a:cubicBezTo>
                  <a:lnTo>
                    <a:pt x="15" y="349"/>
                  </a:lnTo>
                  <a:lnTo>
                    <a:pt x="518" y="1068"/>
                  </a:lnTo>
                  <a:lnTo>
                    <a:pt x="980" y="745"/>
                  </a:lnTo>
                  <a:lnTo>
                    <a:pt x="980" y="74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A7D3439-204C-4095-BFBE-0315148F1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188" y="5256213"/>
              <a:ext cx="206375" cy="293688"/>
            </a:xfrm>
            <a:custGeom>
              <a:avLst/>
              <a:gdLst>
                <a:gd name="T0" fmla="*/ 0 w 216"/>
                <a:gd name="T1" fmla="*/ 0 h 307"/>
                <a:gd name="T2" fmla="*/ 0 w 216"/>
                <a:gd name="T3" fmla="*/ 0 h 307"/>
                <a:gd name="T4" fmla="*/ 216 w 216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307">
                  <a:moveTo>
                    <a:pt x="0" y="0"/>
                  </a:moveTo>
                  <a:lnTo>
                    <a:pt x="0" y="0"/>
                  </a:lnTo>
                  <a:lnTo>
                    <a:pt x="216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D86A347C-3CF5-4FE7-94A7-3AB65B97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5205413"/>
              <a:ext cx="204788" cy="292100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D952282-D617-48CC-B988-DC17A891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238" y="5154613"/>
              <a:ext cx="204788" cy="293688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7CF6DD73-C01E-486A-AD22-B7A59119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4675" y="5103813"/>
              <a:ext cx="206375" cy="293688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42DDFDB3-4E26-4463-A5D1-EAF89A2C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700" y="5053013"/>
              <a:ext cx="206375" cy="292100"/>
            </a:xfrm>
            <a:custGeom>
              <a:avLst/>
              <a:gdLst>
                <a:gd name="T0" fmla="*/ 0 w 216"/>
                <a:gd name="T1" fmla="*/ 0 h 307"/>
                <a:gd name="T2" fmla="*/ 0 w 216"/>
                <a:gd name="T3" fmla="*/ 0 h 307"/>
                <a:gd name="T4" fmla="*/ 216 w 216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307">
                  <a:moveTo>
                    <a:pt x="0" y="0"/>
                  </a:moveTo>
                  <a:lnTo>
                    <a:pt x="0" y="0"/>
                  </a:lnTo>
                  <a:lnTo>
                    <a:pt x="216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A3B74349-9BC5-48DE-B81F-F13B319D5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5" y="5686426"/>
              <a:ext cx="525463" cy="520700"/>
            </a:xfrm>
            <a:custGeom>
              <a:avLst/>
              <a:gdLst>
                <a:gd name="T0" fmla="*/ 524 w 551"/>
                <a:gd name="T1" fmla="*/ 0 h 546"/>
                <a:gd name="T2" fmla="*/ 524 w 551"/>
                <a:gd name="T3" fmla="*/ 0 h 546"/>
                <a:gd name="T4" fmla="*/ 551 w 551"/>
                <a:gd name="T5" fmla="*/ 546 h 546"/>
                <a:gd name="T6" fmla="*/ 157 w 551"/>
                <a:gd name="T7" fmla="*/ 511 h 546"/>
                <a:gd name="T8" fmla="*/ 61 w 551"/>
                <a:gd name="T9" fmla="*/ 322 h 546"/>
                <a:gd name="T10" fmla="*/ 524 w 551"/>
                <a:gd name="T1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1" h="546">
                  <a:moveTo>
                    <a:pt x="524" y="0"/>
                  </a:moveTo>
                  <a:lnTo>
                    <a:pt x="524" y="0"/>
                  </a:lnTo>
                  <a:cubicBezTo>
                    <a:pt x="524" y="0"/>
                    <a:pt x="530" y="150"/>
                    <a:pt x="551" y="546"/>
                  </a:cubicBezTo>
                  <a:cubicBezTo>
                    <a:pt x="551" y="546"/>
                    <a:pt x="335" y="538"/>
                    <a:pt x="157" y="511"/>
                  </a:cubicBezTo>
                  <a:cubicBezTo>
                    <a:pt x="138" y="508"/>
                    <a:pt x="115" y="459"/>
                    <a:pt x="61" y="322"/>
                  </a:cubicBezTo>
                  <a:cubicBezTo>
                    <a:pt x="0" y="170"/>
                    <a:pt x="524" y="0"/>
                    <a:pt x="524" y="0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70308157-0B76-4D08-8722-A3DB5AB15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5" y="5686426"/>
              <a:ext cx="525463" cy="520700"/>
            </a:xfrm>
            <a:custGeom>
              <a:avLst/>
              <a:gdLst>
                <a:gd name="T0" fmla="*/ 524 w 551"/>
                <a:gd name="T1" fmla="*/ 0 h 546"/>
                <a:gd name="T2" fmla="*/ 524 w 551"/>
                <a:gd name="T3" fmla="*/ 0 h 546"/>
                <a:gd name="T4" fmla="*/ 551 w 551"/>
                <a:gd name="T5" fmla="*/ 546 h 546"/>
                <a:gd name="T6" fmla="*/ 157 w 551"/>
                <a:gd name="T7" fmla="*/ 511 h 546"/>
                <a:gd name="T8" fmla="*/ 61 w 551"/>
                <a:gd name="T9" fmla="*/ 322 h 546"/>
                <a:gd name="T10" fmla="*/ 524 w 551"/>
                <a:gd name="T11" fmla="*/ 0 h 546"/>
                <a:gd name="T12" fmla="*/ 524 w 551"/>
                <a:gd name="T1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46">
                  <a:moveTo>
                    <a:pt x="524" y="0"/>
                  </a:moveTo>
                  <a:lnTo>
                    <a:pt x="524" y="0"/>
                  </a:lnTo>
                  <a:cubicBezTo>
                    <a:pt x="524" y="0"/>
                    <a:pt x="530" y="150"/>
                    <a:pt x="551" y="546"/>
                  </a:cubicBezTo>
                  <a:cubicBezTo>
                    <a:pt x="551" y="546"/>
                    <a:pt x="335" y="538"/>
                    <a:pt x="157" y="511"/>
                  </a:cubicBezTo>
                  <a:cubicBezTo>
                    <a:pt x="138" y="508"/>
                    <a:pt x="115" y="459"/>
                    <a:pt x="61" y="322"/>
                  </a:cubicBezTo>
                  <a:cubicBezTo>
                    <a:pt x="0" y="170"/>
                    <a:pt x="524" y="0"/>
                    <a:pt x="524" y="0"/>
                  </a:cubicBezTo>
                  <a:lnTo>
                    <a:pt x="524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24038C6A-5995-4B9F-BA38-464F8044E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0" y="6300788"/>
              <a:ext cx="233363" cy="238125"/>
            </a:xfrm>
            <a:custGeom>
              <a:avLst/>
              <a:gdLst>
                <a:gd name="T0" fmla="*/ 122 w 244"/>
                <a:gd name="T1" fmla="*/ 249 h 249"/>
                <a:gd name="T2" fmla="*/ 122 w 244"/>
                <a:gd name="T3" fmla="*/ 249 h 249"/>
                <a:gd name="T4" fmla="*/ 0 w 244"/>
                <a:gd name="T5" fmla="*/ 124 h 249"/>
                <a:gd name="T6" fmla="*/ 122 w 244"/>
                <a:gd name="T7" fmla="*/ 0 h 249"/>
                <a:gd name="T8" fmla="*/ 244 w 244"/>
                <a:gd name="T9" fmla="*/ 124 h 249"/>
                <a:gd name="T10" fmla="*/ 122 w 244"/>
                <a:gd name="T11" fmla="*/ 249 h 249"/>
                <a:gd name="T12" fmla="*/ 122 w 244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49">
                  <a:moveTo>
                    <a:pt x="122" y="249"/>
                  </a:moveTo>
                  <a:lnTo>
                    <a:pt x="122" y="249"/>
                  </a:lnTo>
                  <a:cubicBezTo>
                    <a:pt x="55" y="249"/>
                    <a:pt x="0" y="193"/>
                    <a:pt x="0" y="124"/>
                  </a:cubicBezTo>
                  <a:cubicBezTo>
                    <a:pt x="0" y="56"/>
                    <a:pt x="55" y="0"/>
                    <a:pt x="122" y="0"/>
                  </a:cubicBezTo>
                  <a:cubicBezTo>
                    <a:pt x="189" y="0"/>
                    <a:pt x="244" y="56"/>
                    <a:pt x="244" y="124"/>
                  </a:cubicBezTo>
                  <a:cubicBezTo>
                    <a:pt x="244" y="193"/>
                    <a:pt x="189" y="249"/>
                    <a:pt x="122" y="249"/>
                  </a:cubicBezTo>
                  <a:lnTo>
                    <a:pt x="122" y="249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CDF88E3C-5484-4DAC-A087-D1B80925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6350001"/>
              <a:ext cx="125413" cy="136525"/>
            </a:xfrm>
            <a:custGeom>
              <a:avLst/>
              <a:gdLst>
                <a:gd name="T0" fmla="*/ 66 w 132"/>
                <a:gd name="T1" fmla="*/ 143 h 143"/>
                <a:gd name="T2" fmla="*/ 66 w 132"/>
                <a:gd name="T3" fmla="*/ 143 h 143"/>
                <a:gd name="T4" fmla="*/ 0 w 132"/>
                <a:gd name="T5" fmla="*/ 72 h 143"/>
                <a:gd name="T6" fmla="*/ 66 w 132"/>
                <a:gd name="T7" fmla="*/ 0 h 143"/>
                <a:gd name="T8" fmla="*/ 132 w 132"/>
                <a:gd name="T9" fmla="*/ 72 h 143"/>
                <a:gd name="T10" fmla="*/ 66 w 132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3">
                  <a:moveTo>
                    <a:pt x="66" y="143"/>
                  </a:moveTo>
                  <a:lnTo>
                    <a:pt x="66" y="143"/>
                  </a:lnTo>
                  <a:cubicBezTo>
                    <a:pt x="30" y="143"/>
                    <a:pt x="0" y="111"/>
                    <a:pt x="0" y="72"/>
                  </a:cubicBezTo>
                  <a:cubicBezTo>
                    <a:pt x="0" y="32"/>
                    <a:pt x="30" y="0"/>
                    <a:pt x="66" y="0"/>
                  </a:cubicBezTo>
                  <a:cubicBezTo>
                    <a:pt x="102" y="0"/>
                    <a:pt x="132" y="32"/>
                    <a:pt x="132" y="72"/>
                  </a:cubicBezTo>
                  <a:cubicBezTo>
                    <a:pt x="132" y="111"/>
                    <a:pt x="102" y="143"/>
                    <a:pt x="66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ACA991BD-4CF6-4DC8-B781-4B089AB9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6350001"/>
              <a:ext cx="125413" cy="136525"/>
            </a:xfrm>
            <a:custGeom>
              <a:avLst/>
              <a:gdLst>
                <a:gd name="T0" fmla="*/ 66 w 132"/>
                <a:gd name="T1" fmla="*/ 143 h 143"/>
                <a:gd name="T2" fmla="*/ 66 w 132"/>
                <a:gd name="T3" fmla="*/ 143 h 143"/>
                <a:gd name="T4" fmla="*/ 0 w 132"/>
                <a:gd name="T5" fmla="*/ 72 h 143"/>
                <a:gd name="T6" fmla="*/ 66 w 132"/>
                <a:gd name="T7" fmla="*/ 0 h 143"/>
                <a:gd name="T8" fmla="*/ 132 w 132"/>
                <a:gd name="T9" fmla="*/ 72 h 143"/>
                <a:gd name="T10" fmla="*/ 66 w 132"/>
                <a:gd name="T11" fmla="*/ 143 h 143"/>
                <a:gd name="T12" fmla="*/ 66 w 13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43">
                  <a:moveTo>
                    <a:pt x="66" y="143"/>
                  </a:moveTo>
                  <a:lnTo>
                    <a:pt x="66" y="143"/>
                  </a:lnTo>
                  <a:cubicBezTo>
                    <a:pt x="30" y="143"/>
                    <a:pt x="0" y="111"/>
                    <a:pt x="0" y="72"/>
                  </a:cubicBezTo>
                  <a:cubicBezTo>
                    <a:pt x="0" y="32"/>
                    <a:pt x="30" y="0"/>
                    <a:pt x="66" y="0"/>
                  </a:cubicBezTo>
                  <a:cubicBezTo>
                    <a:pt x="102" y="0"/>
                    <a:pt x="132" y="32"/>
                    <a:pt x="132" y="72"/>
                  </a:cubicBezTo>
                  <a:cubicBezTo>
                    <a:pt x="132" y="111"/>
                    <a:pt x="102" y="143"/>
                    <a:pt x="66" y="143"/>
                  </a:cubicBezTo>
                  <a:lnTo>
                    <a:pt x="66" y="14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Line 56">
              <a:extLst>
                <a:ext uri="{FF2B5EF4-FFF2-40B4-BE49-F238E27FC236}">
                  <a16:creationId xmlns:a16="http://schemas.microsoft.com/office/drawing/2014/main" id="{D1ABD2B5-9066-4957-BFB9-044C5548D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4750" y="6397626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A1006E44-9058-4F19-B8D1-D5172A1A6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6286501"/>
              <a:ext cx="230188" cy="117475"/>
            </a:xfrm>
            <a:custGeom>
              <a:avLst/>
              <a:gdLst>
                <a:gd name="T0" fmla="*/ 241 w 241"/>
                <a:gd name="T1" fmla="*/ 122 h 122"/>
                <a:gd name="T2" fmla="*/ 241 w 241"/>
                <a:gd name="T3" fmla="*/ 122 h 122"/>
                <a:gd name="T4" fmla="*/ 0 w 241"/>
                <a:gd name="T5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122">
                  <a:moveTo>
                    <a:pt x="241" y="122"/>
                  </a:moveTo>
                  <a:lnTo>
                    <a:pt x="241" y="122"/>
                  </a:lnTo>
                  <a:cubicBezTo>
                    <a:pt x="241" y="122"/>
                    <a:pt x="151" y="0"/>
                    <a:pt x="0" y="11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B0F06965-ABCC-4374-A7DB-B842D2BB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6430963"/>
              <a:ext cx="230188" cy="115888"/>
            </a:xfrm>
            <a:custGeom>
              <a:avLst/>
              <a:gdLst>
                <a:gd name="T0" fmla="*/ 0 w 242"/>
                <a:gd name="T1" fmla="*/ 0 h 123"/>
                <a:gd name="T2" fmla="*/ 0 w 242"/>
                <a:gd name="T3" fmla="*/ 0 h 123"/>
                <a:gd name="T4" fmla="*/ 242 w 242"/>
                <a:gd name="T5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" h="1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1" y="123"/>
                    <a:pt x="242" y="7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581832EF-01CA-4BFB-859B-C86C04107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763" y="6300788"/>
              <a:ext cx="231775" cy="119063"/>
            </a:xfrm>
            <a:custGeom>
              <a:avLst/>
              <a:gdLst>
                <a:gd name="T0" fmla="*/ 0 w 243"/>
                <a:gd name="T1" fmla="*/ 124 h 124"/>
                <a:gd name="T2" fmla="*/ 0 w 243"/>
                <a:gd name="T3" fmla="*/ 124 h 124"/>
                <a:gd name="T4" fmla="*/ 122 w 243"/>
                <a:gd name="T5" fmla="*/ 0 h 124"/>
                <a:gd name="T6" fmla="*/ 243 w 243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24">
                  <a:moveTo>
                    <a:pt x="0" y="124"/>
                  </a:moveTo>
                  <a:lnTo>
                    <a:pt x="0" y="124"/>
                  </a:lnTo>
                  <a:cubicBezTo>
                    <a:pt x="0" y="56"/>
                    <a:pt x="54" y="0"/>
                    <a:pt x="122" y="0"/>
                  </a:cubicBezTo>
                  <a:cubicBezTo>
                    <a:pt x="189" y="0"/>
                    <a:pt x="243" y="56"/>
                    <a:pt x="243" y="124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Line 60">
              <a:extLst>
                <a:ext uri="{FF2B5EF4-FFF2-40B4-BE49-F238E27FC236}">
                  <a16:creationId xmlns:a16="http://schemas.microsoft.com/office/drawing/2014/main" id="{FEE61F14-D753-4A8C-B1F3-D3EB3E407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9713" y="6397626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98B8BB38-29B3-4697-BBC3-7431FDA5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6394451"/>
              <a:ext cx="236538" cy="161925"/>
            </a:xfrm>
            <a:custGeom>
              <a:avLst/>
              <a:gdLst>
                <a:gd name="T0" fmla="*/ 0 w 247"/>
                <a:gd name="T1" fmla="*/ 0 h 169"/>
                <a:gd name="T2" fmla="*/ 0 w 247"/>
                <a:gd name="T3" fmla="*/ 0 h 169"/>
                <a:gd name="T4" fmla="*/ 247 w 247"/>
                <a:gd name="T5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" h="1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3" y="169"/>
                    <a:pt x="247" y="3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C1BAC726-8F8F-481A-9FF4-AF38FE7F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3" y="6437313"/>
              <a:ext cx="55563" cy="84138"/>
            </a:xfrm>
            <a:custGeom>
              <a:avLst/>
              <a:gdLst>
                <a:gd name="T0" fmla="*/ 37 w 58"/>
                <a:gd name="T1" fmla="*/ 0 h 89"/>
                <a:gd name="T2" fmla="*/ 37 w 58"/>
                <a:gd name="T3" fmla="*/ 0 h 89"/>
                <a:gd name="T4" fmla="*/ 0 w 58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89">
                  <a:moveTo>
                    <a:pt x="37" y="0"/>
                  </a:moveTo>
                  <a:lnTo>
                    <a:pt x="37" y="0"/>
                  </a:lnTo>
                  <a:cubicBezTo>
                    <a:pt x="37" y="0"/>
                    <a:pt x="58" y="68"/>
                    <a:pt x="0" y="89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F4B41459-B67E-4846-9E8D-2CE007315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0" y="6446838"/>
              <a:ext cx="55563" cy="90488"/>
            </a:xfrm>
            <a:custGeom>
              <a:avLst/>
              <a:gdLst>
                <a:gd name="T0" fmla="*/ 36 w 58"/>
                <a:gd name="T1" fmla="*/ 0 h 94"/>
                <a:gd name="T2" fmla="*/ 36 w 58"/>
                <a:gd name="T3" fmla="*/ 0 h 94"/>
                <a:gd name="T4" fmla="*/ 0 w 58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4">
                  <a:moveTo>
                    <a:pt x="36" y="0"/>
                  </a:moveTo>
                  <a:lnTo>
                    <a:pt x="36" y="0"/>
                  </a:lnTo>
                  <a:cubicBezTo>
                    <a:pt x="36" y="0"/>
                    <a:pt x="58" y="74"/>
                    <a:pt x="0" y="94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64">
              <a:extLst>
                <a:ext uri="{FF2B5EF4-FFF2-40B4-BE49-F238E27FC236}">
                  <a16:creationId xmlns:a16="http://schemas.microsoft.com/office/drawing/2014/main" id="{DE4A3CE4-2DFA-4E23-9391-2109404F7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6469063"/>
              <a:ext cx="55563" cy="77788"/>
            </a:xfrm>
            <a:custGeom>
              <a:avLst/>
              <a:gdLst>
                <a:gd name="T0" fmla="*/ 47 w 59"/>
                <a:gd name="T1" fmla="*/ 0 h 83"/>
                <a:gd name="T2" fmla="*/ 47 w 59"/>
                <a:gd name="T3" fmla="*/ 0 h 83"/>
                <a:gd name="T4" fmla="*/ 0 w 59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83">
                  <a:moveTo>
                    <a:pt x="47" y="0"/>
                  </a:moveTo>
                  <a:lnTo>
                    <a:pt x="47" y="0"/>
                  </a:lnTo>
                  <a:cubicBezTo>
                    <a:pt x="47" y="0"/>
                    <a:pt x="59" y="63"/>
                    <a:pt x="0" y="83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3F3CB2D9-44DF-4049-BC71-71FBF95A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4706938"/>
              <a:ext cx="327025" cy="350838"/>
            </a:xfrm>
            <a:custGeom>
              <a:avLst/>
              <a:gdLst>
                <a:gd name="T0" fmla="*/ 132 w 344"/>
                <a:gd name="T1" fmla="*/ 368 h 368"/>
                <a:gd name="T2" fmla="*/ 132 w 344"/>
                <a:gd name="T3" fmla="*/ 368 h 368"/>
                <a:gd name="T4" fmla="*/ 174 w 344"/>
                <a:gd name="T5" fmla="*/ 3 h 368"/>
                <a:gd name="T6" fmla="*/ 132 w 344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368">
                  <a:moveTo>
                    <a:pt x="132" y="368"/>
                  </a:moveTo>
                  <a:lnTo>
                    <a:pt x="132" y="368"/>
                  </a:lnTo>
                  <a:cubicBezTo>
                    <a:pt x="132" y="368"/>
                    <a:pt x="0" y="0"/>
                    <a:pt x="174" y="3"/>
                  </a:cubicBezTo>
                  <a:cubicBezTo>
                    <a:pt x="344" y="6"/>
                    <a:pt x="132" y="368"/>
                    <a:pt x="132" y="368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66">
              <a:extLst>
                <a:ext uri="{FF2B5EF4-FFF2-40B4-BE49-F238E27FC236}">
                  <a16:creationId xmlns:a16="http://schemas.microsoft.com/office/drawing/2014/main" id="{4D6462D7-46DB-43E6-9B6D-FECDAFF0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4706938"/>
              <a:ext cx="327025" cy="350838"/>
            </a:xfrm>
            <a:custGeom>
              <a:avLst/>
              <a:gdLst>
                <a:gd name="T0" fmla="*/ 132 w 344"/>
                <a:gd name="T1" fmla="*/ 368 h 368"/>
                <a:gd name="T2" fmla="*/ 132 w 344"/>
                <a:gd name="T3" fmla="*/ 368 h 368"/>
                <a:gd name="T4" fmla="*/ 174 w 344"/>
                <a:gd name="T5" fmla="*/ 3 h 368"/>
                <a:gd name="T6" fmla="*/ 132 w 344"/>
                <a:gd name="T7" fmla="*/ 368 h 368"/>
                <a:gd name="T8" fmla="*/ 132 w 344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68">
                  <a:moveTo>
                    <a:pt x="132" y="368"/>
                  </a:moveTo>
                  <a:lnTo>
                    <a:pt x="132" y="368"/>
                  </a:lnTo>
                  <a:cubicBezTo>
                    <a:pt x="132" y="368"/>
                    <a:pt x="0" y="0"/>
                    <a:pt x="174" y="3"/>
                  </a:cubicBezTo>
                  <a:cubicBezTo>
                    <a:pt x="344" y="6"/>
                    <a:pt x="132" y="368"/>
                    <a:pt x="132" y="368"/>
                  </a:cubicBezTo>
                  <a:lnTo>
                    <a:pt x="132" y="36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7">
              <a:extLst>
                <a:ext uri="{FF2B5EF4-FFF2-40B4-BE49-F238E27FC236}">
                  <a16:creationId xmlns:a16="http://schemas.microsoft.com/office/drawing/2014/main" id="{E8204FAF-1EE8-4298-86E7-8C4B0212D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4489451"/>
              <a:ext cx="300038" cy="312738"/>
            </a:xfrm>
            <a:custGeom>
              <a:avLst/>
              <a:gdLst>
                <a:gd name="T0" fmla="*/ 247 w 315"/>
                <a:gd name="T1" fmla="*/ 329 h 329"/>
                <a:gd name="T2" fmla="*/ 247 w 315"/>
                <a:gd name="T3" fmla="*/ 329 h 329"/>
                <a:gd name="T4" fmla="*/ 177 w 315"/>
                <a:gd name="T5" fmla="*/ 28 h 329"/>
                <a:gd name="T6" fmla="*/ 247 w 315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29">
                  <a:moveTo>
                    <a:pt x="247" y="329"/>
                  </a:moveTo>
                  <a:lnTo>
                    <a:pt x="247" y="329"/>
                  </a:lnTo>
                  <a:cubicBezTo>
                    <a:pt x="247" y="329"/>
                    <a:pt x="0" y="63"/>
                    <a:pt x="177" y="28"/>
                  </a:cubicBezTo>
                  <a:cubicBezTo>
                    <a:pt x="315" y="0"/>
                    <a:pt x="247" y="329"/>
                    <a:pt x="247" y="329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8">
              <a:extLst>
                <a:ext uri="{FF2B5EF4-FFF2-40B4-BE49-F238E27FC236}">
                  <a16:creationId xmlns:a16="http://schemas.microsoft.com/office/drawing/2014/main" id="{84E8AD8F-A812-4A70-9494-EEA5A1E4E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4489451"/>
              <a:ext cx="300038" cy="312738"/>
            </a:xfrm>
            <a:custGeom>
              <a:avLst/>
              <a:gdLst>
                <a:gd name="T0" fmla="*/ 247 w 315"/>
                <a:gd name="T1" fmla="*/ 329 h 329"/>
                <a:gd name="T2" fmla="*/ 247 w 315"/>
                <a:gd name="T3" fmla="*/ 329 h 329"/>
                <a:gd name="T4" fmla="*/ 177 w 315"/>
                <a:gd name="T5" fmla="*/ 28 h 329"/>
                <a:gd name="T6" fmla="*/ 247 w 315"/>
                <a:gd name="T7" fmla="*/ 329 h 329"/>
                <a:gd name="T8" fmla="*/ 247 w 315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9">
                  <a:moveTo>
                    <a:pt x="247" y="329"/>
                  </a:moveTo>
                  <a:lnTo>
                    <a:pt x="247" y="329"/>
                  </a:lnTo>
                  <a:cubicBezTo>
                    <a:pt x="247" y="329"/>
                    <a:pt x="0" y="63"/>
                    <a:pt x="177" y="28"/>
                  </a:cubicBezTo>
                  <a:cubicBezTo>
                    <a:pt x="315" y="0"/>
                    <a:pt x="247" y="329"/>
                    <a:pt x="247" y="329"/>
                  </a:cubicBezTo>
                  <a:lnTo>
                    <a:pt x="247" y="3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BF7D1791-A781-40DA-9C29-BDBCA995F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4914901"/>
              <a:ext cx="398463" cy="307975"/>
            </a:xfrm>
            <a:custGeom>
              <a:avLst/>
              <a:gdLst>
                <a:gd name="T0" fmla="*/ 0 w 419"/>
                <a:gd name="T1" fmla="*/ 323 h 323"/>
                <a:gd name="T2" fmla="*/ 0 w 419"/>
                <a:gd name="T3" fmla="*/ 323 h 323"/>
                <a:gd name="T4" fmla="*/ 321 w 419"/>
                <a:gd name="T5" fmla="*/ 143 h 323"/>
                <a:gd name="T6" fmla="*/ 0 w 419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23">
                  <a:moveTo>
                    <a:pt x="0" y="323"/>
                  </a:moveTo>
                  <a:lnTo>
                    <a:pt x="0" y="323"/>
                  </a:lnTo>
                  <a:cubicBezTo>
                    <a:pt x="0" y="323"/>
                    <a:pt x="221" y="0"/>
                    <a:pt x="321" y="143"/>
                  </a:cubicBezTo>
                  <a:cubicBezTo>
                    <a:pt x="419" y="282"/>
                    <a:pt x="0" y="323"/>
                    <a:pt x="0" y="323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70">
              <a:extLst>
                <a:ext uri="{FF2B5EF4-FFF2-40B4-BE49-F238E27FC236}">
                  <a16:creationId xmlns:a16="http://schemas.microsoft.com/office/drawing/2014/main" id="{2E85B523-A1D6-49B3-81E6-10E112575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4914901"/>
              <a:ext cx="398463" cy="307975"/>
            </a:xfrm>
            <a:custGeom>
              <a:avLst/>
              <a:gdLst>
                <a:gd name="T0" fmla="*/ 0 w 419"/>
                <a:gd name="T1" fmla="*/ 323 h 323"/>
                <a:gd name="T2" fmla="*/ 0 w 419"/>
                <a:gd name="T3" fmla="*/ 323 h 323"/>
                <a:gd name="T4" fmla="*/ 321 w 419"/>
                <a:gd name="T5" fmla="*/ 143 h 323"/>
                <a:gd name="T6" fmla="*/ 0 w 419"/>
                <a:gd name="T7" fmla="*/ 323 h 323"/>
                <a:gd name="T8" fmla="*/ 0 w 419"/>
                <a:gd name="T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323">
                  <a:moveTo>
                    <a:pt x="0" y="323"/>
                  </a:moveTo>
                  <a:lnTo>
                    <a:pt x="0" y="323"/>
                  </a:lnTo>
                  <a:cubicBezTo>
                    <a:pt x="0" y="323"/>
                    <a:pt x="221" y="0"/>
                    <a:pt x="321" y="143"/>
                  </a:cubicBezTo>
                  <a:cubicBezTo>
                    <a:pt x="419" y="282"/>
                    <a:pt x="0" y="323"/>
                    <a:pt x="0" y="323"/>
                  </a:cubicBezTo>
                  <a:lnTo>
                    <a:pt x="0" y="32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A458FCC-C552-4A33-A430-699ED421A9F5}"/>
              </a:ext>
            </a:extLst>
          </p:cNvPr>
          <p:cNvGrpSpPr>
            <a:grpSpLocks noChangeAspect="1"/>
          </p:cNvGrpSpPr>
          <p:nvPr/>
        </p:nvGrpSpPr>
        <p:grpSpPr>
          <a:xfrm>
            <a:off x="4463259" y="4773984"/>
            <a:ext cx="1917700" cy="2139950"/>
            <a:chOff x="5110163" y="4489451"/>
            <a:chExt cx="1917700" cy="2139950"/>
          </a:xfrm>
        </p:grpSpPr>
        <p:sp>
          <p:nvSpPr>
            <p:cNvPr id="51" name="Freeform 71">
              <a:extLst>
                <a:ext uri="{FF2B5EF4-FFF2-40B4-BE49-F238E27FC236}">
                  <a16:creationId xmlns:a16="http://schemas.microsoft.com/office/drawing/2014/main" id="{A3566A63-DC21-4427-8788-3634B7558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5088" y="5794376"/>
              <a:ext cx="1865313" cy="835025"/>
            </a:xfrm>
            <a:custGeom>
              <a:avLst/>
              <a:gdLst>
                <a:gd name="T0" fmla="*/ 1956 w 1956"/>
                <a:gd name="T1" fmla="*/ 438 h 876"/>
                <a:gd name="T2" fmla="*/ 1956 w 1956"/>
                <a:gd name="T3" fmla="*/ 438 h 876"/>
                <a:gd name="T4" fmla="*/ 978 w 1956"/>
                <a:gd name="T5" fmla="*/ 0 h 876"/>
                <a:gd name="T6" fmla="*/ 0 w 1956"/>
                <a:gd name="T7" fmla="*/ 438 h 876"/>
                <a:gd name="T8" fmla="*/ 978 w 1956"/>
                <a:gd name="T9" fmla="*/ 876 h 876"/>
                <a:gd name="T10" fmla="*/ 1956 w 1956"/>
                <a:gd name="T11" fmla="*/ 438 h 876"/>
                <a:gd name="T12" fmla="*/ 1517 w 1956"/>
                <a:gd name="T13" fmla="*/ 320 h 876"/>
                <a:gd name="T14" fmla="*/ 1517 w 1956"/>
                <a:gd name="T15" fmla="*/ 320 h 876"/>
                <a:gd name="T16" fmla="*/ 978 w 1956"/>
                <a:gd name="T17" fmla="*/ 437 h 876"/>
                <a:gd name="T18" fmla="*/ 439 w 1956"/>
                <a:gd name="T19" fmla="*/ 320 h 876"/>
                <a:gd name="T20" fmla="*/ 978 w 1956"/>
                <a:gd name="T21" fmla="*/ 202 h 876"/>
                <a:gd name="T22" fmla="*/ 1517 w 1956"/>
                <a:gd name="T23" fmla="*/ 3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6" h="876">
                  <a:moveTo>
                    <a:pt x="1956" y="438"/>
                  </a:moveTo>
                  <a:lnTo>
                    <a:pt x="1956" y="438"/>
                  </a:lnTo>
                  <a:cubicBezTo>
                    <a:pt x="1956" y="196"/>
                    <a:pt x="1518" y="0"/>
                    <a:pt x="978" y="0"/>
                  </a:cubicBezTo>
                  <a:cubicBezTo>
                    <a:pt x="438" y="0"/>
                    <a:pt x="0" y="196"/>
                    <a:pt x="0" y="438"/>
                  </a:cubicBezTo>
                  <a:cubicBezTo>
                    <a:pt x="0" y="680"/>
                    <a:pt x="438" y="876"/>
                    <a:pt x="978" y="876"/>
                  </a:cubicBezTo>
                  <a:cubicBezTo>
                    <a:pt x="1518" y="876"/>
                    <a:pt x="1956" y="680"/>
                    <a:pt x="1956" y="438"/>
                  </a:cubicBezTo>
                  <a:close/>
                  <a:moveTo>
                    <a:pt x="1517" y="320"/>
                  </a:moveTo>
                  <a:lnTo>
                    <a:pt x="1517" y="320"/>
                  </a:lnTo>
                  <a:cubicBezTo>
                    <a:pt x="1517" y="384"/>
                    <a:pt x="1276" y="437"/>
                    <a:pt x="978" y="437"/>
                  </a:cubicBezTo>
                  <a:cubicBezTo>
                    <a:pt x="681" y="437"/>
                    <a:pt x="439" y="384"/>
                    <a:pt x="439" y="320"/>
                  </a:cubicBezTo>
                  <a:cubicBezTo>
                    <a:pt x="439" y="255"/>
                    <a:pt x="681" y="202"/>
                    <a:pt x="978" y="202"/>
                  </a:cubicBezTo>
                  <a:cubicBezTo>
                    <a:pt x="1276" y="202"/>
                    <a:pt x="1517" y="255"/>
                    <a:pt x="1517" y="320"/>
                  </a:cubicBezTo>
                  <a:close/>
                </a:path>
              </a:pathLst>
            </a:custGeom>
            <a:solidFill>
              <a:srgbClr val="F79E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72">
              <a:extLst>
                <a:ext uri="{FF2B5EF4-FFF2-40B4-BE49-F238E27FC236}">
                  <a16:creationId xmlns:a16="http://schemas.microsoft.com/office/drawing/2014/main" id="{F2D8026C-0016-48E2-BA17-A0D0795B1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5088" y="5794376"/>
              <a:ext cx="1865313" cy="835025"/>
            </a:xfrm>
            <a:custGeom>
              <a:avLst/>
              <a:gdLst>
                <a:gd name="T0" fmla="*/ 1956 w 1956"/>
                <a:gd name="T1" fmla="*/ 438 h 876"/>
                <a:gd name="T2" fmla="*/ 1956 w 1956"/>
                <a:gd name="T3" fmla="*/ 438 h 876"/>
                <a:gd name="T4" fmla="*/ 978 w 1956"/>
                <a:gd name="T5" fmla="*/ 0 h 876"/>
                <a:gd name="T6" fmla="*/ 0 w 1956"/>
                <a:gd name="T7" fmla="*/ 438 h 876"/>
                <a:gd name="T8" fmla="*/ 978 w 1956"/>
                <a:gd name="T9" fmla="*/ 876 h 876"/>
                <a:gd name="T10" fmla="*/ 1956 w 1956"/>
                <a:gd name="T11" fmla="*/ 438 h 876"/>
                <a:gd name="T12" fmla="*/ 1956 w 1956"/>
                <a:gd name="T13" fmla="*/ 438 h 876"/>
                <a:gd name="T14" fmla="*/ 1517 w 1956"/>
                <a:gd name="T15" fmla="*/ 320 h 876"/>
                <a:gd name="T16" fmla="*/ 1517 w 1956"/>
                <a:gd name="T17" fmla="*/ 320 h 876"/>
                <a:gd name="T18" fmla="*/ 978 w 1956"/>
                <a:gd name="T19" fmla="*/ 437 h 876"/>
                <a:gd name="T20" fmla="*/ 439 w 1956"/>
                <a:gd name="T21" fmla="*/ 320 h 876"/>
                <a:gd name="T22" fmla="*/ 978 w 1956"/>
                <a:gd name="T23" fmla="*/ 202 h 876"/>
                <a:gd name="T24" fmla="*/ 1517 w 1956"/>
                <a:gd name="T25" fmla="*/ 320 h 876"/>
                <a:gd name="T26" fmla="*/ 1517 w 1956"/>
                <a:gd name="T27" fmla="*/ 3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6" h="876">
                  <a:moveTo>
                    <a:pt x="1956" y="438"/>
                  </a:moveTo>
                  <a:lnTo>
                    <a:pt x="1956" y="438"/>
                  </a:lnTo>
                  <a:cubicBezTo>
                    <a:pt x="1956" y="196"/>
                    <a:pt x="1518" y="0"/>
                    <a:pt x="978" y="0"/>
                  </a:cubicBezTo>
                  <a:cubicBezTo>
                    <a:pt x="438" y="0"/>
                    <a:pt x="0" y="196"/>
                    <a:pt x="0" y="438"/>
                  </a:cubicBezTo>
                  <a:cubicBezTo>
                    <a:pt x="0" y="680"/>
                    <a:pt x="438" y="876"/>
                    <a:pt x="978" y="876"/>
                  </a:cubicBezTo>
                  <a:cubicBezTo>
                    <a:pt x="1518" y="876"/>
                    <a:pt x="1956" y="680"/>
                    <a:pt x="1956" y="438"/>
                  </a:cubicBezTo>
                  <a:lnTo>
                    <a:pt x="1956" y="438"/>
                  </a:lnTo>
                  <a:close/>
                  <a:moveTo>
                    <a:pt x="1517" y="320"/>
                  </a:moveTo>
                  <a:lnTo>
                    <a:pt x="1517" y="320"/>
                  </a:lnTo>
                  <a:cubicBezTo>
                    <a:pt x="1517" y="384"/>
                    <a:pt x="1276" y="437"/>
                    <a:pt x="978" y="437"/>
                  </a:cubicBezTo>
                  <a:cubicBezTo>
                    <a:pt x="681" y="437"/>
                    <a:pt x="439" y="384"/>
                    <a:pt x="439" y="320"/>
                  </a:cubicBezTo>
                  <a:cubicBezTo>
                    <a:pt x="439" y="255"/>
                    <a:pt x="681" y="202"/>
                    <a:pt x="978" y="202"/>
                  </a:cubicBezTo>
                  <a:cubicBezTo>
                    <a:pt x="1276" y="202"/>
                    <a:pt x="1517" y="255"/>
                    <a:pt x="1517" y="320"/>
                  </a:cubicBezTo>
                  <a:lnTo>
                    <a:pt x="1517" y="32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73">
              <a:extLst>
                <a:ext uri="{FF2B5EF4-FFF2-40B4-BE49-F238E27FC236}">
                  <a16:creationId xmlns:a16="http://schemas.microsoft.com/office/drawing/2014/main" id="{E8E5B9FC-2FAC-4F40-85FF-63C26258F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6159501"/>
              <a:ext cx="514350" cy="454025"/>
            </a:xfrm>
            <a:custGeom>
              <a:avLst/>
              <a:gdLst>
                <a:gd name="T0" fmla="*/ 0 w 538"/>
                <a:gd name="T1" fmla="*/ 39 h 476"/>
                <a:gd name="T2" fmla="*/ 0 w 538"/>
                <a:gd name="T3" fmla="*/ 39 h 476"/>
                <a:gd name="T4" fmla="*/ 52 w 538"/>
                <a:gd name="T5" fmla="*/ 476 h 476"/>
                <a:gd name="T6" fmla="*/ 417 w 538"/>
                <a:gd name="T7" fmla="*/ 390 h 476"/>
                <a:gd name="T8" fmla="*/ 246 w 538"/>
                <a:gd name="T9" fmla="*/ 0 h 476"/>
                <a:gd name="T10" fmla="*/ 0 w 538"/>
                <a:gd name="T11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476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223" y="255"/>
                    <a:pt x="52" y="476"/>
                  </a:cubicBezTo>
                  <a:cubicBezTo>
                    <a:pt x="52" y="476"/>
                    <a:pt x="273" y="449"/>
                    <a:pt x="417" y="390"/>
                  </a:cubicBezTo>
                  <a:cubicBezTo>
                    <a:pt x="417" y="390"/>
                    <a:pt x="538" y="86"/>
                    <a:pt x="246" y="0"/>
                  </a:cubicBezTo>
                  <a:cubicBezTo>
                    <a:pt x="246" y="0"/>
                    <a:pt x="201" y="21"/>
                    <a:pt x="0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74">
              <a:extLst>
                <a:ext uri="{FF2B5EF4-FFF2-40B4-BE49-F238E27FC236}">
                  <a16:creationId xmlns:a16="http://schemas.microsoft.com/office/drawing/2014/main" id="{208258C6-4A04-4BC0-996D-DF490452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6159501"/>
              <a:ext cx="514350" cy="454025"/>
            </a:xfrm>
            <a:custGeom>
              <a:avLst/>
              <a:gdLst>
                <a:gd name="T0" fmla="*/ 0 w 538"/>
                <a:gd name="T1" fmla="*/ 39 h 476"/>
                <a:gd name="T2" fmla="*/ 0 w 538"/>
                <a:gd name="T3" fmla="*/ 39 h 476"/>
                <a:gd name="T4" fmla="*/ 52 w 538"/>
                <a:gd name="T5" fmla="*/ 476 h 476"/>
                <a:gd name="T6" fmla="*/ 417 w 538"/>
                <a:gd name="T7" fmla="*/ 390 h 476"/>
                <a:gd name="T8" fmla="*/ 246 w 538"/>
                <a:gd name="T9" fmla="*/ 0 h 476"/>
                <a:gd name="T10" fmla="*/ 0 w 538"/>
                <a:gd name="T11" fmla="*/ 39 h 476"/>
                <a:gd name="T12" fmla="*/ 0 w 538"/>
                <a:gd name="T13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476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223" y="255"/>
                    <a:pt x="52" y="476"/>
                  </a:cubicBezTo>
                  <a:cubicBezTo>
                    <a:pt x="52" y="476"/>
                    <a:pt x="273" y="449"/>
                    <a:pt x="417" y="390"/>
                  </a:cubicBezTo>
                  <a:cubicBezTo>
                    <a:pt x="417" y="390"/>
                    <a:pt x="538" y="86"/>
                    <a:pt x="246" y="0"/>
                  </a:cubicBezTo>
                  <a:cubicBezTo>
                    <a:pt x="246" y="0"/>
                    <a:pt x="201" y="21"/>
                    <a:pt x="0" y="39"/>
                  </a:cubicBezTo>
                  <a:lnTo>
                    <a:pt x="0" y="3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5">
              <a:extLst>
                <a:ext uri="{FF2B5EF4-FFF2-40B4-BE49-F238E27FC236}">
                  <a16:creationId xmlns:a16="http://schemas.microsoft.com/office/drawing/2014/main" id="{11E05635-8ACC-4935-A695-26EEC9AC8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6159501"/>
              <a:ext cx="514350" cy="454025"/>
            </a:xfrm>
            <a:custGeom>
              <a:avLst/>
              <a:gdLst>
                <a:gd name="T0" fmla="*/ 538 w 538"/>
                <a:gd name="T1" fmla="*/ 39 h 476"/>
                <a:gd name="T2" fmla="*/ 538 w 538"/>
                <a:gd name="T3" fmla="*/ 39 h 476"/>
                <a:gd name="T4" fmla="*/ 486 w 538"/>
                <a:gd name="T5" fmla="*/ 476 h 476"/>
                <a:gd name="T6" fmla="*/ 121 w 538"/>
                <a:gd name="T7" fmla="*/ 390 h 476"/>
                <a:gd name="T8" fmla="*/ 293 w 538"/>
                <a:gd name="T9" fmla="*/ 0 h 476"/>
                <a:gd name="T10" fmla="*/ 538 w 538"/>
                <a:gd name="T11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476">
                  <a:moveTo>
                    <a:pt x="538" y="39"/>
                  </a:moveTo>
                  <a:lnTo>
                    <a:pt x="538" y="39"/>
                  </a:lnTo>
                  <a:cubicBezTo>
                    <a:pt x="538" y="39"/>
                    <a:pt x="315" y="255"/>
                    <a:pt x="486" y="476"/>
                  </a:cubicBezTo>
                  <a:cubicBezTo>
                    <a:pt x="486" y="476"/>
                    <a:pt x="266" y="449"/>
                    <a:pt x="121" y="390"/>
                  </a:cubicBezTo>
                  <a:cubicBezTo>
                    <a:pt x="121" y="390"/>
                    <a:pt x="0" y="86"/>
                    <a:pt x="293" y="0"/>
                  </a:cubicBezTo>
                  <a:cubicBezTo>
                    <a:pt x="293" y="0"/>
                    <a:pt x="338" y="21"/>
                    <a:pt x="538" y="3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7696F543-B1BE-44D8-93F9-D59EABEA7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6159501"/>
              <a:ext cx="514350" cy="454025"/>
            </a:xfrm>
            <a:custGeom>
              <a:avLst/>
              <a:gdLst>
                <a:gd name="T0" fmla="*/ 538 w 538"/>
                <a:gd name="T1" fmla="*/ 39 h 476"/>
                <a:gd name="T2" fmla="*/ 538 w 538"/>
                <a:gd name="T3" fmla="*/ 39 h 476"/>
                <a:gd name="T4" fmla="*/ 486 w 538"/>
                <a:gd name="T5" fmla="*/ 476 h 476"/>
                <a:gd name="T6" fmla="*/ 121 w 538"/>
                <a:gd name="T7" fmla="*/ 390 h 476"/>
                <a:gd name="T8" fmla="*/ 293 w 538"/>
                <a:gd name="T9" fmla="*/ 0 h 476"/>
                <a:gd name="T10" fmla="*/ 538 w 538"/>
                <a:gd name="T11" fmla="*/ 39 h 476"/>
                <a:gd name="T12" fmla="*/ 538 w 538"/>
                <a:gd name="T13" fmla="*/ 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476">
                  <a:moveTo>
                    <a:pt x="538" y="39"/>
                  </a:moveTo>
                  <a:lnTo>
                    <a:pt x="538" y="39"/>
                  </a:lnTo>
                  <a:cubicBezTo>
                    <a:pt x="538" y="39"/>
                    <a:pt x="315" y="255"/>
                    <a:pt x="486" y="476"/>
                  </a:cubicBezTo>
                  <a:cubicBezTo>
                    <a:pt x="486" y="476"/>
                    <a:pt x="266" y="449"/>
                    <a:pt x="121" y="390"/>
                  </a:cubicBezTo>
                  <a:cubicBezTo>
                    <a:pt x="121" y="390"/>
                    <a:pt x="0" y="86"/>
                    <a:pt x="293" y="0"/>
                  </a:cubicBezTo>
                  <a:cubicBezTo>
                    <a:pt x="293" y="0"/>
                    <a:pt x="338" y="21"/>
                    <a:pt x="538" y="39"/>
                  </a:cubicBezTo>
                  <a:lnTo>
                    <a:pt x="538" y="39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77">
              <a:extLst>
                <a:ext uri="{FF2B5EF4-FFF2-40B4-BE49-F238E27FC236}">
                  <a16:creationId xmlns:a16="http://schemas.microsoft.com/office/drawing/2014/main" id="{B942C1B0-1B44-4B13-9FA0-DA59F4AC4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5846763"/>
              <a:ext cx="411163" cy="201613"/>
            </a:xfrm>
            <a:custGeom>
              <a:avLst/>
              <a:gdLst>
                <a:gd name="T0" fmla="*/ 168 w 432"/>
                <a:gd name="T1" fmla="*/ 211 h 211"/>
                <a:gd name="T2" fmla="*/ 168 w 432"/>
                <a:gd name="T3" fmla="*/ 211 h 211"/>
                <a:gd name="T4" fmla="*/ 432 w 432"/>
                <a:gd name="T5" fmla="*/ 101 h 211"/>
                <a:gd name="T6" fmla="*/ 161 w 432"/>
                <a:gd name="T7" fmla="*/ 0 h 211"/>
                <a:gd name="T8" fmla="*/ 5 w 432"/>
                <a:gd name="T9" fmla="*/ 173 h 211"/>
                <a:gd name="T10" fmla="*/ 168 w 432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211">
                  <a:moveTo>
                    <a:pt x="168" y="211"/>
                  </a:moveTo>
                  <a:lnTo>
                    <a:pt x="168" y="211"/>
                  </a:lnTo>
                  <a:cubicBezTo>
                    <a:pt x="168" y="211"/>
                    <a:pt x="171" y="29"/>
                    <a:pt x="432" y="101"/>
                  </a:cubicBezTo>
                  <a:cubicBezTo>
                    <a:pt x="432" y="101"/>
                    <a:pt x="313" y="29"/>
                    <a:pt x="161" y="0"/>
                  </a:cubicBezTo>
                  <a:cubicBezTo>
                    <a:pt x="161" y="0"/>
                    <a:pt x="0" y="19"/>
                    <a:pt x="5" y="173"/>
                  </a:cubicBezTo>
                  <a:cubicBezTo>
                    <a:pt x="5" y="173"/>
                    <a:pt x="55" y="166"/>
                    <a:pt x="168" y="21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78">
              <a:extLst>
                <a:ext uri="{FF2B5EF4-FFF2-40B4-BE49-F238E27FC236}">
                  <a16:creationId xmlns:a16="http://schemas.microsoft.com/office/drawing/2014/main" id="{211D7BFE-9BDF-4F85-A090-E6B6CB34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5846763"/>
              <a:ext cx="411163" cy="201613"/>
            </a:xfrm>
            <a:custGeom>
              <a:avLst/>
              <a:gdLst>
                <a:gd name="T0" fmla="*/ 168 w 432"/>
                <a:gd name="T1" fmla="*/ 211 h 211"/>
                <a:gd name="T2" fmla="*/ 168 w 432"/>
                <a:gd name="T3" fmla="*/ 211 h 211"/>
                <a:gd name="T4" fmla="*/ 432 w 432"/>
                <a:gd name="T5" fmla="*/ 101 h 211"/>
                <a:gd name="T6" fmla="*/ 161 w 432"/>
                <a:gd name="T7" fmla="*/ 0 h 211"/>
                <a:gd name="T8" fmla="*/ 5 w 432"/>
                <a:gd name="T9" fmla="*/ 173 h 211"/>
                <a:gd name="T10" fmla="*/ 168 w 432"/>
                <a:gd name="T11" fmla="*/ 211 h 211"/>
                <a:gd name="T12" fmla="*/ 168 w 432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211">
                  <a:moveTo>
                    <a:pt x="168" y="211"/>
                  </a:moveTo>
                  <a:lnTo>
                    <a:pt x="168" y="211"/>
                  </a:lnTo>
                  <a:cubicBezTo>
                    <a:pt x="168" y="211"/>
                    <a:pt x="171" y="29"/>
                    <a:pt x="432" y="101"/>
                  </a:cubicBezTo>
                  <a:cubicBezTo>
                    <a:pt x="432" y="101"/>
                    <a:pt x="313" y="29"/>
                    <a:pt x="161" y="0"/>
                  </a:cubicBezTo>
                  <a:cubicBezTo>
                    <a:pt x="161" y="0"/>
                    <a:pt x="0" y="19"/>
                    <a:pt x="5" y="173"/>
                  </a:cubicBezTo>
                  <a:cubicBezTo>
                    <a:pt x="5" y="173"/>
                    <a:pt x="55" y="166"/>
                    <a:pt x="168" y="211"/>
                  </a:cubicBezTo>
                  <a:lnTo>
                    <a:pt x="168" y="21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79">
              <a:extLst>
                <a:ext uri="{FF2B5EF4-FFF2-40B4-BE49-F238E27FC236}">
                  <a16:creationId xmlns:a16="http://schemas.microsoft.com/office/drawing/2014/main" id="{766521D2-1D4E-41C7-9AC6-DDA4EDFE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5818188"/>
              <a:ext cx="420688" cy="203200"/>
            </a:xfrm>
            <a:custGeom>
              <a:avLst/>
              <a:gdLst>
                <a:gd name="T0" fmla="*/ 263 w 441"/>
                <a:gd name="T1" fmla="*/ 212 h 212"/>
                <a:gd name="T2" fmla="*/ 263 w 441"/>
                <a:gd name="T3" fmla="*/ 212 h 212"/>
                <a:gd name="T4" fmla="*/ 0 w 441"/>
                <a:gd name="T5" fmla="*/ 73 h 212"/>
                <a:gd name="T6" fmla="*/ 282 w 441"/>
                <a:gd name="T7" fmla="*/ 0 h 212"/>
                <a:gd name="T8" fmla="*/ 423 w 441"/>
                <a:gd name="T9" fmla="*/ 186 h 212"/>
                <a:gd name="T10" fmla="*/ 263 w 441"/>
                <a:gd name="T1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212">
                  <a:moveTo>
                    <a:pt x="263" y="212"/>
                  </a:moveTo>
                  <a:lnTo>
                    <a:pt x="263" y="212"/>
                  </a:lnTo>
                  <a:cubicBezTo>
                    <a:pt x="263" y="212"/>
                    <a:pt x="266" y="24"/>
                    <a:pt x="0" y="73"/>
                  </a:cubicBezTo>
                  <a:cubicBezTo>
                    <a:pt x="0" y="73"/>
                    <a:pt x="129" y="15"/>
                    <a:pt x="282" y="0"/>
                  </a:cubicBezTo>
                  <a:cubicBezTo>
                    <a:pt x="282" y="0"/>
                    <a:pt x="441" y="33"/>
                    <a:pt x="423" y="186"/>
                  </a:cubicBezTo>
                  <a:cubicBezTo>
                    <a:pt x="423" y="186"/>
                    <a:pt x="379" y="177"/>
                    <a:pt x="263" y="21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C263C911-C2CD-4E27-B376-CB7EE630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5818188"/>
              <a:ext cx="420688" cy="203200"/>
            </a:xfrm>
            <a:custGeom>
              <a:avLst/>
              <a:gdLst>
                <a:gd name="T0" fmla="*/ 263 w 441"/>
                <a:gd name="T1" fmla="*/ 212 h 212"/>
                <a:gd name="T2" fmla="*/ 263 w 441"/>
                <a:gd name="T3" fmla="*/ 212 h 212"/>
                <a:gd name="T4" fmla="*/ 0 w 441"/>
                <a:gd name="T5" fmla="*/ 73 h 212"/>
                <a:gd name="T6" fmla="*/ 282 w 441"/>
                <a:gd name="T7" fmla="*/ 0 h 212"/>
                <a:gd name="T8" fmla="*/ 423 w 441"/>
                <a:gd name="T9" fmla="*/ 186 h 212"/>
                <a:gd name="T10" fmla="*/ 263 w 441"/>
                <a:gd name="T11" fmla="*/ 212 h 212"/>
                <a:gd name="T12" fmla="*/ 263 w 441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212">
                  <a:moveTo>
                    <a:pt x="263" y="212"/>
                  </a:moveTo>
                  <a:lnTo>
                    <a:pt x="263" y="212"/>
                  </a:lnTo>
                  <a:cubicBezTo>
                    <a:pt x="263" y="212"/>
                    <a:pt x="266" y="24"/>
                    <a:pt x="0" y="73"/>
                  </a:cubicBezTo>
                  <a:cubicBezTo>
                    <a:pt x="0" y="73"/>
                    <a:pt x="129" y="15"/>
                    <a:pt x="282" y="0"/>
                  </a:cubicBezTo>
                  <a:cubicBezTo>
                    <a:pt x="282" y="0"/>
                    <a:pt x="441" y="33"/>
                    <a:pt x="423" y="186"/>
                  </a:cubicBezTo>
                  <a:cubicBezTo>
                    <a:pt x="423" y="186"/>
                    <a:pt x="379" y="177"/>
                    <a:pt x="263" y="212"/>
                  </a:cubicBezTo>
                  <a:lnTo>
                    <a:pt x="263" y="212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DFEC9FD1-F1AB-4A7E-AF9B-C6FF2E3B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4972051"/>
              <a:ext cx="933450" cy="1019175"/>
            </a:xfrm>
            <a:custGeom>
              <a:avLst/>
              <a:gdLst>
                <a:gd name="T0" fmla="*/ 0 w 979"/>
                <a:gd name="T1" fmla="*/ 745 h 1068"/>
                <a:gd name="T2" fmla="*/ 0 w 979"/>
                <a:gd name="T3" fmla="*/ 745 h 1068"/>
                <a:gd name="T4" fmla="*/ 506 w 979"/>
                <a:gd name="T5" fmla="*/ 29 h 1068"/>
                <a:gd name="T6" fmla="*/ 506 w 979"/>
                <a:gd name="T7" fmla="*/ 29 h 1068"/>
                <a:gd name="T8" fmla="*/ 573 w 979"/>
                <a:gd name="T9" fmla="*/ 14 h 1068"/>
                <a:gd name="T10" fmla="*/ 581 w 979"/>
                <a:gd name="T11" fmla="*/ 82 h 1068"/>
                <a:gd name="T12" fmla="*/ 583 w 979"/>
                <a:gd name="T13" fmla="*/ 83 h 1068"/>
                <a:gd name="T14" fmla="*/ 649 w 979"/>
                <a:gd name="T15" fmla="*/ 68 h 1068"/>
                <a:gd name="T16" fmla="*/ 658 w 979"/>
                <a:gd name="T17" fmla="*/ 135 h 1068"/>
                <a:gd name="T18" fmla="*/ 659 w 979"/>
                <a:gd name="T19" fmla="*/ 136 h 1068"/>
                <a:gd name="T20" fmla="*/ 726 w 979"/>
                <a:gd name="T21" fmla="*/ 121 h 1068"/>
                <a:gd name="T22" fmla="*/ 734 w 979"/>
                <a:gd name="T23" fmla="*/ 189 h 1068"/>
                <a:gd name="T24" fmla="*/ 736 w 979"/>
                <a:gd name="T25" fmla="*/ 190 h 1068"/>
                <a:gd name="T26" fmla="*/ 802 w 979"/>
                <a:gd name="T27" fmla="*/ 175 h 1068"/>
                <a:gd name="T28" fmla="*/ 811 w 979"/>
                <a:gd name="T29" fmla="*/ 242 h 1068"/>
                <a:gd name="T30" fmla="*/ 812 w 979"/>
                <a:gd name="T31" fmla="*/ 243 h 1068"/>
                <a:gd name="T32" fmla="*/ 878 w 979"/>
                <a:gd name="T33" fmla="*/ 228 h 1068"/>
                <a:gd name="T34" fmla="*/ 887 w 979"/>
                <a:gd name="T35" fmla="*/ 296 h 1068"/>
                <a:gd name="T36" fmla="*/ 889 w 979"/>
                <a:gd name="T37" fmla="*/ 297 h 1068"/>
                <a:gd name="T38" fmla="*/ 955 w 979"/>
                <a:gd name="T39" fmla="*/ 282 h 1068"/>
                <a:gd name="T40" fmla="*/ 963 w 979"/>
                <a:gd name="T41" fmla="*/ 349 h 1068"/>
                <a:gd name="T42" fmla="*/ 964 w 979"/>
                <a:gd name="T43" fmla="*/ 349 h 1068"/>
                <a:gd name="T44" fmla="*/ 461 w 979"/>
                <a:gd name="T45" fmla="*/ 1068 h 1068"/>
                <a:gd name="T46" fmla="*/ 0 w 979"/>
                <a:gd name="T47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9" h="1068">
                  <a:moveTo>
                    <a:pt x="0" y="745"/>
                  </a:moveTo>
                  <a:lnTo>
                    <a:pt x="0" y="745"/>
                  </a:lnTo>
                  <a:lnTo>
                    <a:pt x="506" y="29"/>
                  </a:lnTo>
                  <a:lnTo>
                    <a:pt x="506" y="29"/>
                  </a:lnTo>
                  <a:cubicBezTo>
                    <a:pt x="523" y="7"/>
                    <a:pt x="553" y="0"/>
                    <a:pt x="573" y="14"/>
                  </a:cubicBezTo>
                  <a:cubicBezTo>
                    <a:pt x="593" y="28"/>
                    <a:pt x="597" y="58"/>
                    <a:pt x="581" y="82"/>
                  </a:cubicBezTo>
                  <a:lnTo>
                    <a:pt x="583" y="83"/>
                  </a:lnTo>
                  <a:cubicBezTo>
                    <a:pt x="600" y="60"/>
                    <a:pt x="629" y="53"/>
                    <a:pt x="649" y="68"/>
                  </a:cubicBezTo>
                  <a:cubicBezTo>
                    <a:pt x="669" y="82"/>
                    <a:pt x="673" y="112"/>
                    <a:pt x="658" y="135"/>
                  </a:cubicBezTo>
                  <a:lnTo>
                    <a:pt x="659" y="136"/>
                  </a:lnTo>
                  <a:cubicBezTo>
                    <a:pt x="676" y="114"/>
                    <a:pt x="705" y="107"/>
                    <a:pt x="726" y="121"/>
                  </a:cubicBezTo>
                  <a:cubicBezTo>
                    <a:pt x="746" y="135"/>
                    <a:pt x="749" y="165"/>
                    <a:pt x="734" y="189"/>
                  </a:cubicBezTo>
                  <a:lnTo>
                    <a:pt x="736" y="190"/>
                  </a:lnTo>
                  <a:cubicBezTo>
                    <a:pt x="753" y="167"/>
                    <a:pt x="782" y="160"/>
                    <a:pt x="802" y="175"/>
                  </a:cubicBezTo>
                  <a:cubicBezTo>
                    <a:pt x="822" y="189"/>
                    <a:pt x="826" y="219"/>
                    <a:pt x="811" y="242"/>
                  </a:cubicBezTo>
                  <a:lnTo>
                    <a:pt x="812" y="243"/>
                  </a:lnTo>
                  <a:cubicBezTo>
                    <a:pt x="829" y="221"/>
                    <a:pt x="858" y="214"/>
                    <a:pt x="878" y="228"/>
                  </a:cubicBezTo>
                  <a:cubicBezTo>
                    <a:pt x="899" y="242"/>
                    <a:pt x="902" y="272"/>
                    <a:pt x="887" y="296"/>
                  </a:cubicBezTo>
                  <a:lnTo>
                    <a:pt x="889" y="297"/>
                  </a:lnTo>
                  <a:cubicBezTo>
                    <a:pt x="905" y="274"/>
                    <a:pt x="935" y="267"/>
                    <a:pt x="955" y="282"/>
                  </a:cubicBezTo>
                  <a:cubicBezTo>
                    <a:pt x="975" y="296"/>
                    <a:pt x="979" y="326"/>
                    <a:pt x="963" y="349"/>
                  </a:cubicBezTo>
                  <a:lnTo>
                    <a:pt x="964" y="349"/>
                  </a:lnTo>
                  <a:lnTo>
                    <a:pt x="461" y="1068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4CCF1D97-D6A6-48E1-950C-8D74BA848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4972051"/>
              <a:ext cx="933450" cy="1019175"/>
            </a:xfrm>
            <a:custGeom>
              <a:avLst/>
              <a:gdLst>
                <a:gd name="T0" fmla="*/ 0 w 979"/>
                <a:gd name="T1" fmla="*/ 745 h 1068"/>
                <a:gd name="T2" fmla="*/ 0 w 979"/>
                <a:gd name="T3" fmla="*/ 745 h 1068"/>
                <a:gd name="T4" fmla="*/ 506 w 979"/>
                <a:gd name="T5" fmla="*/ 29 h 1068"/>
                <a:gd name="T6" fmla="*/ 506 w 979"/>
                <a:gd name="T7" fmla="*/ 29 h 1068"/>
                <a:gd name="T8" fmla="*/ 573 w 979"/>
                <a:gd name="T9" fmla="*/ 14 h 1068"/>
                <a:gd name="T10" fmla="*/ 581 w 979"/>
                <a:gd name="T11" fmla="*/ 82 h 1068"/>
                <a:gd name="T12" fmla="*/ 583 w 979"/>
                <a:gd name="T13" fmla="*/ 83 h 1068"/>
                <a:gd name="T14" fmla="*/ 649 w 979"/>
                <a:gd name="T15" fmla="*/ 68 h 1068"/>
                <a:gd name="T16" fmla="*/ 658 w 979"/>
                <a:gd name="T17" fmla="*/ 135 h 1068"/>
                <a:gd name="T18" fmla="*/ 659 w 979"/>
                <a:gd name="T19" fmla="*/ 136 h 1068"/>
                <a:gd name="T20" fmla="*/ 726 w 979"/>
                <a:gd name="T21" fmla="*/ 121 h 1068"/>
                <a:gd name="T22" fmla="*/ 734 w 979"/>
                <a:gd name="T23" fmla="*/ 189 h 1068"/>
                <a:gd name="T24" fmla="*/ 736 w 979"/>
                <a:gd name="T25" fmla="*/ 190 h 1068"/>
                <a:gd name="T26" fmla="*/ 802 w 979"/>
                <a:gd name="T27" fmla="*/ 175 h 1068"/>
                <a:gd name="T28" fmla="*/ 811 w 979"/>
                <a:gd name="T29" fmla="*/ 242 h 1068"/>
                <a:gd name="T30" fmla="*/ 812 w 979"/>
                <a:gd name="T31" fmla="*/ 243 h 1068"/>
                <a:gd name="T32" fmla="*/ 878 w 979"/>
                <a:gd name="T33" fmla="*/ 228 h 1068"/>
                <a:gd name="T34" fmla="*/ 887 w 979"/>
                <a:gd name="T35" fmla="*/ 296 h 1068"/>
                <a:gd name="T36" fmla="*/ 889 w 979"/>
                <a:gd name="T37" fmla="*/ 297 h 1068"/>
                <a:gd name="T38" fmla="*/ 955 w 979"/>
                <a:gd name="T39" fmla="*/ 282 h 1068"/>
                <a:gd name="T40" fmla="*/ 963 w 979"/>
                <a:gd name="T41" fmla="*/ 349 h 1068"/>
                <a:gd name="T42" fmla="*/ 964 w 979"/>
                <a:gd name="T43" fmla="*/ 349 h 1068"/>
                <a:gd name="T44" fmla="*/ 461 w 979"/>
                <a:gd name="T45" fmla="*/ 1068 h 1068"/>
                <a:gd name="T46" fmla="*/ 0 w 979"/>
                <a:gd name="T47" fmla="*/ 745 h 1068"/>
                <a:gd name="T48" fmla="*/ 0 w 979"/>
                <a:gd name="T49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9" h="1068">
                  <a:moveTo>
                    <a:pt x="0" y="745"/>
                  </a:moveTo>
                  <a:lnTo>
                    <a:pt x="0" y="745"/>
                  </a:lnTo>
                  <a:lnTo>
                    <a:pt x="506" y="29"/>
                  </a:lnTo>
                  <a:lnTo>
                    <a:pt x="506" y="29"/>
                  </a:lnTo>
                  <a:cubicBezTo>
                    <a:pt x="523" y="7"/>
                    <a:pt x="553" y="0"/>
                    <a:pt x="573" y="14"/>
                  </a:cubicBezTo>
                  <a:cubicBezTo>
                    <a:pt x="593" y="28"/>
                    <a:pt x="597" y="58"/>
                    <a:pt x="581" y="82"/>
                  </a:cubicBezTo>
                  <a:lnTo>
                    <a:pt x="583" y="83"/>
                  </a:lnTo>
                  <a:cubicBezTo>
                    <a:pt x="600" y="60"/>
                    <a:pt x="629" y="53"/>
                    <a:pt x="649" y="68"/>
                  </a:cubicBezTo>
                  <a:cubicBezTo>
                    <a:pt x="669" y="82"/>
                    <a:pt x="673" y="112"/>
                    <a:pt x="658" y="135"/>
                  </a:cubicBezTo>
                  <a:lnTo>
                    <a:pt x="659" y="136"/>
                  </a:lnTo>
                  <a:cubicBezTo>
                    <a:pt x="676" y="114"/>
                    <a:pt x="705" y="107"/>
                    <a:pt x="726" y="121"/>
                  </a:cubicBezTo>
                  <a:cubicBezTo>
                    <a:pt x="746" y="135"/>
                    <a:pt x="749" y="165"/>
                    <a:pt x="734" y="189"/>
                  </a:cubicBezTo>
                  <a:lnTo>
                    <a:pt x="736" y="190"/>
                  </a:lnTo>
                  <a:cubicBezTo>
                    <a:pt x="753" y="167"/>
                    <a:pt x="782" y="160"/>
                    <a:pt x="802" y="175"/>
                  </a:cubicBezTo>
                  <a:cubicBezTo>
                    <a:pt x="822" y="189"/>
                    <a:pt x="826" y="219"/>
                    <a:pt x="811" y="242"/>
                  </a:cubicBezTo>
                  <a:lnTo>
                    <a:pt x="812" y="243"/>
                  </a:lnTo>
                  <a:cubicBezTo>
                    <a:pt x="829" y="221"/>
                    <a:pt x="858" y="214"/>
                    <a:pt x="878" y="228"/>
                  </a:cubicBezTo>
                  <a:cubicBezTo>
                    <a:pt x="899" y="242"/>
                    <a:pt x="902" y="272"/>
                    <a:pt x="887" y="296"/>
                  </a:cubicBezTo>
                  <a:lnTo>
                    <a:pt x="889" y="297"/>
                  </a:lnTo>
                  <a:cubicBezTo>
                    <a:pt x="905" y="274"/>
                    <a:pt x="935" y="267"/>
                    <a:pt x="955" y="282"/>
                  </a:cubicBezTo>
                  <a:cubicBezTo>
                    <a:pt x="975" y="296"/>
                    <a:pt x="979" y="326"/>
                    <a:pt x="963" y="349"/>
                  </a:cubicBezTo>
                  <a:lnTo>
                    <a:pt x="964" y="349"/>
                  </a:lnTo>
                  <a:lnTo>
                    <a:pt x="461" y="1068"/>
                  </a:lnTo>
                  <a:lnTo>
                    <a:pt x="0" y="745"/>
                  </a:lnTo>
                  <a:lnTo>
                    <a:pt x="0" y="74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2BC9ED85-DA5B-437C-A210-14EB88AF6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763" y="5256213"/>
              <a:ext cx="204788" cy="293688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4B813C47-A78C-49A9-A8F7-90AAFE5B6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0" y="5205413"/>
              <a:ext cx="204788" cy="292100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26F97C25-3BE5-45EC-99B2-24684843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5154613"/>
              <a:ext cx="204788" cy="293688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86">
              <a:extLst>
                <a:ext uri="{FF2B5EF4-FFF2-40B4-BE49-F238E27FC236}">
                  <a16:creationId xmlns:a16="http://schemas.microsoft.com/office/drawing/2014/main" id="{BF9C9B58-910B-4A1C-8A64-79749CAE7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688" y="5103813"/>
              <a:ext cx="204788" cy="293688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E3615167-1A94-4A2D-9A41-400DB8EE5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5053013"/>
              <a:ext cx="204788" cy="292100"/>
            </a:xfrm>
            <a:custGeom>
              <a:avLst/>
              <a:gdLst>
                <a:gd name="T0" fmla="*/ 215 w 215"/>
                <a:gd name="T1" fmla="*/ 0 h 307"/>
                <a:gd name="T2" fmla="*/ 215 w 215"/>
                <a:gd name="T3" fmla="*/ 0 h 307"/>
                <a:gd name="T4" fmla="*/ 0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215" y="0"/>
                  </a:moveTo>
                  <a:lnTo>
                    <a:pt x="215" y="0"/>
                  </a:lnTo>
                  <a:lnTo>
                    <a:pt x="0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FFE5990A-4534-4E06-9A2F-3EDA5D878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600" y="5686426"/>
              <a:ext cx="525463" cy="527050"/>
            </a:xfrm>
            <a:custGeom>
              <a:avLst/>
              <a:gdLst>
                <a:gd name="T0" fmla="*/ 25 w 550"/>
                <a:gd name="T1" fmla="*/ 0 h 553"/>
                <a:gd name="T2" fmla="*/ 25 w 550"/>
                <a:gd name="T3" fmla="*/ 0 h 553"/>
                <a:gd name="T4" fmla="*/ 0 w 550"/>
                <a:gd name="T5" fmla="*/ 542 h 553"/>
                <a:gd name="T6" fmla="*/ 393 w 550"/>
                <a:gd name="T7" fmla="*/ 513 h 553"/>
                <a:gd name="T8" fmla="*/ 488 w 550"/>
                <a:gd name="T9" fmla="*/ 322 h 553"/>
                <a:gd name="T10" fmla="*/ 25 w 550"/>
                <a:gd name="T1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53">
                  <a:moveTo>
                    <a:pt x="25" y="0"/>
                  </a:moveTo>
                  <a:lnTo>
                    <a:pt x="25" y="0"/>
                  </a:lnTo>
                  <a:cubicBezTo>
                    <a:pt x="25" y="0"/>
                    <a:pt x="23" y="129"/>
                    <a:pt x="0" y="542"/>
                  </a:cubicBezTo>
                  <a:cubicBezTo>
                    <a:pt x="0" y="542"/>
                    <a:pt x="217" y="553"/>
                    <a:pt x="393" y="513"/>
                  </a:cubicBezTo>
                  <a:cubicBezTo>
                    <a:pt x="424" y="506"/>
                    <a:pt x="434" y="459"/>
                    <a:pt x="488" y="322"/>
                  </a:cubicBezTo>
                  <a:cubicBezTo>
                    <a:pt x="550" y="17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89">
              <a:extLst>
                <a:ext uri="{FF2B5EF4-FFF2-40B4-BE49-F238E27FC236}">
                  <a16:creationId xmlns:a16="http://schemas.microsoft.com/office/drawing/2014/main" id="{F89685ED-5BDD-41BB-A5E3-AE37AFCAA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600" y="5686426"/>
              <a:ext cx="525463" cy="527050"/>
            </a:xfrm>
            <a:custGeom>
              <a:avLst/>
              <a:gdLst>
                <a:gd name="T0" fmla="*/ 25 w 550"/>
                <a:gd name="T1" fmla="*/ 0 h 553"/>
                <a:gd name="T2" fmla="*/ 25 w 550"/>
                <a:gd name="T3" fmla="*/ 0 h 553"/>
                <a:gd name="T4" fmla="*/ 0 w 550"/>
                <a:gd name="T5" fmla="*/ 542 h 553"/>
                <a:gd name="T6" fmla="*/ 393 w 550"/>
                <a:gd name="T7" fmla="*/ 513 h 553"/>
                <a:gd name="T8" fmla="*/ 488 w 550"/>
                <a:gd name="T9" fmla="*/ 322 h 553"/>
                <a:gd name="T10" fmla="*/ 25 w 550"/>
                <a:gd name="T11" fmla="*/ 0 h 553"/>
                <a:gd name="T12" fmla="*/ 25 w 550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3">
                  <a:moveTo>
                    <a:pt x="25" y="0"/>
                  </a:moveTo>
                  <a:lnTo>
                    <a:pt x="25" y="0"/>
                  </a:lnTo>
                  <a:cubicBezTo>
                    <a:pt x="25" y="0"/>
                    <a:pt x="23" y="129"/>
                    <a:pt x="0" y="542"/>
                  </a:cubicBezTo>
                  <a:cubicBezTo>
                    <a:pt x="0" y="542"/>
                    <a:pt x="217" y="553"/>
                    <a:pt x="393" y="513"/>
                  </a:cubicBezTo>
                  <a:cubicBezTo>
                    <a:pt x="424" y="506"/>
                    <a:pt x="434" y="459"/>
                    <a:pt x="488" y="322"/>
                  </a:cubicBezTo>
                  <a:cubicBezTo>
                    <a:pt x="550" y="170"/>
                    <a:pt x="25" y="0"/>
                    <a:pt x="25" y="0"/>
                  </a:cubicBezTo>
                  <a:lnTo>
                    <a:pt x="25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90">
              <a:extLst>
                <a:ext uri="{FF2B5EF4-FFF2-40B4-BE49-F238E27FC236}">
                  <a16:creationId xmlns:a16="http://schemas.microsoft.com/office/drawing/2014/main" id="{EFF369C2-4996-49FC-B862-78248849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4972051"/>
              <a:ext cx="933450" cy="1019175"/>
            </a:xfrm>
            <a:custGeom>
              <a:avLst/>
              <a:gdLst>
                <a:gd name="T0" fmla="*/ 980 w 980"/>
                <a:gd name="T1" fmla="*/ 745 h 1068"/>
                <a:gd name="T2" fmla="*/ 980 w 980"/>
                <a:gd name="T3" fmla="*/ 745 h 1068"/>
                <a:gd name="T4" fmla="*/ 473 w 980"/>
                <a:gd name="T5" fmla="*/ 29 h 1068"/>
                <a:gd name="T6" fmla="*/ 473 w 980"/>
                <a:gd name="T7" fmla="*/ 29 h 1068"/>
                <a:gd name="T8" fmla="*/ 406 w 980"/>
                <a:gd name="T9" fmla="*/ 14 h 1068"/>
                <a:gd name="T10" fmla="*/ 398 w 980"/>
                <a:gd name="T11" fmla="*/ 82 h 1068"/>
                <a:gd name="T12" fmla="*/ 396 w 980"/>
                <a:gd name="T13" fmla="*/ 83 h 1068"/>
                <a:gd name="T14" fmla="*/ 330 w 980"/>
                <a:gd name="T15" fmla="*/ 68 h 1068"/>
                <a:gd name="T16" fmla="*/ 321 w 980"/>
                <a:gd name="T17" fmla="*/ 135 h 1068"/>
                <a:gd name="T18" fmla="*/ 320 w 980"/>
                <a:gd name="T19" fmla="*/ 136 h 1068"/>
                <a:gd name="T20" fmla="*/ 253 w 980"/>
                <a:gd name="T21" fmla="*/ 121 h 1068"/>
                <a:gd name="T22" fmla="*/ 245 w 980"/>
                <a:gd name="T23" fmla="*/ 189 h 1068"/>
                <a:gd name="T24" fmla="*/ 243 w 980"/>
                <a:gd name="T25" fmla="*/ 190 h 1068"/>
                <a:gd name="T26" fmla="*/ 177 w 980"/>
                <a:gd name="T27" fmla="*/ 175 h 1068"/>
                <a:gd name="T28" fmla="*/ 168 w 980"/>
                <a:gd name="T29" fmla="*/ 242 h 1068"/>
                <a:gd name="T30" fmla="*/ 167 w 980"/>
                <a:gd name="T31" fmla="*/ 243 h 1068"/>
                <a:gd name="T32" fmla="*/ 101 w 980"/>
                <a:gd name="T33" fmla="*/ 228 h 1068"/>
                <a:gd name="T34" fmla="*/ 92 w 980"/>
                <a:gd name="T35" fmla="*/ 296 h 1068"/>
                <a:gd name="T36" fmla="*/ 91 w 980"/>
                <a:gd name="T37" fmla="*/ 297 h 1068"/>
                <a:gd name="T38" fmla="*/ 24 w 980"/>
                <a:gd name="T39" fmla="*/ 282 h 1068"/>
                <a:gd name="T40" fmla="*/ 16 w 980"/>
                <a:gd name="T41" fmla="*/ 349 h 1068"/>
                <a:gd name="T42" fmla="*/ 15 w 980"/>
                <a:gd name="T43" fmla="*/ 349 h 1068"/>
                <a:gd name="T44" fmla="*/ 518 w 980"/>
                <a:gd name="T45" fmla="*/ 1068 h 1068"/>
                <a:gd name="T46" fmla="*/ 980 w 980"/>
                <a:gd name="T47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0" h="1068">
                  <a:moveTo>
                    <a:pt x="980" y="745"/>
                  </a:moveTo>
                  <a:lnTo>
                    <a:pt x="980" y="745"/>
                  </a:lnTo>
                  <a:lnTo>
                    <a:pt x="473" y="29"/>
                  </a:lnTo>
                  <a:lnTo>
                    <a:pt x="473" y="29"/>
                  </a:lnTo>
                  <a:cubicBezTo>
                    <a:pt x="456" y="7"/>
                    <a:pt x="426" y="0"/>
                    <a:pt x="406" y="14"/>
                  </a:cubicBezTo>
                  <a:cubicBezTo>
                    <a:pt x="386" y="28"/>
                    <a:pt x="382" y="58"/>
                    <a:pt x="398" y="82"/>
                  </a:cubicBezTo>
                  <a:lnTo>
                    <a:pt x="396" y="83"/>
                  </a:lnTo>
                  <a:cubicBezTo>
                    <a:pt x="379" y="60"/>
                    <a:pt x="350" y="53"/>
                    <a:pt x="330" y="68"/>
                  </a:cubicBezTo>
                  <a:cubicBezTo>
                    <a:pt x="310" y="82"/>
                    <a:pt x="306" y="112"/>
                    <a:pt x="321" y="135"/>
                  </a:cubicBezTo>
                  <a:lnTo>
                    <a:pt x="320" y="136"/>
                  </a:lnTo>
                  <a:cubicBezTo>
                    <a:pt x="303" y="114"/>
                    <a:pt x="274" y="107"/>
                    <a:pt x="253" y="121"/>
                  </a:cubicBezTo>
                  <a:cubicBezTo>
                    <a:pt x="233" y="135"/>
                    <a:pt x="230" y="165"/>
                    <a:pt x="245" y="189"/>
                  </a:cubicBezTo>
                  <a:lnTo>
                    <a:pt x="243" y="190"/>
                  </a:lnTo>
                  <a:cubicBezTo>
                    <a:pt x="226" y="167"/>
                    <a:pt x="197" y="160"/>
                    <a:pt x="177" y="175"/>
                  </a:cubicBezTo>
                  <a:cubicBezTo>
                    <a:pt x="157" y="189"/>
                    <a:pt x="153" y="219"/>
                    <a:pt x="168" y="242"/>
                  </a:cubicBezTo>
                  <a:lnTo>
                    <a:pt x="167" y="243"/>
                  </a:lnTo>
                  <a:cubicBezTo>
                    <a:pt x="150" y="221"/>
                    <a:pt x="121" y="214"/>
                    <a:pt x="101" y="228"/>
                  </a:cubicBezTo>
                  <a:cubicBezTo>
                    <a:pt x="80" y="242"/>
                    <a:pt x="77" y="272"/>
                    <a:pt x="92" y="296"/>
                  </a:cubicBezTo>
                  <a:lnTo>
                    <a:pt x="91" y="297"/>
                  </a:lnTo>
                  <a:cubicBezTo>
                    <a:pt x="74" y="274"/>
                    <a:pt x="44" y="267"/>
                    <a:pt x="24" y="282"/>
                  </a:cubicBezTo>
                  <a:cubicBezTo>
                    <a:pt x="4" y="296"/>
                    <a:pt x="0" y="326"/>
                    <a:pt x="16" y="349"/>
                  </a:cubicBezTo>
                  <a:lnTo>
                    <a:pt x="15" y="349"/>
                  </a:lnTo>
                  <a:lnTo>
                    <a:pt x="518" y="1068"/>
                  </a:lnTo>
                  <a:lnTo>
                    <a:pt x="980" y="745"/>
                  </a:ln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91">
              <a:extLst>
                <a:ext uri="{FF2B5EF4-FFF2-40B4-BE49-F238E27FC236}">
                  <a16:creationId xmlns:a16="http://schemas.microsoft.com/office/drawing/2014/main" id="{A015DDB9-1C5B-487F-9860-A4B3AA7F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4972051"/>
              <a:ext cx="933450" cy="1019175"/>
            </a:xfrm>
            <a:custGeom>
              <a:avLst/>
              <a:gdLst>
                <a:gd name="T0" fmla="*/ 980 w 980"/>
                <a:gd name="T1" fmla="*/ 745 h 1068"/>
                <a:gd name="T2" fmla="*/ 980 w 980"/>
                <a:gd name="T3" fmla="*/ 745 h 1068"/>
                <a:gd name="T4" fmla="*/ 473 w 980"/>
                <a:gd name="T5" fmla="*/ 29 h 1068"/>
                <a:gd name="T6" fmla="*/ 473 w 980"/>
                <a:gd name="T7" fmla="*/ 29 h 1068"/>
                <a:gd name="T8" fmla="*/ 406 w 980"/>
                <a:gd name="T9" fmla="*/ 14 h 1068"/>
                <a:gd name="T10" fmla="*/ 398 w 980"/>
                <a:gd name="T11" fmla="*/ 82 h 1068"/>
                <a:gd name="T12" fmla="*/ 396 w 980"/>
                <a:gd name="T13" fmla="*/ 83 h 1068"/>
                <a:gd name="T14" fmla="*/ 330 w 980"/>
                <a:gd name="T15" fmla="*/ 68 h 1068"/>
                <a:gd name="T16" fmla="*/ 321 w 980"/>
                <a:gd name="T17" fmla="*/ 135 h 1068"/>
                <a:gd name="T18" fmla="*/ 320 w 980"/>
                <a:gd name="T19" fmla="*/ 136 h 1068"/>
                <a:gd name="T20" fmla="*/ 253 w 980"/>
                <a:gd name="T21" fmla="*/ 121 h 1068"/>
                <a:gd name="T22" fmla="*/ 245 w 980"/>
                <a:gd name="T23" fmla="*/ 189 h 1068"/>
                <a:gd name="T24" fmla="*/ 243 w 980"/>
                <a:gd name="T25" fmla="*/ 190 h 1068"/>
                <a:gd name="T26" fmla="*/ 177 w 980"/>
                <a:gd name="T27" fmla="*/ 175 h 1068"/>
                <a:gd name="T28" fmla="*/ 168 w 980"/>
                <a:gd name="T29" fmla="*/ 242 h 1068"/>
                <a:gd name="T30" fmla="*/ 167 w 980"/>
                <a:gd name="T31" fmla="*/ 243 h 1068"/>
                <a:gd name="T32" fmla="*/ 101 w 980"/>
                <a:gd name="T33" fmla="*/ 228 h 1068"/>
                <a:gd name="T34" fmla="*/ 92 w 980"/>
                <a:gd name="T35" fmla="*/ 296 h 1068"/>
                <a:gd name="T36" fmla="*/ 91 w 980"/>
                <a:gd name="T37" fmla="*/ 297 h 1068"/>
                <a:gd name="T38" fmla="*/ 24 w 980"/>
                <a:gd name="T39" fmla="*/ 282 h 1068"/>
                <a:gd name="T40" fmla="*/ 16 w 980"/>
                <a:gd name="T41" fmla="*/ 349 h 1068"/>
                <a:gd name="T42" fmla="*/ 15 w 980"/>
                <a:gd name="T43" fmla="*/ 349 h 1068"/>
                <a:gd name="T44" fmla="*/ 518 w 980"/>
                <a:gd name="T45" fmla="*/ 1068 h 1068"/>
                <a:gd name="T46" fmla="*/ 980 w 980"/>
                <a:gd name="T47" fmla="*/ 745 h 1068"/>
                <a:gd name="T48" fmla="*/ 980 w 980"/>
                <a:gd name="T49" fmla="*/ 74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0" h="1068">
                  <a:moveTo>
                    <a:pt x="980" y="745"/>
                  </a:moveTo>
                  <a:lnTo>
                    <a:pt x="980" y="745"/>
                  </a:lnTo>
                  <a:lnTo>
                    <a:pt x="473" y="29"/>
                  </a:lnTo>
                  <a:lnTo>
                    <a:pt x="473" y="29"/>
                  </a:lnTo>
                  <a:cubicBezTo>
                    <a:pt x="456" y="7"/>
                    <a:pt x="426" y="0"/>
                    <a:pt x="406" y="14"/>
                  </a:cubicBezTo>
                  <a:cubicBezTo>
                    <a:pt x="386" y="28"/>
                    <a:pt x="382" y="58"/>
                    <a:pt x="398" y="82"/>
                  </a:cubicBezTo>
                  <a:lnTo>
                    <a:pt x="396" y="83"/>
                  </a:lnTo>
                  <a:cubicBezTo>
                    <a:pt x="379" y="60"/>
                    <a:pt x="350" y="53"/>
                    <a:pt x="330" y="68"/>
                  </a:cubicBezTo>
                  <a:cubicBezTo>
                    <a:pt x="310" y="82"/>
                    <a:pt x="306" y="112"/>
                    <a:pt x="321" y="135"/>
                  </a:cubicBezTo>
                  <a:lnTo>
                    <a:pt x="320" y="136"/>
                  </a:lnTo>
                  <a:cubicBezTo>
                    <a:pt x="303" y="114"/>
                    <a:pt x="274" y="107"/>
                    <a:pt x="253" y="121"/>
                  </a:cubicBezTo>
                  <a:cubicBezTo>
                    <a:pt x="233" y="135"/>
                    <a:pt x="230" y="165"/>
                    <a:pt x="245" y="189"/>
                  </a:cubicBezTo>
                  <a:lnTo>
                    <a:pt x="243" y="190"/>
                  </a:lnTo>
                  <a:cubicBezTo>
                    <a:pt x="226" y="167"/>
                    <a:pt x="197" y="160"/>
                    <a:pt x="177" y="175"/>
                  </a:cubicBezTo>
                  <a:cubicBezTo>
                    <a:pt x="157" y="189"/>
                    <a:pt x="153" y="219"/>
                    <a:pt x="168" y="242"/>
                  </a:cubicBezTo>
                  <a:lnTo>
                    <a:pt x="167" y="243"/>
                  </a:lnTo>
                  <a:cubicBezTo>
                    <a:pt x="150" y="221"/>
                    <a:pt x="121" y="214"/>
                    <a:pt x="101" y="228"/>
                  </a:cubicBezTo>
                  <a:cubicBezTo>
                    <a:pt x="80" y="242"/>
                    <a:pt x="77" y="272"/>
                    <a:pt x="92" y="296"/>
                  </a:cubicBezTo>
                  <a:lnTo>
                    <a:pt x="91" y="297"/>
                  </a:lnTo>
                  <a:cubicBezTo>
                    <a:pt x="74" y="274"/>
                    <a:pt x="44" y="267"/>
                    <a:pt x="24" y="282"/>
                  </a:cubicBezTo>
                  <a:cubicBezTo>
                    <a:pt x="4" y="296"/>
                    <a:pt x="0" y="326"/>
                    <a:pt x="16" y="349"/>
                  </a:cubicBezTo>
                  <a:lnTo>
                    <a:pt x="15" y="349"/>
                  </a:lnTo>
                  <a:lnTo>
                    <a:pt x="518" y="1068"/>
                  </a:lnTo>
                  <a:lnTo>
                    <a:pt x="980" y="745"/>
                  </a:lnTo>
                  <a:lnTo>
                    <a:pt x="980" y="745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92">
              <a:extLst>
                <a:ext uri="{FF2B5EF4-FFF2-40B4-BE49-F238E27FC236}">
                  <a16:creationId xmlns:a16="http://schemas.microsoft.com/office/drawing/2014/main" id="{007C8C77-7612-415F-96D6-3D2EA241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5" y="5256213"/>
              <a:ext cx="204788" cy="293688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93">
              <a:extLst>
                <a:ext uri="{FF2B5EF4-FFF2-40B4-BE49-F238E27FC236}">
                  <a16:creationId xmlns:a16="http://schemas.microsoft.com/office/drawing/2014/main" id="{239B799C-FAA5-4400-B7BD-95B923318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5205413"/>
              <a:ext cx="204788" cy="292100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94">
              <a:extLst>
                <a:ext uri="{FF2B5EF4-FFF2-40B4-BE49-F238E27FC236}">
                  <a16:creationId xmlns:a16="http://schemas.microsoft.com/office/drawing/2014/main" id="{5622FF6A-145C-4F69-8080-DE14E919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5154613"/>
              <a:ext cx="204788" cy="293688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95">
              <a:extLst>
                <a:ext uri="{FF2B5EF4-FFF2-40B4-BE49-F238E27FC236}">
                  <a16:creationId xmlns:a16="http://schemas.microsoft.com/office/drawing/2014/main" id="{6C9CFE0E-9FD1-43F5-BB4D-F5D9F015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5103813"/>
              <a:ext cx="204788" cy="293688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6">
              <a:extLst>
                <a:ext uri="{FF2B5EF4-FFF2-40B4-BE49-F238E27FC236}">
                  <a16:creationId xmlns:a16="http://schemas.microsoft.com/office/drawing/2014/main" id="{7DAF98EF-ABDD-4DEC-B48F-D804E1BA0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5053013"/>
              <a:ext cx="204788" cy="292100"/>
            </a:xfrm>
            <a:custGeom>
              <a:avLst/>
              <a:gdLst>
                <a:gd name="T0" fmla="*/ 0 w 215"/>
                <a:gd name="T1" fmla="*/ 0 h 307"/>
                <a:gd name="T2" fmla="*/ 0 w 215"/>
                <a:gd name="T3" fmla="*/ 0 h 307"/>
                <a:gd name="T4" fmla="*/ 215 w 215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307">
                  <a:moveTo>
                    <a:pt x="0" y="0"/>
                  </a:moveTo>
                  <a:lnTo>
                    <a:pt x="0" y="0"/>
                  </a:lnTo>
                  <a:lnTo>
                    <a:pt x="215" y="3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F087C81F-6F40-4C50-BC3A-F56228B3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5686426"/>
              <a:ext cx="527050" cy="520700"/>
            </a:xfrm>
            <a:custGeom>
              <a:avLst/>
              <a:gdLst>
                <a:gd name="T0" fmla="*/ 525 w 552"/>
                <a:gd name="T1" fmla="*/ 0 h 546"/>
                <a:gd name="T2" fmla="*/ 525 w 552"/>
                <a:gd name="T3" fmla="*/ 0 h 546"/>
                <a:gd name="T4" fmla="*/ 552 w 552"/>
                <a:gd name="T5" fmla="*/ 546 h 546"/>
                <a:gd name="T6" fmla="*/ 158 w 552"/>
                <a:gd name="T7" fmla="*/ 511 h 546"/>
                <a:gd name="T8" fmla="*/ 62 w 552"/>
                <a:gd name="T9" fmla="*/ 322 h 546"/>
                <a:gd name="T10" fmla="*/ 525 w 552"/>
                <a:gd name="T1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546">
                  <a:moveTo>
                    <a:pt x="525" y="0"/>
                  </a:moveTo>
                  <a:lnTo>
                    <a:pt x="525" y="0"/>
                  </a:lnTo>
                  <a:cubicBezTo>
                    <a:pt x="525" y="0"/>
                    <a:pt x="531" y="150"/>
                    <a:pt x="552" y="546"/>
                  </a:cubicBezTo>
                  <a:cubicBezTo>
                    <a:pt x="552" y="546"/>
                    <a:pt x="336" y="538"/>
                    <a:pt x="158" y="511"/>
                  </a:cubicBezTo>
                  <a:cubicBezTo>
                    <a:pt x="139" y="508"/>
                    <a:pt x="116" y="459"/>
                    <a:pt x="62" y="322"/>
                  </a:cubicBezTo>
                  <a:cubicBezTo>
                    <a:pt x="0" y="170"/>
                    <a:pt x="525" y="0"/>
                    <a:pt x="525" y="0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196C8582-DACE-40A1-A0F4-990949A4F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5686426"/>
              <a:ext cx="527050" cy="520700"/>
            </a:xfrm>
            <a:custGeom>
              <a:avLst/>
              <a:gdLst>
                <a:gd name="T0" fmla="*/ 525 w 552"/>
                <a:gd name="T1" fmla="*/ 0 h 546"/>
                <a:gd name="T2" fmla="*/ 525 w 552"/>
                <a:gd name="T3" fmla="*/ 0 h 546"/>
                <a:gd name="T4" fmla="*/ 552 w 552"/>
                <a:gd name="T5" fmla="*/ 546 h 546"/>
                <a:gd name="T6" fmla="*/ 158 w 552"/>
                <a:gd name="T7" fmla="*/ 511 h 546"/>
                <a:gd name="T8" fmla="*/ 62 w 552"/>
                <a:gd name="T9" fmla="*/ 322 h 546"/>
                <a:gd name="T10" fmla="*/ 525 w 552"/>
                <a:gd name="T11" fmla="*/ 0 h 546"/>
                <a:gd name="T12" fmla="*/ 525 w 552"/>
                <a:gd name="T1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546">
                  <a:moveTo>
                    <a:pt x="525" y="0"/>
                  </a:moveTo>
                  <a:lnTo>
                    <a:pt x="525" y="0"/>
                  </a:lnTo>
                  <a:cubicBezTo>
                    <a:pt x="525" y="0"/>
                    <a:pt x="531" y="150"/>
                    <a:pt x="552" y="546"/>
                  </a:cubicBezTo>
                  <a:cubicBezTo>
                    <a:pt x="552" y="546"/>
                    <a:pt x="336" y="538"/>
                    <a:pt x="158" y="511"/>
                  </a:cubicBezTo>
                  <a:cubicBezTo>
                    <a:pt x="139" y="508"/>
                    <a:pt x="116" y="459"/>
                    <a:pt x="62" y="322"/>
                  </a:cubicBezTo>
                  <a:cubicBezTo>
                    <a:pt x="0" y="170"/>
                    <a:pt x="525" y="0"/>
                    <a:pt x="525" y="0"/>
                  </a:cubicBezTo>
                  <a:lnTo>
                    <a:pt x="525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82DFC911-ED35-4C75-BB65-56E9D421E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6300788"/>
              <a:ext cx="233363" cy="238125"/>
            </a:xfrm>
            <a:custGeom>
              <a:avLst/>
              <a:gdLst>
                <a:gd name="T0" fmla="*/ 122 w 244"/>
                <a:gd name="T1" fmla="*/ 249 h 249"/>
                <a:gd name="T2" fmla="*/ 122 w 244"/>
                <a:gd name="T3" fmla="*/ 249 h 249"/>
                <a:gd name="T4" fmla="*/ 0 w 244"/>
                <a:gd name="T5" fmla="*/ 124 h 249"/>
                <a:gd name="T6" fmla="*/ 122 w 244"/>
                <a:gd name="T7" fmla="*/ 0 h 249"/>
                <a:gd name="T8" fmla="*/ 244 w 244"/>
                <a:gd name="T9" fmla="*/ 124 h 249"/>
                <a:gd name="T10" fmla="*/ 122 w 244"/>
                <a:gd name="T11" fmla="*/ 249 h 249"/>
                <a:gd name="T12" fmla="*/ 122 w 244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49">
                  <a:moveTo>
                    <a:pt x="122" y="249"/>
                  </a:moveTo>
                  <a:lnTo>
                    <a:pt x="122" y="249"/>
                  </a:lnTo>
                  <a:cubicBezTo>
                    <a:pt x="55" y="249"/>
                    <a:pt x="0" y="193"/>
                    <a:pt x="0" y="124"/>
                  </a:cubicBezTo>
                  <a:cubicBezTo>
                    <a:pt x="0" y="56"/>
                    <a:pt x="55" y="0"/>
                    <a:pt x="122" y="0"/>
                  </a:cubicBezTo>
                  <a:cubicBezTo>
                    <a:pt x="189" y="0"/>
                    <a:pt x="244" y="56"/>
                    <a:pt x="244" y="124"/>
                  </a:cubicBezTo>
                  <a:cubicBezTo>
                    <a:pt x="244" y="193"/>
                    <a:pt x="189" y="249"/>
                    <a:pt x="122" y="249"/>
                  </a:cubicBezTo>
                  <a:lnTo>
                    <a:pt x="122" y="249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00">
              <a:extLst>
                <a:ext uri="{FF2B5EF4-FFF2-40B4-BE49-F238E27FC236}">
                  <a16:creationId xmlns:a16="http://schemas.microsoft.com/office/drawing/2014/main" id="{1150D729-06C9-4B2E-8CE9-39BD8928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6350001"/>
              <a:ext cx="125413" cy="136525"/>
            </a:xfrm>
            <a:custGeom>
              <a:avLst/>
              <a:gdLst>
                <a:gd name="T0" fmla="*/ 66 w 132"/>
                <a:gd name="T1" fmla="*/ 143 h 143"/>
                <a:gd name="T2" fmla="*/ 66 w 132"/>
                <a:gd name="T3" fmla="*/ 143 h 143"/>
                <a:gd name="T4" fmla="*/ 0 w 132"/>
                <a:gd name="T5" fmla="*/ 72 h 143"/>
                <a:gd name="T6" fmla="*/ 66 w 132"/>
                <a:gd name="T7" fmla="*/ 0 h 143"/>
                <a:gd name="T8" fmla="*/ 132 w 132"/>
                <a:gd name="T9" fmla="*/ 72 h 143"/>
                <a:gd name="T10" fmla="*/ 66 w 132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3">
                  <a:moveTo>
                    <a:pt x="66" y="143"/>
                  </a:moveTo>
                  <a:lnTo>
                    <a:pt x="66" y="143"/>
                  </a:lnTo>
                  <a:cubicBezTo>
                    <a:pt x="30" y="143"/>
                    <a:pt x="0" y="111"/>
                    <a:pt x="0" y="72"/>
                  </a:cubicBezTo>
                  <a:cubicBezTo>
                    <a:pt x="0" y="32"/>
                    <a:pt x="30" y="0"/>
                    <a:pt x="66" y="0"/>
                  </a:cubicBezTo>
                  <a:cubicBezTo>
                    <a:pt x="102" y="0"/>
                    <a:pt x="132" y="32"/>
                    <a:pt x="132" y="72"/>
                  </a:cubicBezTo>
                  <a:cubicBezTo>
                    <a:pt x="132" y="111"/>
                    <a:pt x="102" y="143"/>
                    <a:pt x="66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101">
              <a:extLst>
                <a:ext uri="{FF2B5EF4-FFF2-40B4-BE49-F238E27FC236}">
                  <a16:creationId xmlns:a16="http://schemas.microsoft.com/office/drawing/2014/main" id="{421972C9-479C-407A-B37F-D8BD2E38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6350001"/>
              <a:ext cx="125413" cy="136525"/>
            </a:xfrm>
            <a:custGeom>
              <a:avLst/>
              <a:gdLst>
                <a:gd name="T0" fmla="*/ 66 w 132"/>
                <a:gd name="T1" fmla="*/ 143 h 143"/>
                <a:gd name="T2" fmla="*/ 66 w 132"/>
                <a:gd name="T3" fmla="*/ 143 h 143"/>
                <a:gd name="T4" fmla="*/ 0 w 132"/>
                <a:gd name="T5" fmla="*/ 72 h 143"/>
                <a:gd name="T6" fmla="*/ 66 w 132"/>
                <a:gd name="T7" fmla="*/ 0 h 143"/>
                <a:gd name="T8" fmla="*/ 132 w 132"/>
                <a:gd name="T9" fmla="*/ 72 h 143"/>
                <a:gd name="T10" fmla="*/ 66 w 132"/>
                <a:gd name="T11" fmla="*/ 143 h 143"/>
                <a:gd name="T12" fmla="*/ 66 w 13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43">
                  <a:moveTo>
                    <a:pt x="66" y="143"/>
                  </a:moveTo>
                  <a:lnTo>
                    <a:pt x="66" y="143"/>
                  </a:lnTo>
                  <a:cubicBezTo>
                    <a:pt x="30" y="143"/>
                    <a:pt x="0" y="111"/>
                    <a:pt x="0" y="72"/>
                  </a:cubicBezTo>
                  <a:cubicBezTo>
                    <a:pt x="0" y="32"/>
                    <a:pt x="30" y="0"/>
                    <a:pt x="66" y="0"/>
                  </a:cubicBezTo>
                  <a:cubicBezTo>
                    <a:pt x="102" y="0"/>
                    <a:pt x="132" y="32"/>
                    <a:pt x="132" y="72"/>
                  </a:cubicBezTo>
                  <a:cubicBezTo>
                    <a:pt x="132" y="111"/>
                    <a:pt x="102" y="143"/>
                    <a:pt x="66" y="143"/>
                  </a:cubicBezTo>
                  <a:lnTo>
                    <a:pt x="66" y="143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Line 102">
              <a:extLst>
                <a:ext uri="{FF2B5EF4-FFF2-40B4-BE49-F238E27FC236}">
                  <a16:creationId xmlns:a16="http://schemas.microsoft.com/office/drawing/2014/main" id="{35A0CE4C-BEAA-45E4-BB50-B41DB7F8A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038" y="6397626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03">
              <a:extLst>
                <a:ext uri="{FF2B5EF4-FFF2-40B4-BE49-F238E27FC236}">
                  <a16:creationId xmlns:a16="http://schemas.microsoft.com/office/drawing/2014/main" id="{9CBC1E1F-BDFD-491B-A565-3A6CE55E6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286501"/>
              <a:ext cx="230188" cy="117475"/>
            </a:xfrm>
            <a:custGeom>
              <a:avLst/>
              <a:gdLst>
                <a:gd name="T0" fmla="*/ 241 w 241"/>
                <a:gd name="T1" fmla="*/ 122 h 122"/>
                <a:gd name="T2" fmla="*/ 241 w 241"/>
                <a:gd name="T3" fmla="*/ 122 h 122"/>
                <a:gd name="T4" fmla="*/ 0 w 241"/>
                <a:gd name="T5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122">
                  <a:moveTo>
                    <a:pt x="241" y="122"/>
                  </a:moveTo>
                  <a:lnTo>
                    <a:pt x="241" y="122"/>
                  </a:lnTo>
                  <a:cubicBezTo>
                    <a:pt x="241" y="122"/>
                    <a:pt x="151" y="0"/>
                    <a:pt x="0" y="11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04">
              <a:extLst>
                <a:ext uri="{FF2B5EF4-FFF2-40B4-BE49-F238E27FC236}">
                  <a16:creationId xmlns:a16="http://schemas.microsoft.com/office/drawing/2014/main" id="{45B9A58A-A523-4830-A99C-0BA41560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430963"/>
              <a:ext cx="230188" cy="115888"/>
            </a:xfrm>
            <a:custGeom>
              <a:avLst/>
              <a:gdLst>
                <a:gd name="T0" fmla="*/ 0 w 242"/>
                <a:gd name="T1" fmla="*/ 0 h 123"/>
                <a:gd name="T2" fmla="*/ 0 w 242"/>
                <a:gd name="T3" fmla="*/ 0 h 123"/>
                <a:gd name="T4" fmla="*/ 242 w 242"/>
                <a:gd name="T5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" h="1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1" y="123"/>
                    <a:pt x="242" y="7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05">
              <a:extLst>
                <a:ext uri="{FF2B5EF4-FFF2-40B4-BE49-F238E27FC236}">
                  <a16:creationId xmlns:a16="http://schemas.microsoft.com/office/drawing/2014/main" id="{30C72948-10B2-4209-AD34-A66305AE4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6300788"/>
              <a:ext cx="231775" cy="119063"/>
            </a:xfrm>
            <a:custGeom>
              <a:avLst/>
              <a:gdLst>
                <a:gd name="T0" fmla="*/ 0 w 243"/>
                <a:gd name="T1" fmla="*/ 124 h 124"/>
                <a:gd name="T2" fmla="*/ 0 w 243"/>
                <a:gd name="T3" fmla="*/ 124 h 124"/>
                <a:gd name="T4" fmla="*/ 122 w 243"/>
                <a:gd name="T5" fmla="*/ 0 h 124"/>
                <a:gd name="T6" fmla="*/ 243 w 243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24">
                  <a:moveTo>
                    <a:pt x="0" y="124"/>
                  </a:moveTo>
                  <a:lnTo>
                    <a:pt x="0" y="124"/>
                  </a:lnTo>
                  <a:cubicBezTo>
                    <a:pt x="0" y="56"/>
                    <a:pt x="54" y="0"/>
                    <a:pt x="122" y="0"/>
                  </a:cubicBezTo>
                  <a:cubicBezTo>
                    <a:pt x="189" y="0"/>
                    <a:pt x="243" y="56"/>
                    <a:pt x="243" y="124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Line 106">
              <a:extLst>
                <a:ext uri="{FF2B5EF4-FFF2-40B4-BE49-F238E27FC236}">
                  <a16:creationId xmlns:a16="http://schemas.microsoft.com/office/drawing/2014/main" id="{E3D7CDCB-CBC4-456C-AB32-F29A8EFB8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0000" y="6397626"/>
              <a:ext cx="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107">
              <a:extLst>
                <a:ext uri="{FF2B5EF4-FFF2-40B4-BE49-F238E27FC236}">
                  <a16:creationId xmlns:a16="http://schemas.microsoft.com/office/drawing/2014/main" id="{AD2F3153-B781-4C44-B845-130A10493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6394451"/>
              <a:ext cx="236538" cy="161925"/>
            </a:xfrm>
            <a:custGeom>
              <a:avLst/>
              <a:gdLst>
                <a:gd name="T0" fmla="*/ 0 w 247"/>
                <a:gd name="T1" fmla="*/ 0 h 169"/>
                <a:gd name="T2" fmla="*/ 0 w 247"/>
                <a:gd name="T3" fmla="*/ 0 h 169"/>
                <a:gd name="T4" fmla="*/ 247 w 247"/>
                <a:gd name="T5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" h="1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3" y="169"/>
                    <a:pt x="247" y="3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108">
              <a:extLst>
                <a:ext uri="{FF2B5EF4-FFF2-40B4-BE49-F238E27FC236}">
                  <a16:creationId xmlns:a16="http://schemas.microsoft.com/office/drawing/2014/main" id="{D56EDC08-FFA6-4B04-A755-629CEDB8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6437313"/>
              <a:ext cx="55563" cy="84138"/>
            </a:xfrm>
            <a:custGeom>
              <a:avLst/>
              <a:gdLst>
                <a:gd name="T0" fmla="*/ 37 w 58"/>
                <a:gd name="T1" fmla="*/ 0 h 89"/>
                <a:gd name="T2" fmla="*/ 37 w 58"/>
                <a:gd name="T3" fmla="*/ 0 h 89"/>
                <a:gd name="T4" fmla="*/ 0 w 58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89">
                  <a:moveTo>
                    <a:pt x="37" y="0"/>
                  </a:moveTo>
                  <a:lnTo>
                    <a:pt x="37" y="0"/>
                  </a:lnTo>
                  <a:cubicBezTo>
                    <a:pt x="37" y="0"/>
                    <a:pt x="58" y="68"/>
                    <a:pt x="0" y="89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109">
              <a:extLst>
                <a:ext uri="{FF2B5EF4-FFF2-40B4-BE49-F238E27FC236}">
                  <a16:creationId xmlns:a16="http://schemas.microsoft.com/office/drawing/2014/main" id="{77DE6535-CCB9-4086-B92A-9B37E86B3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6446838"/>
              <a:ext cx="55563" cy="90488"/>
            </a:xfrm>
            <a:custGeom>
              <a:avLst/>
              <a:gdLst>
                <a:gd name="T0" fmla="*/ 36 w 58"/>
                <a:gd name="T1" fmla="*/ 0 h 94"/>
                <a:gd name="T2" fmla="*/ 36 w 58"/>
                <a:gd name="T3" fmla="*/ 0 h 94"/>
                <a:gd name="T4" fmla="*/ 0 w 58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4">
                  <a:moveTo>
                    <a:pt x="36" y="0"/>
                  </a:moveTo>
                  <a:lnTo>
                    <a:pt x="36" y="0"/>
                  </a:lnTo>
                  <a:cubicBezTo>
                    <a:pt x="36" y="0"/>
                    <a:pt x="58" y="74"/>
                    <a:pt x="0" y="94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F0EA1C38-5937-4F62-8CC9-236D53AE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63" y="6469063"/>
              <a:ext cx="55563" cy="77788"/>
            </a:xfrm>
            <a:custGeom>
              <a:avLst/>
              <a:gdLst>
                <a:gd name="T0" fmla="*/ 47 w 59"/>
                <a:gd name="T1" fmla="*/ 0 h 83"/>
                <a:gd name="T2" fmla="*/ 47 w 59"/>
                <a:gd name="T3" fmla="*/ 0 h 83"/>
                <a:gd name="T4" fmla="*/ 0 w 59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83">
                  <a:moveTo>
                    <a:pt x="47" y="0"/>
                  </a:moveTo>
                  <a:lnTo>
                    <a:pt x="47" y="0"/>
                  </a:lnTo>
                  <a:cubicBezTo>
                    <a:pt x="47" y="0"/>
                    <a:pt x="59" y="63"/>
                    <a:pt x="0" y="83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111">
              <a:extLst>
                <a:ext uri="{FF2B5EF4-FFF2-40B4-BE49-F238E27FC236}">
                  <a16:creationId xmlns:a16="http://schemas.microsoft.com/office/drawing/2014/main" id="{9EFBFDA3-10B4-4A58-955A-537F98DFE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4706938"/>
              <a:ext cx="328613" cy="350838"/>
            </a:xfrm>
            <a:custGeom>
              <a:avLst/>
              <a:gdLst>
                <a:gd name="T0" fmla="*/ 132 w 344"/>
                <a:gd name="T1" fmla="*/ 368 h 368"/>
                <a:gd name="T2" fmla="*/ 132 w 344"/>
                <a:gd name="T3" fmla="*/ 368 h 368"/>
                <a:gd name="T4" fmla="*/ 174 w 344"/>
                <a:gd name="T5" fmla="*/ 3 h 368"/>
                <a:gd name="T6" fmla="*/ 132 w 344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368">
                  <a:moveTo>
                    <a:pt x="132" y="368"/>
                  </a:moveTo>
                  <a:lnTo>
                    <a:pt x="132" y="368"/>
                  </a:lnTo>
                  <a:cubicBezTo>
                    <a:pt x="132" y="368"/>
                    <a:pt x="0" y="0"/>
                    <a:pt x="174" y="3"/>
                  </a:cubicBezTo>
                  <a:cubicBezTo>
                    <a:pt x="344" y="6"/>
                    <a:pt x="132" y="368"/>
                    <a:pt x="132" y="368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087F09FB-BB43-481D-A7F9-0A50D568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4706938"/>
              <a:ext cx="328613" cy="350838"/>
            </a:xfrm>
            <a:custGeom>
              <a:avLst/>
              <a:gdLst>
                <a:gd name="T0" fmla="*/ 132 w 344"/>
                <a:gd name="T1" fmla="*/ 368 h 368"/>
                <a:gd name="T2" fmla="*/ 132 w 344"/>
                <a:gd name="T3" fmla="*/ 368 h 368"/>
                <a:gd name="T4" fmla="*/ 174 w 344"/>
                <a:gd name="T5" fmla="*/ 3 h 368"/>
                <a:gd name="T6" fmla="*/ 132 w 344"/>
                <a:gd name="T7" fmla="*/ 368 h 368"/>
                <a:gd name="T8" fmla="*/ 132 w 344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68">
                  <a:moveTo>
                    <a:pt x="132" y="368"/>
                  </a:moveTo>
                  <a:lnTo>
                    <a:pt x="132" y="368"/>
                  </a:lnTo>
                  <a:cubicBezTo>
                    <a:pt x="132" y="368"/>
                    <a:pt x="0" y="0"/>
                    <a:pt x="174" y="3"/>
                  </a:cubicBezTo>
                  <a:cubicBezTo>
                    <a:pt x="344" y="6"/>
                    <a:pt x="132" y="368"/>
                    <a:pt x="132" y="368"/>
                  </a:cubicBezTo>
                  <a:lnTo>
                    <a:pt x="132" y="36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113">
              <a:extLst>
                <a:ext uri="{FF2B5EF4-FFF2-40B4-BE49-F238E27FC236}">
                  <a16:creationId xmlns:a16="http://schemas.microsoft.com/office/drawing/2014/main" id="{896D8B01-2110-4E85-B605-289D9E2FF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4489451"/>
              <a:ext cx="300038" cy="312738"/>
            </a:xfrm>
            <a:custGeom>
              <a:avLst/>
              <a:gdLst>
                <a:gd name="T0" fmla="*/ 247 w 315"/>
                <a:gd name="T1" fmla="*/ 329 h 329"/>
                <a:gd name="T2" fmla="*/ 247 w 315"/>
                <a:gd name="T3" fmla="*/ 329 h 329"/>
                <a:gd name="T4" fmla="*/ 177 w 315"/>
                <a:gd name="T5" fmla="*/ 28 h 329"/>
                <a:gd name="T6" fmla="*/ 247 w 315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29">
                  <a:moveTo>
                    <a:pt x="247" y="329"/>
                  </a:moveTo>
                  <a:lnTo>
                    <a:pt x="247" y="329"/>
                  </a:lnTo>
                  <a:cubicBezTo>
                    <a:pt x="247" y="329"/>
                    <a:pt x="0" y="63"/>
                    <a:pt x="177" y="28"/>
                  </a:cubicBezTo>
                  <a:cubicBezTo>
                    <a:pt x="315" y="0"/>
                    <a:pt x="247" y="329"/>
                    <a:pt x="247" y="329"/>
                  </a:cubicBezTo>
                  <a:close/>
                </a:path>
              </a:pathLst>
            </a:custGeom>
            <a:solidFill>
              <a:srgbClr val="6EB1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114">
              <a:extLst>
                <a:ext uri="{FF2B5EF4-FFF2-40B4-BE49-F238E27FC236}">
                  <a16:creationId xmlns:a16="http://schemas.microsoft.com/office/drawing/2014/main" id="{B72F1188-4E6C-48E2-9F47-A01C8D24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4489451"/>
              <a:ext cx="300038" cy="312738"/>
            </a:xfrm>
            <a:custGeom>
              <a:avLst/>
              <a:gdLst>
                <a:gd name="T0" fmla="*/ 247 w 315"/>
                <a:gd name="T1" fmla="*/ 329 h 329"/>
                <a:gd name="T2" fmla="*/ 247 w 315"/>
                <a:gd name="T3" fmla="*/ 329 h 329"/>
                <a:gd name="T4" fmla="*/ 177 w 315"/>
                <a:gd name="T5" fmla="*/ 28 h 329"/>
                <a:gd name="T6" fmla="*/ 247 w 315"/>
                <a:gd name="T7" fmla="*/ 329 h 329"/>
                <a:gd name="T8" fmla="*/ 247 w 315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9">
                  <a:moveTo>
                    <a:pt x="247" y="329"/>
                  </a:moveTo>
                  <a:lnTo>
                    <a:pt x="247" y="329"/>
                  </a:lnTo>
                  <a:cubicBezTo>
                    <a:pt x="247" y="329"/>
                    <a:pt x="0" y="63"/>
                    <a:pt x="177" y="28"/>
                  </a:cubicBezTo>
                  <a:cubicBezTo>
                    <a:pt x="315" y="0"/>
                    <a:pt x="247" y="329"/>
                    <a:pt x="247" y="329"/>
                  </a:cubicBezTo>
                  <a:lnTo>
                    <a:pt x="247" y="3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7668DAB-1692-40CD-B068-9332DAC304BE}"/>
              </a:ext>
            </a:extLst>
          </p:cNvPr>
          <p:cNvGrpSpPr>
            <a:grpSpLocks noChangeAspect="1"/>
          </p:cNvGrpSpPr>
          <p:nvPr/>
        </p:nvGrpSpPr>
        <p:grpSpPr>
          <a:xfrm>
            <a:off x="899321" y="4254871"/>
            <a:ext cx="2419350" cy="2819400"/>
            <a:chOff x="1546225" y="3970338"/>
            <a:chExt cx="2419350" cy="2819400"/>
          </a:xfrm>
        </p:grpSpPr>
        <p:sp>
          <p:nvSpPr>
            <p:cNvPr id="96" name="Freeform 115">
              <a:extLst>
                <a:ext uri="{FF2B5EF4-FFF2-40B4-BE49-F238E27FC236}">
                  <a16:creationId xmlns:a16="http://schemas.microsoft.com/office/drawing/2014/main" id="{D95A4389-74AE-4FEF-8680-BC6A347C9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6081713"/>
              <a:ext cx="1397000" cy="708025"/>
            </a:xfrm>
            <a:custGeom>
              <a:avLst/>
              <a:gdLst>
                <a:gd name="T0" fmla="*/ 1248 w 1464"/>
                <a:gd name="T1" fmla="*/ 0 h 742"/>
                <a:gd name="T2" fmla="*/ 1248 w 1464"/>
                <a:gd name="T3" fmla="*/ 0 h 742"/>
                <a:gd name="T4" fmla="*/ 0 w 1464"/>
                <a:gd name="T5" fmla="*/ 0 h 742"/>
                <a:gd name="T6" fmla="*/ 0 w 1464"/>
                <a:gd name="T7" fmla="*/ 742 h 742"/>
                <a:gd name="T8" fmla="*/ 217 w 1464"/>
                <a:gd name="T9" fmla="*/ 742 h 742"/>
                <a:gd name="T10" fmla="*/ 217 w 1464"/>
                <a:gd name="T11" fmla="*/ 284 h 742"/>
                <a:gd name="T12" fmla="*/ 1248 w 1464"/>
                <a:gd name="T13" fmla="*/ 284 h 742"/>
                <a:gd name="T14" fmla="*/ 1248 w 1464"/>
                <a:gd name="T15" fmla="*/ 742 h 742"/>
                <a:gd name="T16" fmla="*/ 1464 w 1464"/>
                <a:gd name="T17" fmla="*/ 742 h 742"/>
                <a:gd name="T18" fmla="*/ 1464 w 1464"/>
                <a:gd name="T19" fmla="*/ 284 h 742"/>
                <a:gd name="T20" fmla="*/ 1464 w 1464"/>
                <a:gd name="T21" fmla="*/ 0 h 742"/>
                <a:gd name="T22" fmla="*/ 1248 w 1464"/>
                <a:gd name="T23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4" h="742">
                  <a:moveTo>
                    <a:pt x="1248" y="0"/>
                  </a:moveTo>
                  <a:lnTo>
                    <a:pt x="1248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217" y="742"/>
                  </a:lnTo>
                  <a:lnTo>
                    <a:pt x="217" y="284"/>
                  </a:lnTo>
                  <a:lnTo>
                    <a:pt x="1248" y="284"/>
                  </a:lnTo>
                  <a:lnTo>
                    <a:pt x="1248" y="742"/>
                  </a:lnTo>
                  <a:lnTo>
                    <a:pt x="1464" y="742"/>
                  </a:lnTo>
                  <a:lnTo>
                    <a:pt x="1464" y="284"/>
                  </a:lnTo>
                  <a:lnTo>
                    <a:pt x="1464" y="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116">
              <a:extLst>
                <a:ext uri="{FF2B5EF4-FFF2-40B4-BE49-F238E27FC236}">
                  <a16:creationId xmlns:a16="http://schemas.microsoft.com/office/drawing/2014/main" id="{BC5A6A9F-4637-4DA3-AAFF-D870015E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6081713"/>
              <a:ext cx="1397000" cy="708025"/>
            </a:xfrm>
            <a:custGeom>
              <a:avLst/>
              <a:gdLst>
                <a:gd name="T0" fmla="*/ 1464 w 1464"/>
                <a:gd name="T1" fmla="*/ 742 h 742"/>
                <a:gd name="T2" fmla="*/ 1464 w 1464"/>
                <a:gd name="T3" fmla="*/ 742 h 742"/>
                <a:gd name="T4" fmla="*/ 1464 w 1464"/>
                <a:gd name="T5" fmla="*/ 284 h 742"/>
                <a:gd name="T6" fmla="*/ 1464 w 1464"/>
                <a:gd name="T7" fmla="*/ 0 h 742"/>
                <a:gd name="T8" fmla="*/ 1248 w 1464"/>
                <a:gd name="T9" fmla="*/ 0 h 742"/>
                <a:gd name="T10" fmla="*/ 0 w 1464"/>
                <a:gd name="T11" fmla="*/ 0 h 742"/>
                <a:gd name="T12" fmla="*/ 0 w 1464"/>
                <a:gd name="T13" fmla="*/ 0 h 742"/>
                <a:gd name="T14" fmla="*/ 0 w 1464"/>
                <a:gd name="T15" fmla="*/ 0 h 742"/>
                <a:gd name="T16" fmla="*/ 0 w 1464"/>
                <a:gd name="T17" fmla="*/ 742 h 742"/>
                <a:gd name="T18" fmla="*/ 217 w 1464"/>
                <a:gd name="T19" fmla="*/ 742 h 742"/>
                <a:gd name="T20" fmla="*/ 217 w 1464"/>
                <a:gd name="T21" fmla="*/ 284 h 742"/>
                <a:gd name="T22" fmla="*/ 1248 w 1464"/>
                <a:gd name="T23" fmla="*/ 284 h 742"/>
                <a:gd name="T24" fmla="*/ 1248 w 1464"/>
                <a:gd name="T25" fmla="*/ 742 h 742"/>
                <a:gd name="T26" fmla="*/ 1464 w 1464"/>
                <a:gd name="T27" fmla="*/ 742 h 742"/>
                <a:gd name="T28" fmla="*/ 1464 w 1464"/>
                <a:gd name="T29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4" h="742">
                  <a:moveTo>
                    <a:pt x="1464" y="742"/>
                  </a:moveTo>
                  <a:lnTo>
                    <a:pt x="1464" y="742"/>
                  </a:lnTo>
                  <a:lnTo>
                    <a:pt x="1464" y="284"/>
                  </a:lnTo>
                  <a:lnTo>
                    <a:pt x="1464" y="0"/>
                  </a:lnTo>
                  <a:lnTo>
                    <a:pt x="1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217" y="742"/>
                  </a:lnTo>
                  <a:lnTo>
                    <a:pt x="217" y="284"/>
                  </a:lnTo>
                  <a:lnTo>
                    <a:pt x="1248" y="284"/>
                  </a:lnTo>
                  <a:lnTo>
                    <a:pt x="1248" y="742"/>
                  </a:lnTo>
                  <a:lnTo>
                    <a:pt x="1464" y="742"/>
                  </a:lnTo>
                  <a:lnTo>
                    <a:pt x="1464" y="74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117">
              <a:extLst>
                <a:ext uri="{FF2B5EF4-FFF2-40B4-BE49-F238E27FC236}">
                  <a16:creationId xmlns:a16="http://schemas.microsoft.com/office/drawing/2014/main" id="{E18411D1-AF85-43BA-BC12-50248F3C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4443413"/>
              <a:ext cx="2138363" cy="1554163"/>
            </a:xfrm>
            <a:custGeom>
              <a:avLst/>
              <a:gdLst>
                <a:gd name="T0" fmla="*/ 2243 w 2243"/>
                <a:gd name="T1" fmla="*/ 901 h 1628"/>
                <a:gd name="T2" fmla="*/ 2243 w 2243"/>
                <a:gd name="T3" fmla="*/ 901 h 1628"/>
                <a:gd name="T4" fmla="*/ 2243 w 2243"/>
                <a:gd name="T5" fmla="*/ 617 h 1628"/>
                <a:gd name="T6" fmla="*/ 2243 w 2243"/>
                <a:gd name="T7" fmla="*/ 0 h 1628"/>
                <a:gd name="T8" fmla="*/ 2083 w 2243"/>
                <a:gd name="T9" fmla="*/ 0 h 1628"/>
                <a:gd name="T10" fmla="*/ 2083 w 2243"/>
                <a:gd name="T11" fmla="*/ 617 h 1628"/>
                <a:gd name="T12" fmla="*/ 1903 w 2243"/>
                <a:gd name="T13" fmla="*/ 617 h 1628"/>
                <a:gd name="T14" fmla="*/ 1904 w 2243"/>
                <a:gd name="T15" fmla="*/ 612 h 1628"/>
                <a:gd name="T16" fmla="*/ 1760 w 2243"/>
                <a:gd name="T17" fmla="*/ 497 h 1628"/>
                <a:gd name="T18" fmla="*/ 1616 w 2243"/>
                <a:gd name="T19" fmla="*/ 612 h 1628"/>
                <a:gd name="T20" fmla="*/ 1616 w 2243"/>
                <a:gd name="T21" fmla="*/ 617 h 1628"/>
                <a:gd name="T22" fmla="*/ 1370 w 2243"/>
                <a:gd name="T23" fmla="*/ 617 h 1628"/>
                <a:gd name="T24" fmla="*/ 872 w 2243"/>
                <a:gd name="T25" fmla="*/ 617 h 1628"/>
                <a:gd name="T26" fmla="*/ 563 w 2243"/>
                <a:gd name="T27" fmla="*/ 617 h 1628"/>
                <a:gd name="T28" fmla="*/ 564 w 2243"/>
                <a:gd name="T29" fmla="*/ 612 h 1628"/>
                <a:gd name="T30" fmla="*/ 420 w 2243"/>
                <a:gd name="T31" fmla="*/ 497 h 1628"/>
                <a:gd name="T32" fmla="*/ 276 w 2243"/>
                <a:gd name="T33" fmla="*/ 612 h 1628"/>
                <a:gd name="T34" fmla="*/ 276 w 2243"/>
                <a:gd name="T35" fmla="*/ 617 h 1628"/>
                <a:gd name="T36" fmla="*/ 160 w 2243"/>
                <a:gd name="T37" fmla="*/ 617 h 1628"/>
                <a:gd name="T38" fmla="*/ 160 w 2243"/>
                <a:gd name="T39" fmla="*/ 0 h 1628"/>
                <a:gd name="T40" fmla="*/ 0 w 2243"/>
                <a:gd name="T41" fmla="*/ 0 h 1628"/>
                <a:gd name="T42" fmla="*/ 0 w 2243"/>
                <a:gd name="T43" fmla="*/ 617 h 1628"/>
                <a:gd name="T44" fmla="*/ 0 w 2243"/>
                <a:gd name="T45" fmla="*/ 901 h 1628"/>
                <a:gd name="T46" fmla="*/ 160 w 2243"/>
                <a:gd name="T47" fmla="*/ 901 h 1628"/>
                <a:gd name="T48" fmla="*/ 872 w 2243"/>
                <a:gd name="T49" fmla="*/ 901 h 1628"/>
                <a:gd name="T50" fmla="*/ 872 w 2243"/>
                <a:gd name="T51" fmla="*/ 1628 h 1628"/>
                <a:gd name="T52" fmla="*/ 1370 w 2243"/>
                <a:gd name="T53" fmla="*/ 1628 h 1628"/>
                <a:gd name="T54" fmla="*/ 1370 w 2243"/>
                <a:gd name="T55" fmla="*/ 901 h 1628"/>
                <a:gd name="T56" fmla="*/ 2083 w 2243"/>
                <a:gd name="T57" fmla="*/ 901 h 1628"/>
                <a:gd name="T58" fmla="*/ 2243 w 2243"/>
                <a:gd name="T59" fmla="*/ 901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3" h="1628">
                  <a:moveTo>
                    <a:pt x="2243" y="901"/>
                  </a:moveTo>
                  <a:lnTo>
                    <a:pt x="2243" y="901"/>
                  </a:lnTo>
                  <a:lnTo>
                    <a:pt x="2243" y="617"/>
                  </a:lnTo>
                  <a:lnTo>
                    <a:pt x="2243" y="0"/>
                  </a:lnTo>
                  <a:lnTo>
                    <a:pt x="2083" y="0"/>
                  </a:lnTo>
                  <a:lnTo>
                    <a:pt x="2083" y="617"/>
                  </a:lnTo>
                  <a:lnTo>
                    <a:pt x="1903" y="617"/>
                  </a:lnTo>
                  <a:cubicBezTo>
                    <a:pt x="1903" y="616"/>
                    <a:pt x="1904" y="614"/>
                    <a:pt x="1904" y="612"/>
                  </a:cubicBezTo>
                  <a:cubicBezTo>
                    <a:pt x="1904" y="549"/>
                    <a:pt x="1839" y="497"/>
                    <a:pt x="1760" y="497"/>
                  </a:cubicBezTo>
                  <a:cubicBezTo>
                    <a:pt x="1680" y="497"/>
                    <a:pt x="1616" y="549"/>
                    <a:pt x="1616" y="612"/>
                  </a:cubicBezTo>
                  <a:cubicBezTo>
                    <a:pt x="1616" y="614"/>
                    <a:pt x="1616" y="616"/>
                    <a:pt x="1616" y="617"/>
                  </a:cubicBezTo>
                  <a:lnTo>
                    <a:pt x="1370" y="617"/>
                  </a:lnTo>
                  <a:lnTo>
                    <a:pt x="872" y="617"/>
                  </a:lnTo>
                  <a:lnTo>
                    <a:pt x="563" y="617"/>
                  </a:lnTo>
                  <a:cubicBezTo>
                    <a:pt x="563" y="616"/>
                    <a:pt x="564" y="614"/>
                    <a:pt x="564" y="612"/>
                  </a:cubicBezTo>
                  <a:cubicBezTo>
                    <a:pt x="564" y="549"/>
                    <a:pt x="499" y="497"/>
                    <a:pt x="420" y="497"/>
                  </a:cubicBezTo>
                  <a:cubicBezTo>
                    <a:pt x="340" y="497"/>
                    <a:pt x="276" y="549"/>
                    <a:pt x="276" y="612"/>
                  </a:cubicBezTo>
                  <a:cubicBezTo>
                    <a:pt x="276" y="614"/>
                    <a:pt x="276" y="616"/>
                    <a:pt x="276" y="617"/>
                  </a:cubicBezTo>
                  <a:lnTo>
                    <a:pt x="160" y="617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617"/>
                  </a:lnTo>
                  <a:lnTo>
                    <a:pt x="0" y="901"/>
                  </a:lnTo>
                  <a:lnTo>
                    <a:pt x="160" y="901"/>
                  </a:lnTo>
                  <a:lnTo>
                    <a:pt x="872" y="901"/>
                  </a:lnTo>
                  <a:lnTo>
                    <a:pt x="872" y="1628"/>
                  </a:lnTo>
                  <a:lnTo>
                    <a:pt x="1370" y="1628"/>
                  </a:lnTo>
                  <a:lnTo>
                    <a:pt x="1370" y="901"/>
                  </a:lnTo>
                  <a:lnTo>
                    <a:pt x="2083" y="901"/>
                  </a:lnTo>
                  <a:lnTo>
                    <a:pt x="2243" y="901"/>
                  </a:lnTo>
                  <a:close/>
                </a:path>
              </a:pathLst>
            </a:custGeom>
            <a:solidFill>
              <a:srgbClr val="D7CA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118">
              <a:extLst>
                <a:ext uri="{FF2B5EF4-FFF2-40B4-BE49-F238E27FC236}">
                  <a16:creationId xmlns:a16="http://schemas.microsoft.com/office/drawing/2014/main" id="{49F58261-698E-4DCF-B55F-7A3979A58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4443413"/>
              <a:ext cx="2138363" cy="1554163"/>
            </a:xfrm>
            <a:custGeom>
              <a:avLst/>
              <a:gdLst>
                <a:gd name="T0" fmla="*/ 2243 w 2243"/>
                <a:gd name="T1" fmla="*/ 901 h 1628"/>
                <a:gd name="T2" fmla="*/ 2243 w 2243"/>
                <a:gd name="T3" fmla="*/ 901 h 1628"/>
                <a:gd name="T4" fmla="*/ 2243 w 2243"/>
                <a:gd name="T5" fmla="*/ 617 h 1628"/>
                <a:gd name="T6" fmla="*/ 2243 w 2243"/>
                <a:gd name="T7" fmla="*/ 0 h 1628"/>
                <a:gd name="T8" fmla="*/ 2083 w 2243"/>
                <a:gd name="T9" fmla="*/ 0 h 1628"/>
                <a:gd name="T10" fmla="*/ 2083 w 2243"/>
                <a:gd name="T11" fmla="*/ 617 h 1628"/>
                <a:gd name="T12" fmla="*/ 1903 w 2243"/>
                <a:gd name="T13" fmla="*/ 617 h 1628"/>
                <a:gd name="T14" fmla="*/ 1904 w 2243"/>
                <a:gd name="T15" fmla="*/ 612 h 1628"/>
                <a:gd name="T16" fmla="*/ 1760 w 2243"/>
                <a:gd name="T17" fmla="*/ 497 h 1628"/>
                <a:gd name="T18" fmla="*/ 1616 w 2243"/>
                <a:gd name="T19" fmla="*/ 612 h 1628"/>
                <a:gd name="T20" fmla="*/ 1616 w 2243"/>
                <a:gd name="T21" fmla="*/ 617 h 1628"/>
                <a:gd name="T22" fmla="*/ 1370 w 2243"/>
                <a:gd name="T23" fmla="*/ 617 h 1628"/>
                <a:gd name="T24" fmla="*/ 872 w 2243"/>
                <a:gd name="T25" fmla="*/ 617 h 1628"/>
                <a:gd name="T26" fmla="*/ 563 w 2243"/>
                <a:gd name="T27" fmla="*/ 617 h 1628"/>
                <a:gd name="T28" fmla="*/ 564 w 2243"/>
                <a:gd name="T29" fmla="*/ 612 h 1628"/>
                <a:gd name="T30" fmla="*/ 420 w 2243"/>
                <a:gd name="T31" fmla="*/ 497 h 1628"/>
                <a:gd name="T32" fmla="*/ 276 w 2243"/>
                <a:gd name="T33" fmla="*/ 612 h 1628"/>
                <a:gd name="T34" fmla="*/ 276 w 2243"/>
                <a:gd name="T35" fmla="*/ 617 h 1628"/>
                <a:gd name="T36" fmla="*/ 160 w 2243"/>
                <a:gd name="T37" fmla="*/ 617 h 1628"/>
                <a:gd name="T38" fmla="*/ 160 w 2243"/>
                <a:gd name="T39" fmla="*/ 0 h 1628"/>
                <a:gd name="T40" fmla="*/ 0 w 2243"/>
                <a:gd name="T41" fmla="*/ 0 h 1628"/>
                <a:gd name="T42" fmla="*/ 0 w 2243"/>
                <a:gd name="T43" fmla="*/ 617 h 1628"/>
                <a:gd name="T44" fmla="*/ 0 w 2243"/>
                <a:gd name="T45" fmla="*/ 901 h 1628"/>
                <a:gd name="T46" fmla="*/ 160 w 2243"/>
                <a:gd name="T47" fmla="*/ 901 h 1628"/>
                <a:gd name="T48" fmla="*/ 872 w 2243"/>
                <a:gd name="T49" fmla="*/ 901 h 1628"/>
                <a:gd name="T50" fmla="*/ 872 w 2243"/>
                <a:gd name="T51" fmla="*/ 1628 h 1628"/>
                <a:gd name="T52" fmla="*/ 1370 w 2243"/>
                <a:gd name="T53" fmla="*/ 1628 h 1628"/>
                <a:gd name="T54" fmla="*/ 1370 w 2243"/>
                <a:gd name="T55" fmla="*/ 901 h 1628"/>
                <a:gd name="T56" fmla="*/ 2083 w 2243"/>
                <a:gd name="T57" fmla="*/ 901 h 1628"/>
                <a:gd name="T58" fmla="*/ 2243 w 2243"/>
                <a:gd name="T59" fmla="*/ 901 h 1628"/>
                <a:gd name="T60" fmla="*/ 2243 w 2243"/>
                <a:gd name="T61" fmla="*/ 901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3" h="1628">
                  <a:moveTo>
                    <a:pt x="2243" y="901"/>
                  </a:moveTo>
                  <a:lnTo>
                    <a:pt x="2243" y="901"/>
                  </a:lnTo>
                  <a:lnTo>
                    <a:pt x="2243" y="617"/>
                  </a:lnTo>
                  <a:lnTo>
                    <a:pt x="2243" y="0"/>
                  </a:lnTo>
                  <a:lnTo>
                    <a:pt x="2083" y="0"/>
                  </a:lnTo>
                  <a:lnTo>
                    <a:pt x="2083" y="617"/>
                  </a:lnTo>
                  <a:lnTo>
                    <a:pt x="1903" y="617"/>
                  </a:lnTo>
                  <a:cubicBezTo>
                    <a:pt x="1903" y="616"/>
                    <a:pt x="1904" y="614"/>
                    <a:pt x="1904" y="612"/>
                  </a:cubicBezTo>
                  <a:cubicBezTo>
                    <a:pt x="1904" y="549"/>
                    <a:pt x="1839" y="497"/>
                    <a:pt x="1760" y="497"/>
                  </a:cubicBezTo>
                  <a:cubicBezTo>
                    <a:pt x="1680" y="497"/>
                    <a:pt x="1616" y="549"/>
                    <a:pt x="1616" y="612"/>
                  </a:cubicBezTo>
                  <a:cubicBezTo>
                    <a:pt x="1616" y="614"/>
                    <a:pt x="1616" y="616"/>
                    <a:pt x="1616" y="617"/>
                  </a:cubicBezTo>
                  <a:lnTo>
                    <a:pt x="1370" y="617"/>
                  </a:lnTo>
                  <a:lnTo>
                    <a:pt x="872" y="617"/>
                  </a:lnTo>
                  <a:lnTo>
                    <a:pt x="563" y="617"/>
                  </a:lnTo>
                  <a:cubicBezTo>
                    <a:pt x="563" y="616"/>
                    <a:pt x="564" y="614"/>
                    <a:pt x="564" y="612"/>
                  </a:cubicBezTo>
                  <a:cubicBezTo>
                    <a:pt x="564" y="549"/>
                    <a:pt x="499" y="497"/>
                    <a:pt x="420" y="497"/>
                  </a:cubicBezTo>
                  <a:cubicBezTo>
                    <a:pt x="340" y="497"/>
                    <a:pt x="276" y="549"/>
                    <a:pt x="276" y="612"/>
                  </a:cubicBezTo>
                  <a:cubicBezTo>
                    <a:pt x="276" y="614"/>
                    <a:pt x="276" y="616"/>
                    <a:pt x="276" y="617"/>
                  </a:cubicBezTo>
                  <a:lnTo>
                    <a:pt x="160" y="617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617"/>
                  </a:lnTo>
                  <a:lnTo>
                    <a:pt x="0" y="901"/>
                  </a:lnTo>
                  <a:lnTo>
                    <a:pt x="160" y="901"/>
                  </a:lnTo>
                  <a:lnTo>
                    <a:pt x="872" y="901"/>
                  </a:lnTo>
                  <a:lnTo>
                    <a:pt x="872" y="1628"/>
                  </a:lnTo>
                  <a:lnTo>
                    <a:pt x="1370" y="1628"/>
                  </a:lnTo>
                  <a:lnTo>
                    <a:pt x="1370" y="901"/>
                  </a:lnTo>
                  <a:lnTo>
                    <a:pt x="2083" y="901"/>
                  </a:lnTo>
                  <a:lnTo>
                    <a:pt x="2243" y="901"/>
                  </a:lnTo>
                  <a:lnTo>
                    <a:pt x="2243" y="90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119">
              <a:extLst>
                <a:ext uri="{FF2B5EF4-FFF2-40B4-BE49-F238E27FC236}">
                  <a16:creationId xmlns:a16="http://schemas.microsoft.com/office/drawing/2014/main" id="{C5BCF1B8-0461-4B11-B229-33077400C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4344988"/>
              <a:ext cx="584200" cy="582613"/>
            </a:xfrm>
            <a:custGeom>
              <a:avLst/>
              <a:gdLst>
                <a:gd name="T0" fmla="*/ 306 w 612"/>
                <a:gd name="T1" fmla="*/ 611 h 611"/>
                <a:gd name="T2" fmla="*/ 306 w 612"/>
                <a:gd name="T3" fmla="*/ 611 h 611"/>
                <a:gd name="T4" fmla="*/ 612 w 612"/>
                <a:gd name="T5" fmla="*/ 305 h 611"/>
                <a:gd name="T6" fmla="*/ 306 w 612"/>
                <a:gd name="T7" fmla="*/ 0 h 611"/>
                <a:gd name="T8" fmla="*/ 0 w 612"/>
                <a:gd name="T9" fmla="*/ 305 h 611"/>
                <a:gd name="T10" fmla="*/ 306 w 612"/>
                <a:gd name="T1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611">
                  <a:moveTo>
                    <a:pt x="306" y="611"/>
                  </a:moveTo>
                  <a:lnTo>
                    <a:pt x="306" y="611"/>
                  </a:lnTo>
                  <a:cubicBezTo>
                    <a:pt x="475" y="611"/>
                    <a:pt x="612" y="474"/>
                    <a:pt x="612" y="305"/>
                  </a:cubicBezTo>
                  <a:cubicBezTo>
                    <a:pt x="612" y="136"/>
                    <a:pt x="475" y="0"/>
                    <a:pt x="306" y="0"/>
                  </a:cubicBezTo>
                  <a:cubicBezTo>
                    <a:pt x="137" y="0"/>
                    <a:pt x="0" y="136"/>
                    <a:pt x="0" y="305"/>
                  </a:cubicBezTo>
                  <a:cubicBezTo>
                    <a:pt x="0" y="474"/>
                    <a:pt x="137" y="611"/>
                    <a:pt x="306" y="61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20">
              <a:extLst>
                <a:ext uri="{FF2B5EF4-FFF2-40B4-BE49-F238E27FC236}">
                  <a16:creationId xmlns:a16="http://schemas.microsoft.com/office/drawing/2014/main" id="{8C493803-F9E6-45AD-9308-1A3ECB6C4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4344988"/>
              <a:ext cx="584200" cy="582613"/>
            </a:xfrm>
            <a:custGeom>
              <a:avLst/>
              <a:gdLst>
                <a:gd name="T0" fmla="*/ 306 w 612"/>
                <a:gd name="T1" fmla="*/ 611 h 611"/>
                <a:gd name="T2" fmla="*/ 306 w 612"/>
                <a:gd name="T3" fmla="*/ 611 h 611"/>
                <a:gd name="T4" fmla="*/ 612 w 612"/>
                <a:gd name="T5" fmla="*/ 305 h 611"/>
                <a:gd name="T6" fmla="*/ 306 w 612"/>
                <a:gd name="T7" fmla="*/ 0 h 611"/>
                <a:gd name="T8" fmla="*/ 0 w 612"/>
                <a:gd name="T9" fmla="*/ 305 h 611"/>
                <a:gd name="T10" fmla="*/ 306 w 612"/>
                <a:gd name="T11" fmla="*/ 611 h 611"/>
                <a:gd name="T12" fmla="*/ 306 w 612"/>
                <a:gd name="T13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1">
                  <a:moveTo>
                    <a:pt x="306" y="611"/>
                  </a:moveTo>
                  <a:lnTo>
                    <a:pt x="306" y="611"/>
                  </a:lnTo>
                  <a:cubicBezTo>
                    <a:pt x="475" y="611"/>
                    <a:pt x="612" y="474"/>
                    <a:pt x="612" y="305"/>
                  </a:cubicBezTo>
                  <a:cubicBezTo>
                    <a:pt x="612" y="136"/>
                    <a:pt x="475" y="0"/>
                    <a:pt x="306" y="0"/>
                  </a:cubicBezTo>
                  <a:cubicBezTo>
                    <a:pt x="137" y="0"/>
                    <a:pt x="0" y="136"/>
                    <a:pt x="0" y="305"/>
                  </a:cubicBezTo>
                  <a:cubicBezTo>
                    <a:pt x="0" y="474"/>
                    <a:pt x="137" y="611"/>
                    <a:pt x="306" y="611"/>
                  </a:cubicBezTo>
                  <a:lnTo>
                    <a:pt x="306" y="61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21">
              <a:extLst>
                <a:ext uri="{FF2B5EF4-FFF2-40B4-BE49-F238E27FC236}">
                  <a16:creationId xmlns:a16="http://schemas.microsoft.com/office/drawing/2014/main" id="{432DA247-48AA-4B8F-B33A-309CB78C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38" y="4295776"/>
              <a:ext cx="811213" cy="280988"/>
            </a:xfrm>
            <a:custGeom>
              <a:avLst/>
              <a:gdLst>
                <a:gd name="T0" fmla="*/ 0 w 851"/>
                <a:gd name="T1" fmla="*/ 295 h 295"/>
                <a:gd name="T2" fmla="*/ 0 w 851"/>
                <a:gd name="T3" fmla="*/ 295 h 295"/>
                <a:gd name="T4" fmla="*/ 851 w 851"/>
                <a:gd name="T5" fmla="*/ 173 h 295"/>
                <a:gd name="T6" fmla="*/ 565 w 851"/>
                <a:gd name="T7" fmla="*/ 131 h 295"/>
                <a:gd name="T8" fmla="*/ 502 w 851"/>
                <a:gd name="T9" fmla="*/ 126 h 295"/>
                <a:gd name="T10" fmla="*/ 247 w 851"/>
                <a:gd name="T11" fmla="*/ 17 h 295"/>
                <a:gd name="T12" fmla="*/ 0 w 851"/>
                <a:gd name="T1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1" h="295">
                  <a:moveTo>
                    <a:pt x="0" y="295"/>
                  </a:moveTo>
                  <a:lnTo>
                    <a:pt x="0" y="295"/>
                  </a:lnTo>
                  <a:lnTo>
                    <a:pt x="851" y="173"/>
                  </a:lnTo>
                  <a:lnTo>
                    <a:pt x="565" y="131"/>
                  </a:lnTo>
                  <a:lnTo>
                    <a:pt x="502" y="126"/>
                  </a:lnTo>
                  <a:cubicBezTo>
                    <a:pt x="502" y="126"/>
                    <a:pt x="454" y="0"/>
                    <a:pt x="247" y="17"/>
                  </a:cubicBezTo>
                  <a:cubicBezTo>
                    <a:pt x="50" y="33"/>
                    <a:pt x="0" y="295"/>
                    <a:pt x="0" y="295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122">
              <a:extLst>
                <a:ext uri="{FF2B5EF4-FFF2-40B4-BE49-F238E27FC236}">
                  <a16:creationId xmlns:a16="http://schemas.microsoft.com/office/drawing/2014/main" id="{0C15A0E7-2DC0-4933-8A64-937BD296F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38" y="4295776"/>
              <a:ext cx="811213" cy="280988"/>
            </a:xfrm>
            <a:custGeom>
              <a:avLst/>
              <a:gdLst>
                <a:gd name="T0" fmla="*/ 0 w 851"/>
                <a:gd name="T1" fmla="*/ 295 h 295"/>
                <a:gd name="T2" fmla="*/ 0 w 851"/>
                <a:gd name="T3" fmla="*/ 295 h 295"/>
                <a:gd name="T4" fmla="*/ 851 w 851"/>
                <a:gd name="T5" fmla="*/ 173 h 295"/>
                <a:gd name="T6" fmla="*/ 565 w 851"/>
                <a:gd name="T7" fmla="*/ 131 h 295"/>
                <a:gd name="T8" fmla="*/ 502 w 851"/>
                <a:gd name="T9" fmla="*/ 126 h 295"/>
                <a:gd name="T10" fmla="*/ 247 w 851"/>
                <a:gd name="T11" fmla="*/ 17 h 295"/>
                <a:gd name="T12" fmla="*/ 0 w 851"/>
                <a:gd name="T13" fmla="*/ 295 h 295"/>
                <a:gd name="T14" fmla="*/ 0 w 851"/>
                <a:gd name="T1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1" h="295">
                  <a:moveTo>
                    <a:pt x="0" y="295"/>
                  </a:moveTo>
                  <a:lnTo>
                    <a:pt x="0" y="295"/>
                  </a:lnTo>
                  <a:lnTo>
                    <a:pt x="851" y="173"/>
                  </a:lnTo>
                  <a:lnTo>
                    <a:pt x="565" y="131"/>
                  </a:lnTo>
                  <a:lnTo>
                    <a:pt x="502" y="126"/>
                  </a:lnTo>
                  <a:cubicBezTo>
                    <a:pt x="502" y="126"/>
                    <a:pt x="454" y="0"/>
                    <a:pt x="247" y="17"/>
                  </a:cubicBezTo>
                  <a:cubicBezTo>
                    <a:pt x="50" y="33"/>
                    <a:pt x="0" y="295"/>
                    <a:pt x="0" y="295"/>
                  </a:cubicBezTo>
                  <a:lnTo>
                    <a:pt x="0" y="29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23">
              <a:extLst>
                <a:ext uri="{FF2B5EF4-FFF2-40B4-BE49-F238E27FC236}">
                  <a16:creationId xmlns:a16="http://schemas.microsoft.com/office/drawing/2014/main" id="{40B8E24F-64FB-4978-A1CA-84A73AE98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4584701"/>
              <a:ext cx="161925" cy="161925"/>
            </a:xfrm>
            <a:custGeom>
              <a:avLst/>
              <a:gdLst>
                <a:gd name="T0" fmla="*/ 85 w 171"/>
                <a:gd name="T1" fmla="*/ 170 h 170"/>
                <a:gd name="T2" fmla="*/ 85 w 171"/>
                <a:gd name="T3" fmla="*/ 170 h 170"/>
                <a:gd name="T4" fmla="*/ 171 w 171"/>
                <a:gd name="T5" fmla="*/ 85 h 170"/>
                <a:gd name="T6" fmla="*/ 85 w 171"/>
                <a:gd name="T7" fmla="*/ 0 h 170"/>
                <a:gd name="T8" fmla="*/ 0 w 171"/>
                <a:gd name="T9" fmla="*/ 85 h 170"/>
                <a:gd name="T10" fmla="*/ 85 w 171"/>
                <a:gd name="T1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70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cubicBezTo>
                    <a:pt x="171" y="38"/>
                    <a:pt x="133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24">
              <a:extLst>
                <a:ext uri="{FF2B5EF4-FFF2-40B4-BE49-F238E27FC236}">
                  <a16:creationId xmlns:a16="http://schemas.microsoft.com/office/drawing/2014/main" id="{3153C4E0-C379-471D-80D9-33C8D44F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4584701"/>
              <a:ext cx="161925" cy="161925"/>
            </a:xfrm>
            <a:custGeom>
              <a:avLst/>
              <a:gdLst>
                <a:gd name="T0" fmla="*/ 85 w 171"/>
                <a:gd name="T1" fmla="*/ 170 h 170"/>
                <a:gd name="T2" fmla="*/ 85 w 171"/>
                <a:gd name="T3" fmla="*/ 170 h 170"/>
                <a:gd name="T4" fmla="*/ 171 w 171"/>
                <a:gd name="T5" fmla="*/ 85 h 170"/>
                <a:gd name="T6" fmla="*/ 85 w 171"/>
                <a:gd name="T7" fmla="*/ 0 h 170"/>
                <a:gd name="T8" fmla="*/ 0 w 171"/>
                <a:gd name="T9" fmla="*/ 85 h 170"/>
                <a:gd name="T10" fmla="*/ 85 w 171"/>
                <a:gd name="T11" fmla="*/ 170 h 170"/>
                <a:gd name="T12" fmla="*/ 85 w 171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70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cubicBezTo>
                    <a:pt x="171" y="38"/>
                    <a:pt x="133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lnTo>
                    <a:pt x="85" y="17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1B83C059-2ACB-45FC-8916-93B47AF9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618038"/>
              <a:ext cx="87313" cy="93663"/>
            </a:xfrm>
            <a:custGeom>
              <a:avLst/>
              <a:gdLst>
                <a:gd name="T0" fmla="*/ 46 w 92"/>
                <a:gd name="T1" fmla="*/ 98 h 98"/>
                <a:gd name="T2" fmla="*/ 46 w 92"/>
                <a:gd name="T3" fmla="*/ 98 h 98"/>
                <a:gd name="T4" fmla="*/ 92 w 92"/>
                <a:gd name="T5" fmla="*/ 49 h 98"/>
                <a:gd name="T6" fmla="*/ 46 w 92"/>
                <a:gd name="T7" fmla="*/ 0 h 98"/>
                <a:gd name="T8" fmla="*/ 0 w 92"/>
                <a:gd name="T9" fmla="*/ 49 h 98"/>
                <a:gd name="T10" fmla="*/ 46 w 92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8">
                  <a:moveTo>
                    <a:pt x="46" y="98"/>
                  </a:moveTo>
                  <a:lnTo>
                    <a:pt x="46" y="98"/>
                  </a:lnTo>
                  <a:cubicBezTo>
                    <a:pt x="72" y="98"/>
                    <a:pt x="92" y="76"/>
                    <a:pt x="92" y="49"/>
                  </a:cubicBezTo>
                  <a:cubicBezTo>
                    <a:pt x="92" y="22"/>
                    <a:pt x="72" y="0"/>
                    <a:pt x="46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76"/>
                    <a:pt x="21" y="98"/>
                    <a:pt x="46" y="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D1ED95DE-7B82-4009-B152-CC0F04550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25" y="3970338"/>
              <a:ext cx="376238" cy="549275"/>
            </a:xfrm>
            <a:custGeom>
              <a:avLst/>
              <a:gdLst>
                <a:gd name="T0" fmla="*/ 196 w 393"/>
                <a:gd name="T1" fmla="*/ 577 h 577"/>
                <a:gd name="T2" fmla="*/ 196 w 393"/>
                <a:gd name="T3" fmla="*/ 577 h 577"/>
                <a:gd name="T4" fmla="*/ 393 w 393"/>
                <a:gd name="T5" fmla="*/ 289 h 577"/>
                <a:gd name="T6" fmla="*/ 196 w 393"/>
                <a:gd name="T7" fmla="*/ 0 h 577"/>
                <a:gd name="T8" fmla="*/ 0 w 393"/>
                <a:gd name="T9" fmla="*/ 289 h 577"/>
                <a:gd name="T10" fmla="*/ 196 w 393"/>
                <a:gd name="T11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3" h="577">
                  <a:moveTo>
                    <a:pt x="196" y="577"/>
                  </a:moveTo>
                  <a:lnTo>
                    <a:pt x="196" y="577"/>
                  </a:lnTo>
                  <a:cubicBezTo>
                    <a:pt x="305" y="577"/>
                    <a:pt x="393" y="448"/>
                    <a:pt x="393" y="289"/>
                  </a:cubicBezTo>
                  <a:cubicBezTo>
                    <a:pt x="393" y="130"/>
                    <a:pt x="305" y="0"/>
                    <a:pt x="196" y="0"/>
                  </a:cubicBezTo>
                  <a:cubicBezTo>
                    <a:pt x="88" y="0"/>
                    <a:pt x="0" y="130"/>
                    <a:pt x="0" y="289"/>
                  </a:cubicBezTo>
                  <a:cubicBezTo>
                    <a:pt x="0" y="448"/>
                    <a:pt x="88" y="577"/>
                    <a:pt x="196" y="5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67BCAE4D-FB93-4FEA-BE59-22B4E38DB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25" y="3970338"/>
              <a:ext cx="376238" cy="549275"/>
            </a:xfrm>
            <a:custGeom>
              <a:avLst/>
              <a:gdLst>
                <a:gd name="T0" fmla="*/ 196 w 393"/>
                <a:gd name="T1" fmla="*/ 577 h 577"/>
                <a:gd name="T2" fmla="*/ 196 w 393"/>
                <a:gd name="T3" fmla="*/ 577 h 577"/>
                <a:gd name="T4" fmla="*/ 393 w 393"/>
                <a:gd name="T5" fmla="*/ 289 h 577"/>
                <a:gd name="T6" fmla="*/ 196 w 393"/>
                <a:gd name="T7" fmla="*/ 0 h 577"/>
                <a:gd name="T8" fmla="*/ 0 w 393"/>
                <a:gd name="T9" fmla="*/ 289 h 577"/>
                <a:gd name="T10" fmla="*/ 196 w 393"/>
                <a:gd name="T11" fmla="*/ 577 h 577"/>
                <a:gd name="T12" fmla="*/ 196 w 393"/>
                <a:gd name="T13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577">
                  <a:moveTo>
                    <a:pt x="196" y="577"/>
                  </a:moveTo>
                  <a:lnTo>
                    <a:pt x="196" y="577"/>
                  </a:lnTo>
                  <a:cubicBezTo>
                    <a:pt x="305" y="577"/>
                    <a:pt x="393" y="448"/>
                    <a:pt x="393" y="289"/>
                  </a:cubicBezTo>
                  <a:cubicBezTo>
                    <a:pt x="393" y="130"/>
                    <a:pt x="305" y="0"/>
                    <a:pt x="196" y="0"/>
                  </a:cubicBezTo>
                  <a:cubicBezTo>
                    <a:pt x="88" y="0"/>
                    <a:pt x="0" y="130"/>
                    <a:pt x="0" y="289"/>
                  </a:cubicBezTo>
                  <a:cubicBezTo>
                    <a:pt x="0" y="448"/>
                    <a:pt x="88" y="577"/>
                    <a:pt x="196" y="577"/>
                  </a:cubicBezTo>
                  <a:lnTo>
                    <a:pt x="196" y="57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36735090-D43C-49F2-86C6-8F8F0E39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3970338"/>
              <a:ext cx="460375" cy="549275"/>
            </a:xfrm>
            <a:custGeom>
              <a:avLst/>
              <a:gdLst>
                <a:gd name="T0" fmla="*/ 241 w 483"/>
                <a:gd name="T1" fmla="*/ 577 h 577"/>
                <a:gd name="T2" fmla="*/ 241 w 483"/>
                <a:gd name="T3" fmla="*/ 577 h 577"/>
                <a:gd name="T4" fmla="*/ 483 w 483"/>
                <a:gd name="T5" fmla="*/ 289 h 577"/>
                <a:gd name="T6" fmla="*/ 241 w 483"/>
                <a:gd name="T7" fmla="*/ 0 h 577"/>
                <a:gd name="T8" fmla="*/ 0 w 483"/>
                <a:gd name="T9" fmla="*/ 289 h 577"/>
                <a:gd name="T10" fmla="*/ 241 w 483"/>
                <a:gd name="T11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577">
                  <a:moveTo>
                    <a:pt x="241" y="577"/>
                  </a:moveTo>
                  <a:lnTo>
                    <a:pt x="241" y="577"/>
                  </a:lnTo>
                  <a:cubicBezTo>
                    <a:pt x="374" y="577"/>
                    <a:pt x="483" y="448"/>
                    <a:pt x="483" y="289"/>
                  </a:cubicBezTo>
                  <a:cubicBezTo>
                    <a:pt x="483" y="130"/>
                    <a:pt x="374" y="0"/>
                    <a:pt x="241" y="0"/>
                  </a:cubicBezTo>
                  <a:cubicBezTo>
                    <a:pt x="108" y="0"/>
                    <a:pt x="0" y="130"/>
                    <a:pt x="0" y="289"/>
                  </a:cubicBezTo>
                  <a:cubicBezTo>
                    <a:pt x="0" y="448"/>
                    <a:pt x="108" y="577"/>
                    <a:pt x="241" y="5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09534E2A-0ED2-46EB-8BC0-81DF2C3D8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3970338"/>
              <a:ext cx="460375" cy="549275"/>
            </a:xfrm>
            <a:custGeom>
              <a:avLst/>
              <a:gdLst>
                <a:gd name="T0" fmla="*/ 241 w 483"/>
                <a:gd name="T1" fmla="*/ 577 h 577"/>
                <a:gd name="T2" fmla="*/ 241 w 483"/>
                <a:gd name="T3" fmla="*/ 577 h 577"/>
                <a:gd name="T4" fmla="*/ 483 w 483"/>
                <a:gd name="T5" fmla="*/ 289 h 577"/>
                <a:gd name="T6" fmla="*/ 241 w 483"/>
                <a:gd name="T7" fmla="*/ 0 h 577"/>
                <a:gd name="T8" fmla="*/ 0 w 483"/>
                <a:gd name="T9" fmla="*/ 289 h 577"/>
                <a:gd name="T10" fmla="*/ 241 w 483"/>
                <a:gd name="T11" fmla="*/ 577 h 577"/>
                <a:gd name="T12" fmla="*/ 241 w 483"/>
                <a:gd name="T13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577">
                  <a:moveTo>
                    <a:pt x="241" y="577"/>
                  </a:moveTo>
                  <a:lnTo>
                    <a:pt x="241" y="577"/>
                  </a:lnTo>
                  <a:cubicBezTo>
                    <a:pt x="374" y="577"/>
                    <a:pt x="483" y="448"/>
                    <a:pt x="483" y="289"/>
                  </a:cubicBezTo>
                  <a:cubicBezTo>
                    <a:pt x="483" y="130"/>
                    <a:pt x="374" y="0"/>
                    <a:pt x="241" y="0"/>
                  </a:cubicBezTo>
                  <a:cubicBezTo>
                    <a:pt x="108" y="0"/>
                    <a:pt x="0" y="130"/>
                    <a:pt x="0" y="289"/>
                  </a:cubicBezTo>
                  <a:cubicBezTo>
                    <a:pt x="0" y="448"/>
                    <a:pt x="108" y="577"/>
                    <a:pt x="241" y="577"/>
                  </a:cubicBezTo>
                  <a:lnTo>
                    <a:pt x="241" y="57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30">
              <a:extLst>
                <a:ext uri="{FF2B5EF4-FFF2-40B4-BE49-F238E27FC236}">
                  <a16:creationId xmlns:a16="http://schemas.microsoft.com/office/drawing/2014/main" id="{16647C97-535A-47AF-BE3E-143A4CED5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4144963"/>
              <a:ext cx="2003425" cy="119063"/>
            </a:xfrm>
            <a:custGeom>
              <a:avLst/>
              <a:gdLst>
                <a:gd name="T0" fmla="*/ 0 w 2099"/>
                <a:gd name="T1" fmla="*/ 125 h 125"/>
                <a:gd name="T2" fmla="*/ 0 w 2099"/>
                <a:gd name="T3" fmla="*/ 125 h 125"/>
                <a:gd name="T4" fmla="*/ 2099 w 2099"/>
                <a:gd name="T5" fmla="*/ 125 h 125"/>
                <a:gd name="T6" fmla="*/ 2099 w 2099"/>
                <a:gd name="T7" fmla="*/ 0 h 125"/>
                <a:gd name="T8" fmla="*/ 0 w 2099"/>
                <a:gd name="T9" fmla="*/ 0 h 125"/>
                <a:gd name="T10" fmla="*/ 0 w 2099"/>
                <a:gd name="T1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9" h="125">
                  <a:moveTo>
                    <a:pt x="0" y="125"/>
                  </a:moveTo>
                  <a:lnTo>
                    <a:pt x="0" y="125"/>
                  </a:lnTo>
                  <a:lnTo>
                    <a:pt x="2099" y="125"/>
                  </a:lnTo>
                  <a:lnTo>
                    <a:pt x="2099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87C4FEA6-A924-4DD7-A516-EC82B445CADB}"/>
              </a:ext>
            </a:extLst>
          </p:cNvPr>
          <p:cNvGrpSpPr>
            <a:grpSpLocks noChangeAspect="1"/>
          </p:cNvGrpSpPr>
          <p:nvPr/>
        </p:nvGrpSpPr>
        <p:grpSpPr>
          <a:xfrm>
            <a:off x="1029496" y="652834"/>
            <a:ext cx="2076451" cy="3206750"/>
            <a:chOff x="1676400" y="368301"/>
            <a:chExt cx="2076451" cy="3206750"/>
          </a:xfrm>
        </p:grpSpPr>
        <p:sp>
          <p:nvSpPr>
            <p:cNvPr id="113" name="Freeform 131">
              <a:extLst>
                <a:ext uri="{FF2B5EF4-FFF2-40B4-BE49-F238E27FC236}">
                  <a16:creationId xmlns:a16="http://schemas.microsoft.com/office/drawing/2014/main" id="{EE024DE7-E1C3-4229-8D4B-5D3EB86D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088" y="415926"/>
              <a:ext cx="584200" cy="582613"/>
            </a:xfrm>
            <a:custGeom>
              <a:avLst/>
              <a:gdLst>
                <a:gd name="T0" fmla="*/ 306 w 612"/>
                <a:gd name="T1" fmla="*/ 611 h 611"/>
                <a:gd name="T2" fmla="*/ 306 w 612"/>
                <a:gd name="T3" fmla="*/ 611 h 611"/>
                <a:gd name="T4" fmla="*/ 612 w 612"/>
                <a:gd name="T5" fmla="*/ 306 h 611"/>
                <a:gd name="T6" fmla="*/ 306 w 612"/>
                <a:gd name="T7" fmla="*/ 0 h 611"/>
                <a:gd name="T8" fmla="*/ 0 w 612"/>
                <a:gd name="T9" fmla="*/ 306 h 611"/>
                <a:gd name="T10" fmla="*/ 306 w 612"/>
                <a:gd name="T1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611">
                  <a:moveTo>
                    <a:pt x="306" y="611"/>
                  </a:moveTo>
                  <a:lnTo>
                    <a:pt x="306" y="611"/>
                  </a:lnTo>
                  <a:cubicBezTo>
                    <a:pt x="475" y="611"/>
                    <a:pt x="612" y="474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74"/>
                    <a:pt x="137" y="611"/>
                    <a:pt x="306" y="61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32">
              <a:extLst>
                <a:ext uri="{FF2B5EF4-FFF2-40B4-BE49-F238E27FC236}">
                  <a16:creationId xmlns:a16="http://schemas.microsoft.com/office/drawing/2014/main" id="{77E6D6CA-48C9-4F06-8457-6654C2A47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088" y="415926"/>
              <a:ext cx="584200" cy="582613"/>
            </a:xfrm>
            <a:custGeom>
              <a:avLst/>
              <a:gdLst>
                <a:gd name="T0" fmla="*/ 306 w 612"/>
                <a:gd name="T1" fmla="*/ 611 h 611"/>
                <a:gd name="T2" fmla="*/ 306 w 612"/>
                <a:gd name="T3" fmla="*/ 611 h 611"/>
                <a:gd name="T4" fmla="*/ 612 w 612"/>
                <a:gd name="T5" fmla="*/ 306 h 611"/>
                <a:gd name="T6" fmla="*/ 306 w 612"/>
                <a:gd name="T7" fmla="*/ 0 h 611"/>
                <a:gd name="T8" fmla="*/ 0 w 612"/>
                <a:gd name="T9" fmla="*/ 306 h 611"/>
                <a:gd name="T10" fmla="*/ 306 w 612"/>
                <a:gd name="T11" fmla="*/ 611 h 611"/>
                <a:gd name="T12" fmla="*/ 306 w 612"/>
                <a:gd name="T13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1">
                  <a:moveTo>
                    <a:pt x="306" y="611"/>
                  </a:moveTo>
                  <a:lnTo>
                    <a:pt x="306" y="611"/>
                  </a:lnTo>
                  <a:cubicBezTo>
                    <a:pt x="475" y="611"/>
                    <a:pt x="612" y="474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74"/>
                    <a:pt x="137" y="611"/>
                    <a:pt x="306" y="611"/>
                  </a:cubicBezTo>
                  <a:lnTo>
                    <a:pt x="306" y="61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33">
              <a:extLst>
                <a:ext uri="{FF2B5EF4-FFF2-40B4-BE49-F238E27FC236}">
                  <a16:creationId xmlns:a16="http://schemas.microsoft.com/office/drawing/2014/main" id="{1157B621-5893-44D3-A422-FBBA1B1DC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368301"/>
              <a:ext cx="811213" cy="279400"/>
            </a:xfrm>
            <a:custGeom>
              <a:avLst/>
              <a:gdLst>
                <a:gd name="T0" fmla="*/ 0 w 851"/>
                <a:gd name="T1" fmla="*/ 294 h 294"/>
                <a:gd name="T2" fmla="*/ 0 w 851"/>
                <a:gd name="T3" fmla="*/ 294 h 294"/>
                <a:gd name="T4" fmla="*/ 851 w 851"/>
                <a:gd name="T5" fmla="*/ 172 h 294"/>
                <a:gd name="T6" fmla="*/ 565 w 851"/>
                <a:gd name="T7" fmla="*/ 130 h 294"/>
                <a:gd name="T8" fmla="*/ 502 w 851"/>
                <a:gd name="T9" fmla="*/ 125 h 294"/>
                <a:gd name="T10" fmla="*/ 247 w 851"/>
                <a:gd name="T11" fmla="*/ 16 h 294"/>
                <a:gd name="T12" fmla="*/ 0 w 851"/>
                <a:gd name="T1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1" h="294">
                  <a:moveTo>
                    <a:pt x="0" y="294"/>
                  </a:moveTo>
                  <a:lnTo>
                    <a:pt x="0" y="294"/>
                  </a:lnTo>
                  <a:lnTo>
                    <a:pt x="851" y="172"/>
                  </a:lnTo>
                  <a:lnTo>
                    <a:pt x="565" y="130"/>
                  </a:lnTo>
                  <a:lnTo>
                    <a:pt x="502" y="125"/>
                  </a:lnTo>
                  <a:cubicBezTo>
                    <a:pt x="502" y="125"/>
                    <a:pt x="454" y="0"/>
                    <a:pt x="247" y="16"/>
                  </a:cubicBezTo>
                  <a:cubicBezTo>
                    <a:pt x="49" y="32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34">
              <a:extLst>
                <a:ext uri="{FF2B5EF4-FFF2-40B4-BE49-F238E27FC236}">
                  <a16:creationId xmlns:a16="http://schemas.microsoft.com/office/drawing/2014/main" id="{AC8546D0-FCCE-4B21-AC23-D811FB158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368301"/>
              <a:ext cx="811213" cy="279400"/>
            </a:xfrm>
            <a:custGeom>
              <a:avLst/>
              <a:gdLst>
                <a:gd name="T0" fmla="*/ 0 w 851"/>
                <a:gd name="T1" fmla="*/ 294 h 294"/>
                <a:gd name="T2" fmla="*/ 0 w 851"/>
                <a:gd name="T3" fmla="*/ 294 h 294"/>
                <a:gd name="T4" fmla="*/ 851 w 851"/>
                <a:gd name="T5" fmla="*/ 172 h 294"/>
                <a:gd name="T6" fmla="*/ 565 w 851"/>
                <a:gd name="T7" fmla="*/ 130 h 294"/>
                <a:gd name="T8" fmla="*/ 502 w 851"/>
                <a:gd name="T9" fmla="*/ 125 h 294"/>
                <a:gd name="T10" fmla="*/ 247 w 851"/>
                <a:gd name="T11" fmla="*/ 16 h 294"/>
                <a:gd name="T12" fmla="*/ 0 w 851"/>
                <a:gd name="T13" fmla="*/ 294 h 294"/>
                <a:gd name="T14" fmla="*/ 0 w 851"/>
                <a:gd name="T1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1" h="294">
                  <a:moveTo>
                    <a:pt x="0" y="294"/>
                  </a:moveTo>
                  <a:lnTo>
                    <a:pt x="0" y="294"/>
                  </a:lnTo>
                  <a:lnTo>
                    <a:pt x="851" y="172"/>
                  </a:lnTo>
                  <a:lnTo>
                    <a:pt x="565" y="130"/>
                  </a:lnTo>
                  <a:lnTo>
                    <a:pt x="502" y="125"/>
                  </a:lnTo>
                  <a:cubicBezTo>
                    <a:pt x="502" y="125"/>
                    <a:pt x="454" y="0"/>
                    <a:pt x="247" y="16"/>
                  </a:cubicBezTo>
                  <a:cubicBezTo>
                    <a:pt x="49" y="32"/>
                    <a:pt x="0" y="294"/>
                    <a:pt x="0" y="294"/>
                  </a:cubicBezTo>
                  <a:lnTo>
                    <a:pt x="0" y="29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35">
              <a:extLst>
                <a:ext uri="{FF2B5EF4-FFF2-40B4-BE49-F238E27FC236}">
                  <a16:creationId xmlns:a16="http://schemas.microsoft.com/office/drawing/2014/main" id="{79CB3340-9995-41BA-8CCD-FC85F1C6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655638"/>
              <a:ext cx="163513" cy="163513"/>
            </a:xfrm>
            <a:custGeom>
              <a:avLst/>
              <a:gdLst>
                <a:gd name="T0" fmla="*/ 85 w 171"/>
                <a:gd name="T1" fmla="*/ 171 h 171"/>
                <a:gd name="T2" fmla="*/ 85 w 171"/>
                <a:gd name="T3" fmla="*/ 171 h 171"/>
                <a:gd name="T4" fmla="*/ 171 w 171"/>
                <a:gd name="T5" fmla="*/ 85 h 171"/>
                <a:gd name="T6" fmla="*/ 85 w 171"/>
                <a:gd name="T7" fmla="*/ 0 h 171"/>
                <a:gd name="T8" fmla="*/ 0 w 171"/>
                <a:gd name="T9" fmla="*/ 85 h 171"/>
                <a:gd name="T10" fmla="*/ 85 w 171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71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1" y="132"/>
                    <a:pt x="171" y="85"/>
                  </a:cubicBezTo>
                  <a:cubicBezTo>
                    <a:pt x="171" y="38"/>
                    <a:pt x="132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1"/>
                    <a:pt x="85" y="17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36">
              <a:extLst>
                <a:ext uri="{FF2B5EF4-FFF2-40B4-BE49-F238E27FC236}">
                  <a16:creationId xmlns:a16="http://schemas.microsoft.com/office/drawing/2014/main" id="{F8BEFBD2-C2AC-492B-B8ED-546BDA49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655638"/>
              <a:ext cx="163513" cy="163513"/>
            </a:xfrm>
            <a:custGeom>
              <a:avLst/>
              <a:gdLst>
                <a:gd name="T0" fmla="*/ 85 w 171"/>
                <a:gd name="T1" fmla="*/ 171 h 171"/>
                <a:gd name="T2" fmla="*/ 85 w 171"/>
                <a:gd name="T3" fmla="*/ 171 h 171"/>
                <a:gd name="T4" fmla="*/ 171 w 171"/>
                <a:gd name="T5" fmla="*/ 85 h 171"/>
                <a:gd name="T6" fmla="*/ 85 w 171"/>
                <a:gd name="T7" fmla="*/ 0 h 171"/>
                <a:gd name="T8" fmla="*/ 0 w 171"/>
                <a:gd name="T9" fmla="*/ 85 h 171"/>
                <a:gd name="T10" fmla="*/ 85 w 171"/>
                <a:gd name="T11" fmla="*/ 171 h 171"/>
                <a:gd name="T12" fmla="*/ 85 w 171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71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1" y="132"/>
                    <a:pt x="171" y="85"/>
                  </a:cubicBezTo>
                  <a:cubicBezTo>
                    <a:pt x="171" y="38"/>
                    <a:pt x="132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1"/>
                    <a:pt x="85" y="171"/>
                  </a:cubicBezTo>
                  <a:lnTo>
                    <a:pt x="85" y="171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37">
              <a:extLst>
                <a:ext uri="{FF2B5EF4-FFF2-40B4-BE49-F238E27FC236}">
                  <a16:creationId xmlns:a16="http://schemas.microsoft.com/office/drawing/2014/main" id="{98B84438-4E74-4484-9771-42B009591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688976"/>
              <a:ext cx="87313" cy="93663"/>
            </a:xfrm>
            <a:custGeom>
              <a:avLst/>
              <a:gdLst>
                <a:gd name="T0" fmla="*/ 46 w 92"/>
                <a:gd name="T1" fmla="*/ 98 h 98"/>
                <a:gd name="T2" fmla="*/ 46 w 92"/>
                <a:gd name="T3" fmla="*/ 98 h 98"/>
                <a:gd name="T4" fmla="*/ 92 w 92"/>
                <a:gd name="T5" fmla="*/ 49 h 98"/>
                <a:gd name="T6" fmla="*/ 46 w 92"/>
                <a:gd name="T7" fmla="*/ 0 h 98"/>
                <a:gd name="T8" fmla="*/ 0 w 92"/>
                <a:gd name="T9" fmla="*/ 49 h 98"/>
                <a:gd name="T10" fmla="*/ 46 w 92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8">
                  <a:moveTo>
                    <a:pt x="46" y="98"/>
                  </a:moveTo>
                  <a:lnTo>
                    <a:pt x="46" y="98"/>
                  </a:lnTo>
                  <a:cubicBezTo>
                    <a:pt x="72" y="98"/>
                    <a:pt x="92" y="76"/>
                    <a:pt x="92" y="49"/>
                  </a:cubicBezTo>
                  <a:cubicBezTo>
                    <a:pt x="92" y="22"/>
                    <a:pt x="72" y="0"/>
                    <a:pt x="46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76"/>
                    <a:pt x="21" y="98"/>
                    <a:pt x="46" y="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38">
              <a:extLst>
                <a:ext uri="{FF2B5EF4-FFF2-40B4-BE49-F238E27FC236}">
                  <a16:creationId xmlns:a16="http://schemas.microsoft.com/office/drawing/2014/main" id="{D43EA1FE-5C72-4977-9889-45F41701A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2846388"/>
              <a:ext cx="728663" cy="728663"/>
            </a:xfrm>
            <a:custGeom>
              <a:avLst/>
              <a:gdLst>
                <a:gd name="T0" fmla="*/ 124 w 763"/>
                <a:gd name="T1" fmla="*/ 606 h 764"/>
                <a:gd name="T2" fmla="*/ 124 w 763"/>
                <a:gd name="T3" fmla="*/ 606 h 764"/>
                <a:gd name="T4" fmla="*/ 606 w 763"/>
                <a:gd name="T5" fmla="*/ 640 h 764"/>
                <a:gd name="T6" fmla="*/ 639 w 763"/>
                <a:gd name="T7" fmla="*/ 157 h 764"/>
                <a:gd name="T8" fmla="*/ 157 w 763"/>
                <a:gd name="T9" fmla="*/ 124 h 764"/>
                <a:gd name="T10" fmla="*/ 124 w 763"/>
                <a:gd name="T11" fmla="*/ 606 h 764"/>
                <a:gd name="T12" fmla="*/ 124 w 763"/>
                <a:gd name="T13" fmla="*/ 60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3" h="764">
                  <a:moveTo>
                    <a:pt x="124" y="606"/>
                  </a:moveTo>
                  <a:lnTo>
                    <a:pt x="124" y="606"/>
                  </a:lnTo>
                  <a:cubicBezTo>
                    <a:pt x="247" y="748"/>
                    <a:pt x="463" y="764"/>
                    <a:pt x="606" y="640"/>
                  </a:cubicBezTo>
                  <a:cubicBezTo>
                    <a:pt x="748" y="516"/>
                    <a:pt x="763" y="300"/>
                    <a:pt x="639" y="157"/>
                  </a:cubicBezTo>
                  <a:cubicBezTo>
                    <a:pt x="516" y="15"/>
                    <a:pt x="300" y="0"/>
                    <a:pt x="157" y="124"/>
                  </a:cubicBezTo>
                  <a:cubicBezTo>
                    <a:pt x="15" y="248"/>
                    <a:pt x="0" y="463"/>
                    <a:pt x="124" y="606"/>
                  </a:cubicBezTo>
                  <a:lnTo>
                    <a:pt x="124" y="60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39">
              <a:extLst>
                <a:ext uri="{FF2B5EF4-FFF2-40B4-BE49-F238E27FC236}">
                  <a16:creationId xmlns:a16="http://schemas.microsoft.com/office/drawing/2014/main" id="{56653252-2941-4AF5-B47C-80997B12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2889251"/>
              <a:ext cx="217488" cy="134938"/>
            </a:xfrm>
            <a:custGeom>
              <a:avLst/>
              <a:gdLst>
                <a:gd name="T0" fmla="*/ 108 w 229"/>
                <a:gd name="T1" fmla="*/ 4 h 142"/>
                <a:gd name="T2" fmla="*/ 108 w 229"/>
                <a:gd name="T3" fmla="*/ 4 h 142"/>
                <a:gd name="T4" fmla="*/ 0 w 229"/>
                <a:gd name="T5" fmla="*/ 46 h 142"/>
                <a:gd name="T6" fmla="*/ 60 w 229"/>
                <a:gd name="T7" fmla="*/ 135 h 142"/>
                <a:gd name="T8" fmla="*/ 210 w 229"/>
                <a:gd name="T9" fmla="*/ 142 h 142"/>
                <a:gd name="T10" fmla="*/ 229 w 229"/>
                <a:gd name="T11" fmla="*/ 61 h 142"/>
                <a:gd name="T12" fmla="*/ 108 w 229"/>
                <a:gd name="T1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42">
                  <a:moveTo>
                    <a:pt x="108" y="4"/>
                  </a:moveTo>
                  <a:lnTo>
                    <a:pt x="108" y="4"/>
                  </a:lnTo>
                  <a:cubicBezTo>
                    <a:pt x="108" y="4"/>
                    <a:pt x="23" y="28"/>
                    <a:pt x="0" y="46"/>
                  </a:cubicBezTo>
                  <a:cubicBezTo>
                    <a:pt x="0" y="46"/>
                    <a:pt x="44" y="123"/>
                    <a:pt x="60" y="135"/>
                  </a:cubicBezTo>
                  <a:lnTo>
                    <a:pt x="210" y="142"/>
                  </a:lnTo>
                  <a:lnTo>
                    <a:pt x="229" y="61"/>
                  </a:lnTo>
                  <a:cubicBezTo>
                    <a:pt x="229" y="61"/>
                    <a:pt x="132" y="0"/>
                    <a:pt x="108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40">
              <a:extLst>
                <a:ext uri="{FF2B5EF4-FFF2-40B4-BE49-F238E27FC236}">
                  <a16:creationId xmlns:a16="http://schemas.microsoft.com/office/drawing/2014/main" id="{8CD2B8BA-9B1F-4ECF-A7D7-D7608D2AD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2889251"/>
              <a:ext cx="217488" cy="134938"/>
            </a:xfrm>
            <a:custGeom>
              <a:avLst/>
              <a:gdLst>
                <a:gd name="T0" fmla="*/ 108 w 229"/>
                <a:gd name="T1" fmla="*/ 4 h 142"/>
                <a:gd name="T2" fmla="*/ 108 w 229"/>
                <a:gd name="T3" fmla="*/ 4 h 142"/>
                <a:gd name="T4" fmla="*/ 0 w 229"/>
                <a:gd name="T5" fmla="*/ 46 h 142"/>
                <a:gd name="T6" fmla="*/ 60 w 229"/>
                <a:gd name="T7" fmla="*/ 135 h 142"/>
                <a:gd name="T8" fmla="*/ 210 w 229"/>
                <a:gd name="T9" fmla="*/ 142 h 142"/>
                <a:gd name="T10" fmla="*/ 229 w 229"/>
                <a:gd name="T11" fmla="*/ 61 h 142"/>
                <a:gd name="T12" fmla="*/ 108 w 229"/>
                <a:gd name="T13" fmla="*/ 4 h 142"/>
                <a:gd name="T14" fmla="*/ 108 w 229"/>
                <a:gd name="T1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42">
                  <a:moveTo>
                    <a:pt x="108" y="4"/>
                  </a:moveTo>
                  <a:lnTo>
                    <a:pt x="108" y="4"/>
                  </a:lnTo>
                  <a:cubicBezTo>
                    <a:pt x="108" y="4"/>
                    <a:pt x="23" y="28"/>
                    <a:pt x="0" y="46"/>
                  </a:cubicBezTo>
                  <a:cubicBezTo>
                    <a:pt x="0" y="46"/>
                    <a:pt x="44" y="123"/>
                    <a:pt x="60" y="135"/>
                  </a:cubicBezTo>
                  <a:lnTo>
                    <a:pt x="210" y="142"/>
                  </a:lnTo>
                  <a:lnTo>
                    <a:pt x="229" y="61"/>
                  </a:lnTo>
                  <a:cubicBezTo>
                    <a:pt x="229" y="61"/>
                    <a:pt x="132" y="0"/>
                    <a:pt x="108" y="4"/>
                  </a:cubicBezTo>
                  <a:lnTo>
                    <a:pt x="108" y="4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141">
              <a:extLst>
                <a:ext uri="{FF2B5EF4-FFF2-40B4-BE49-F238E27FC236}">
                  <a16:creationId xmlns:a16="http://schemas.microsoft.com/office/drawing/2014/main" id="{C2F13320-81D2-4599-842F-68433C9B8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3144838"/>
              <a:ext cx="222250" cy="230188"/>
            </a:xfrm>
            <a:custGeom>
              <a:avLst/>
              <a:gdLst>
                <a:gd name="T0" fmla="*/ 156 w 234"/>
                <a:gd name="T1" fmla="*/ 0 h 241"/>
                <a:gd name="T2" fmla="*/ 156 w 234"/>
                <a:gd name="T3" fmla="*/ 0 h 241"/>
                <a:gd name="T4" fmla="*/ 26 w 234"/>
                <a:gd name="T5" fmla="*/ 28 h 241"/>
                <a:gd name="T6" fmla="*/ 17 w 234"/>
                <a:gd name="T7" fmla="*/ 180 h 241"/>
                <a:gd name="T8" fmla="*/ 146 w 234"/>
                <a:gd name="T9" fmla="*/ 240 h 241"/>
                <a:gd name="T10" fmla="*/ 234 w 234"/>
                <a:gd name="T11" fmla="*/ 133 h 241"/>
                <a:gd name="T12" fmla="*/ 156 w 23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241">
                  <a:moveTo>
                    <a:pt x="156" y="0"/>
                  </a:moveTo>
                  <a:lnTo>
                    <a:pt x="156" y="0"/>
                  </a:lnTo>
                  <a:lnTo>
                    <a:pt x="26" y="28"/>
                  </a:lnTo>
                  <a:cubicBezTo>
                    <a:pt x="26" y="28"/>
                    <a:pt x="0" y="143"/>
                    <a:pt x="17" y="180"/>
                  </a:cubicBezTo>
                  <a:cubicBezTo>
                    <a:pt x="17" y="180"/>
                    <a:pt x="109" y="241"/>
                    <a:pt x="146" y="240"/>
                  </a:cubicBezTo>
                  <a:cubicBezTo>
                    <a:pt x="146" y="240"/>
                    <a:pt x="221" y="176"/>
                    <a:pt x="234" y="133"/>
                  </a:cubicBezTo>
                  <a:cubicBezTo>
                    <a:pt x="234" y="133"/>
                    <a:pt x="227" y="104"/>
                    <a:pt x="15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42">
              <a:extLst>
                <a:ext uri="{FF2B5EF4-FFF2-40B4-BE49-F238E27FC236}">
                  <a16:creationId xmlns:a16="http://schemas.microsoft.com/office/drawing/2014/main" id="{A5179CF2-1793-49F5-8E28-EB6F442ED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3144838"/>
              <a:ext cx="222250" cy="230188"/>
            </a:xfrm>
            <a:custGeom>
              <a:avLst/>
              <a:gdLst>
                <a:gd name="T0" fmla="*/ 156 w 234"/>
                <a:gd name="T1" fmla="*/ 0 h 241"/>
                <a:gd name="T2" fmla="*/ 156 w 234"/>
                <a:gd name="T3" fmla="*/ 0 h 241"/>
                <a:gd name="T4" fmla="*/ 26 w 234"/>
                <a:gd name="T5" fmla="*/ 28 h 241"/>
                <a:gd name="T6" fmla="*/ 17 w 234"/>
                <a:gd name="T7" fmla="*/ 180 h 241"/>
                <a:gd name="T8" fmla="*/ 146 w 234"/>
                <a:gd name="T9" fmla="*/ 240 h 241"/>
                <a:gd name="T10" fmla="*/ 234 w 234"/>
                <a:gd name="T11" fmla="*/ 133 h 241"/>
                <a:gd name="T12" fmla="*/ 156 w 234"/>
                <a:gd name="T13" fmla="*/ 0 h 241"/>
                <a:gd name="T14" fmla="*/ 156 w 234"/>
                <a:gd name="T1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41">
                  <a:moveTo>
                    <a:pt x="156" y="0"/>
                  </a:moveTo>
                  <a:lnTo>
                    <a:pt x="156" y="0"/>
                  </a:lnTo>
                  <a:lnTo>
                    <a:pt x="26" y="28"/>
                  </a:lnTo>
                  <a:cubicBezTo>
                    <a:pt x="26" y="28"/>
                    <a:pt x="0" y="143"/>
                    <a:pt x="17" y="180"/>
                  </a:cubicBezTo>
                  <a:cubicBezTo>
                    <a:pt x="17" y="180"/>
                    <a:pt x="109" y="241"/>
                    <a:pt x="146" y="240"/>
                  </a:cubicBezTo>
                  <a:cubicBezTo>
                    <a:pt x="146" y="240"/>
                    <a:pt x="221" y="176"/>
                    <a:pt x="234" y="133"/>
                  </a:cubicBezTo>
                  <a:cubicBezTo>
                    <a:pt x="234" y="133"/>
                    <a:pt x="227" y="104"/>
                    <a:pt x="156" y="0"/>
                  </a:cubicBezTo>
                  <a:lnTo>
                    <a:pt x="156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43">
              <a:extLst>
                <a:ext uri="{FF2B5EF4-FFF2-40B4-BE49-F238E27FC236}">
                  <a16:creationId xmlns:a16="http://schemas.microsoft.com/office/drawing/2014/main" id="{99F7DEF2-DC1B-4F36-9CD8-470E28B1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75" y="3159126"/>
              <a:ext cx="171450" cy="217488"/>
            </a:xfrm>
            <a:custGeom>
              <a:avLst/>
              <a:gdLst>
                <a:gd name="T0" fmla="*/ 168 w 180"/>
                <a:gd name="T1" fmla="*/ 28 h 227"/>
                <a:gd name="T2" fmla="*/ 168 w 180"/>
                <a:gd name="T3" fmla="*/ 28 h 227"/>
                <a:gd name="T4" fmla="*/ 67 w 180"/>
                <a:gd name="T5" fmla="*/ 0 h 227"/>
                <a:gd name="T6" fmla="*/ 0 w 180"/>
                <a:gd name="T7" fmla="*/ 120 h 227"/>
                <a:gd name="T8" fmla="*/ 59 w 180"/>
                <a:gd name="T9" fmla="*/ 227 h 227"/>
                <a:gd name="T10" fmla="*/ 150 w 180"/>
                <a:gd name="T11" fmla="*/ 182 h 227"/>
                <a:gd name="T12" fmla="*/ 168 w 180"/>
                <a:gd name="T13" fmla="*/ 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227">
                  <a:moveTo>
                    <a:pt x="168" y="28"/>
                  </a:moveTo>
                  <a:lnTo>
                    <a:pt x="168" y="28"/>
                  </a:lnTo>
                  <a:lnTo>
                    <a:pt x="67" y="0"/>
                  </a:lnTo>
                  <a:lnTo>
                    <a:pt x="0" y="120"/>
                  </a:lnTo>
                  <a:lnTo>
                    <a:pt x="59" y="227"/>
                  </a:lnTo>
                  <a:lnTo>
                    <a:pt x="150" y="182"/>
                  </a:lnTo>
                  <a:cubicBezTo>
                    <a:pt x="150" y="182"/>
                    <a:pt x="180" y="55"/>
                    <a:pt x="168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44">
              <a:extLst>
                <a:ext uri="{FF2B5EF4-FFF2-40B4-BE49-F238E27FC236}">
                  <a16:creationId xmlns:a16="http://schemas.microsoft.com/office/drawing/2014/main" id="{561725AB-222D-47D3-941D-B0F1219C7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75" y="3159126"/>
              <a:ext cx="171450" cy="217488"/>
            </a:xfrm>
            <a:custGeom>
              <a:avLst/>
              <a:gdLst>
                <a:gd name="T0" fmla="*/ 168 w 180"/>
                <a:gd name="T1" fmla="*/ 28 h 227"/>
                <a:gd name="T2" fmla="*/ 168 w 180"/>
                <a:gd name="T3" fmla="*/ 28 h 227"/>
                <a:gd name="T4" fmla="*/ 67 w 180"/>
                <a:gd name="T5" fmla="*/ 0 h 227"/>
                <a:gd name="T6" fmla="*/ 0 w 180"/>
                <a:gd name="T7" fmla="*/ 120 h 227"/>
                <a:gd name="T8" fmla="*/ 59 w 180"/>
                <a:gd name="T9" fmla="*/ 227 h 227"/>
                <a:gd name="T10" fmla="*/ 150 w 180"/>
                <a:gd name="T11" fmla="*/ 182 h 227"/>
                <a:gd name="T12" fmla="*/ 168 w 180"/>
                <a:gd name="T13" fmla="*/ 28 h 227"/>
                <a:gd name="T14" fmla="*/ 168 w 180"/>
                <a:gd name="T15" fmla="*/ 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227">
                  <a:moveTo>
                    <a:pt x="168" y="28"/>
                  </a:moveTo>
                  <a:lnTo>
                    <a:pt x="168" y="28"/>
                  </a:lnTo>
                  <a:lnTo>
                    <a:pt x="67" y="0"/>
                  </a:lnTo>
                  <a:lnTo>
                    <a:pt x="0" y="120"/>
                  </a:lnTo>
                  <a:lnTo>
                    <a:pt x="59" y="227"/>
                  </a:lnTo>
                  <a:lnTo>
                    <a:pt x="150" y="182"/>
                  </a:lnTo>
                  <a:cubicBezTo>
                    <a:pt x="150" y="182"/>
                    <a:pt x="180" y="55"/>
                    <a:pt x="168" y="28"/>
                  </a:cubicBezTo>
                  <a:lnTo>
                    <a:pt x="168" y="28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45">
              <a:extLst>
                <a:ext uri="{FF2B5EF4-FFF2-40B4-BE49-F238E27FC236}">
                  <a16:creationId xmlns:a16="http://schemas.microsoft.com/office/drawing/2014/main" id="{97441BFA-BFDB-416B-B6D1-98C6E311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0" y="3481388"/>
              <a:ext cx="204788" cy="77788"/>
            </a:xfrm>
            <a:custGeom>
              <a:avLst/>
              <a:gdLst>
                <a:gd name="T0" fmla="*/ 208 w 215"/>
                <a:gd name="T1" fmla="*/ 4 h 80"/>
                <a:gd name="T2" fmla="*/ 208 w 215"/>
                <a:gd name="T3" fmla="*/ 4 h 80"/>
                <a:gd name="T4" fmla="*/ 61 w 215"/>
                <a:gd name="T5" fmla="*/ 0 h 80"/>
                <a:gd name="T6" fmla="*/ 0 w 215"/>
                <a:gd name="T7" fmla="*/ 33 h 80"/>
                <a:gd name="T8" fmla="*/ 7 w 215"/>
                <a:gd name="T9" fmla="*/ 44 h 80"/>
                <a:gd name="T10" fmla="*/ 215 w 215"/>
                <a:gd name="T11" fmla="*/ 38 h 80"/>
                <a:gd name="T12" fmla="*/ 208 w 215"/>
                <a:gd name="T1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80">
                  <a:moveTo>
                    <a:pt x="208" y="4"/>
                  </a:moveTo>
                  <a:lnTo>
                    <a:pt x="208" y="4"/>
                  </a:lnTo>
                  <a:lnTo>
                    <a:pt x="61" y="0"/>
                  </a:lnTo>
                  <a:lnTo>
                    <a:pt x="0" y="33"/>
                  </a:lnTo>
                  <a:lnTo>
                    <a:pt x="7" y="44"/>
                  </a:lnTo>
                  <a:cubicBezTo>
                    <a:pt x="7" y="44"/>
                    <a:pt x="83" y="80"/>
                    <a:pt x="215" y="38"/>
                  </a:cubicBezTo>
                  <a:lnTo>
                    <a:pt x="20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46">
              <a:extLst>
                <a:ext uri="{FF2B5EF4-FFF2-40B4-BE49-F238E27FC236}">
                  <a16:creationId xmlns:a16="http://schemas.microsoft.com/office/drawing/2014/main" id="{BF0DD738-D31E-41A5-8F4F-25C99803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0" y="3481388"/>
              <a:ext cx="204788" cy="77788"/>
            </a:xfrm>
            <a:custGeom>
              <a:avLst/>
              <a:gdLst>
                <a:gd name="T0" fmla="*/ 208 w 215"/>
                <a:gd name="T1" fmla="*/ 4 h 80"/>
                <a:gd name="T2" fmla="*/ 208 w 215"/>
                <a:gd name="T3" fmla="*/ 4 h 80"/>
                <a:gd name="T4" fmla="*/ 61 w 215"/>
                <a:gd name="T5" fmla="*/ 0 h 80"/>
                <a:gd name="T6" fmla="*/ 0 w 215"/>
                <a:gd name="T7" fmla="*/ 33 h 80"/>
                <a:gd name="T8" fmla="*/ 7 w 215"/>
                <a:gd name="T9" fmla="*/ 44 h 80"/>
                <a:gd name="T10" fmla="*/ 215 w 215"/>
                <a:gd name="T11" fmla="*/ 38 h 80"/>
                <a:gd name="T12" fmla="*/ 208 w 215"/>
                <a:gd name="T13" fmla="*/ 4 h 80"/>
                <a:gd name="T14" fmla="*/ 208 w 215"/>
                <a:gd name="T1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80">
                  <a:moveTo>
                    <a:pt x="208" y="4"/>
                  </a:moveTo>
                  <a:lnTo>
                    <a:pt x="208" y="4"/>
                  </a:lnTo>
                  <a:lnTo>
                    <a:pt x="61" y="0"/>
                  </a:lnTo>
                  <a:lnTo>
                    <a:pt x="0" y="33"/>
                  </a:lnTo>
                  <a:lnTo>
                    <a:pt x="7" y="44"/>
                  </a:lnTo>
                  <a:cubicBezTo>
                    <a:pt x="7" y="44"/>
                    <a:pt x="83" y="80"/>
                    <a:pt x="215" y="38"/>
                  </a:cubicBezTo>
                  <a:lnTo>
                    <a:pt x="208" y="4"/>
                  </a:lnTo>
                  <a:lnTo>
                    <a:pt x="208" y="4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47">
              <a:extLst>
                <a:ext uri="{FF2B5EF4-FFF2-40B4-BE49-F238E27FC236}">
                  <a16:creationId xmlns:a16="http://schemas.microsoft.com/office/drawing/2014/main" id="{225F39F5-389B-42FB-A501-14DFE1D9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400" y="2960688"/>
              <a:ext cx="117475" cy="168275"/>
            </a:xfrm>
            <a:custGeom>
              <a:avLst/>
              <a:gdLst>
                <a:gd name="T0" fmla="*/ 110 w 122"/>
                <a:gd name="T1" fmla="*/ 0 h 177"/>
                <a:gd name="T2" fmla="*/ 110 w 122"/>
                <a:gd name="T3" fmla="*/ 0 h 177"/>
                <a:gd name="T4" fmla="*/ 122 w 122"/>
                <a:gd name="T5" fmla="*/ 7 h 177"/>
                <a:gd name="T6" fmla="*/ 48 w 122"/>
                <a:gd name="T7" fmla="*/ 130 h 177"/>
                <a:gd name="T8" fmla="*/ 0 w 122"/>
                <a:gd name="T9" fmla="*/ 177 h 177"/>
                <a:gd name="T10" fmla="*/ 110 w 122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77">
                  <a:moveTo>
                    <a:pt x="110" y="0"/>
                  </a:moveTo>
                  <a:lnTo>
                    <a:pt x="110" y="0"/>
                  </a:lnTo>
                  <a:lnTo>
                    <a:pt x="122" y="7"/>
                  </a:lnTo>
                  <a:cubicBezTo>
                    <a:pt x="122" y="7"/>
                    <a:pt x="57" y="88"/>
                    <a:pt x="48" y="130"/>
                  </a:cubicBezTo>
                  <a:cubicBezTo>
                    <a:pt x="48" y="130"/>
                    <a:pt x="10" y="168"/>
                    <a:pt x="0" y="177"/>
                  </a:cubicBezTo>
                  <a:cubicBezTo>
                    <a:pt x="0" y="177"/>
                    <a:pt x="13" y="81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48">
              <a:extLst>
                <a:ext uri="{FF2B5EF4-FFF2-40B4-BE49-F238E27FC236}">
                  <a16:creationId xmlns:a16="http://schemas.microsoft.com/office/drawing/2014/main" id="{E13B92E4-E704-49BB-9BC5-90C0CA454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400" y="2960688"/>
              <a:ext cx="117475" cy="168275"/>
            </a:xfrm>
            <a:custGeom>
              <a:avLst/>
              <a:gdLst>
                <a:gd name="T0" fmla="*/ 110 w 122"/>
                <a:gd name="T1" fmla="*/ 0 h 177"/>
                <a:gd name="T2" fmla="*/ 110 w 122"/>
                <a:gd name="T3" fmla="*/ 0 h 177"/>
                <a:gd name="T4" fmla="*/ 122 w 122"/>
                <a:gd name="T5" fmla="*/ 7 h 177"/>
                <a:gd name="T6" fmla="*/ 48 w 122"/>
                <a:gd name="T7" fmla="*/ 130 h 177"/>
                <a:gd name="T8" fmla="*/ 0 w 122"/>
                <a:gd name="T9" fmla="*/ 177 h 177"/>
                <a:gd name="T10" fmla="*/ 110 w 122"/>
                <a:gd name="T11" fmla="*/ 0 h 177"/>
                <a:gd name="T12" fmla="*/ 110 w 122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77">
                  <a:moveTo>
                    <a:pt x="110" y="0"/>
                  </a:moveTo>
                  <a:lnTo>
                    <a:pt x="110" y="0"/>
                  </a:lnTo>
                  <a:lnTo>
                    <a:pt x="122" y="7"/>
                  </a:lnTo>
                  <a:cubicBezTo>
                    <a:pt x="122" y="7"/>
                    <a:pt x="57" y="88"/>
                    <a:pt x="48" y="130"/>
                  </a:cubicBezTo>
                  <a:cubicBezTo>
                    <a:pt x="48" y="130"/>
                    <a:pt x="10" y="168"/>
                    <a:pt x="0" y="177"/>
                  </a:cubicBezTo>
                  <a:cubicBezTo>
                    <a:pt x="0" y="177"/>
                    <a:pt x="13" y="81"/>
                    <a:pt x="110" y="0"/>
                  </a:cubicBezTo>
                  <a:lnTo>
                    <a:pt x="11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49">
              <a:extLst>
                <a:ext uri="{FF2B5EF4-FFF2-40B4-BE49-F238E27FC236}">
                  <a16:creationId xmlns:a16="http://schemas.microsoft.com/office/drawing/2014/main" id="{412BD5D4-D6B6-413E-87A5-D2724284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63" y="3311526"/>
              <a:ext cx="46038" cy="88900"/>
            </a:xfrm>
            <a:custGeom>
              <a:avLst/>
              <a:gdLst>
                <a:gd name="T0" fmla="*/ 0 w 48"/>
                <a:gd name="T1" fmla="*/ 0 h 93"/>
                <a:gd name="T2" fmla="*/ 0 w 48"/>
                <a:gd name="T3" fmla="*/ 0 h 93"/>
                <a:gd name="T4" fmla="*/ 36 w 48"/>
                <a:gd name="T5" fmla="*/ 47 h 93"/>
                <a:gd name="T6" fmla="*/ 48 w 48"/>
                <a:gd name="T7" fmla="*/ 93 h 93"/>
                <a:gd name="T8" fmla="*/ 0 w 4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6" y="40"/>
                    <a:pt x="36" y="47"/>
                  </a:cubicBezTo>
                  <a:cubicBezTo>
                    <a:pt x="36" y="47"/>
                    <a:pt x="40" y="84"/>
                    <a:pt x="48" y="93"/>
                  </a:cubicBezTo>
                  <a:cubicBezTo>
                    <a:pt x="48" y="93"/>
                    <a:pt x="32" y="8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50">
              <a:extLst>
                <a:ext uri="{FF2B5EF4-FFF2-40B4-BE49-F238E27FC236}">
                  <a16:creationId xmlns:a16="http://schemas.microsoft.com/office/drawing/2014/main" id="{04CADC8E-0DEB-46CF-A341-127A9FCA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63" y="3311526"/>
              <a:ext cx="46038" cy="88900"/>
            </a:xfrm>
            <a:custGeom>
              <a:avLst/>
              <a:gdLst>
                <a:gd name="T0" fmla="*/ 0 w 48"/>
                <a:gd name="T1" fmla="*/ 0 h 93"/>
                <a:gd name="T2" fmla="*/ 0 w 48"/>
                <a:gd name="T3" fmla="*/ 0 h 93"/>
                <a:gd name="T4" fmla="*/ 36 w 48"/>
                <a:gd name="T5" fmla="*/ 47 h 93"/>
                <a:gd name="T6" fmla="*/ 48 w 48"/>
                <a:gd name="T7" fmla="*/ 93 h 93"/>
                <a:gd name="T8" fmla="*/ 0 w 48"/>
                <a:gd name="T9" fmla="*/ 0 h 93"/>
                <a:gd name="T10" fmla="*/ 0 w 48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6" y="40"/>
                    <a:pt x="36" y="47"/>
                  </a:cubicBezTo>
                  <a:cubicBezTo>
                    <a:pt x="36" y="47"/>
                    <a:pt x="40" y="84"/>
                    <a:pt x="48" y="93"/>
                  </a:cubicBezTo>
                  <a:cubicBezTo>
                    <a:pt x="48" y="93"/>
                    <a:pt x="32" y="8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51">
              <a:extLst>
                <a:ext uri="{FF2B5EF4-FFF2-40B4-BE49-F238E27FC236}">
                  <a16:creationId xmlns:a16="http://schemas.microsoft.com/office/drawing/2014/main" id="{CF8721BE-DB8E-421C-B3C6-207B3B41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2147888"/>
              <a:ext cx="935038" cy="1162050"/>
            </a:xfrm>
            <a:custGeom>
              <a:avLst/>
              <a:gdLst>
                <a:gd name="T0" fmla="*/ 980 w 980"/>
                <a:gd name="T1" fmla="*/ 747 h 1218"/>
                <a:gd name="T2" fmla="*/ 980 w 980"/>
                <a:gd name="T3" fmla="*/ 747 h 1218"/>
                <a:gd name="T4" fmla="*/ 980 w 980"/>
                <a:gd name="T5" fmla="*/ 289 h 1218"/>
                <a:gd name="T6" fmla="*/ 980 w 980"/>
                <a:gd name="T7" fmla="*/ 6 h 1218"/>
                <a:gd name="T8" fmla="*/ 763 w 980"/>
                <a:gd name="T9" fmla="*/ 6 h 1218"/>
                <a:gd name="T10" fmla="*/ 226 w 980"/>
                <a:gd name="T11" fmla="*/ 2 h 1218"/>
                <a:gd name="T12" fmla="*/ 226 w 980"/>
                <a:gd name="T13" fmla="*/ 0 h 1218"/>
                <a:gd name="T14" fmla="*/ 0 w 980"/>
                <a:gd name="T15" fmla="*/ 0 h 1218"/>
                <a:gd name="T16" fmla="*/ 0 w 980"/>
                <a:gd name="T17" fmla="*/ 1218 h 1218"/>
                <a:gd name="T18" fmla="*/ 226 w 980"/>
                <a:gd name="T19" fmla="*/ 1218 h 1218"/>
                <a:gd name="T20" fmla="*/ 226 w 980"/>
                <a:gd name="T21" fmla="*/ 289 h 1218"/>
                <a:gd name="T22" fmla="*/ 763 w 980"/>
                <a:gd name="T23" fmla="*/ 289 h 1218"/>
                <a:gd name="T24" fmla="*/ 763 w 980"/>
                <a:gd name="T25" fmla="*/ 747 h 1218"/>
                <a:gd name="T26" fmla="*/ 980 w 980"/>
                <a:gd name="T27" fmla="*/ 747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0" h="1218">
                  <a:moveTo>
                    <a:pt x="980" y="747"/>
                  </a:moveTo>
                  <a:lnTo>
                    <a:pt x="980" y="747"/>
                  </a:lnTo>
                  <a:lnTo>
                    <a:pt x="980" y="289"/>
                  </a:lnTo>
                  <a:lnTo>
                    <a:pt x="980" y="6"/>
                  </a:lnTo>
                  <a:lnTo>
                    <a:pt x="763" y="6"/>
                  </a:lnTo>
                  <a:lnTo>
                    <a:pt x="226" y="2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1218"/>
                  </a:lnTo>
                  <a:lnTo>
                    <a:pt x="226" y="1218"/>
                  </a:lnTo>
                  <a:lnTo>
                    <a:pt x="226" y="289"/>
                  </a:lnTo>
                  <a:lnTo>
                    <a:pt x="763" y="289"/>
                  </a:lnTo>
                  <a:lnTo>
                    <a:pt x="763" y="747"/>
                  </a:lnTo>
                  <a:lnTo>
                    <a:pt x="980" y="747"/>
                  </a:lnTo>
                  <a:close/>
                </a:path>
              </a:pathLst>
            </a:custGeom>
            <a:solidFill>
              <a:srgbClr val="0674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52">
              <a:extLst>
                <a:ext uri="{FF2B5EF4-FFF2-40B4-BE49-F238E27FC236}">
                  <a16:creationId xmlns:a16="http://schemas.microsoft.com/office/drawing/2014/main" id="{096FE1A1-6B89-491C-899E-8868C366A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2147888"/>
              <a:ext cx="935038" cy="1162050"/>
            </a:xfrm>
            <a:custGeom>
              <a:avLst/>
              <a:gdLst>
                <a:gd name="T0" fmla="*/ 980 w 980"/>
                <a:gd name="T1" fmla="*/ 747 h 1218"/>
                <a:gd name="T2" fmla="*/ 980 w 980"/>
                <a:gd name="T3" fmla="*/ 747 h 1218"/>
                <a:gd name="T4" fmla="*/ 980 w 980"/>
                <a:gd name="T5" fmla="*/ 289 h 1218"/>
                <a:gd name="T6" fmla="*/ 980 w 980"/>
                <a:gd name="T7" fmla="*/ 6 h 1218"/>
                <a:gd name="T8" fmla="*/ 763 w 980"/>
                <a:gd name="T9" fmla="*/ 6 h 1218"/>
                <a:gd name="T10" fmla="*/ 226 w 980"/>
                <a:gd name="T11" fmla="*/ 2 h 1218"/>
                <a:gd name="T12" fmla="*/ 226 w 980"/>
                <a:gd name="T13" fmla="*/ 0 h 1218"/>
                <a:gd name="T14" fmla="*/ 0 w 980"/>
                <a:gd name="T15" fmla="*/ 0 h 1218"/>
                <a:gd name="T16" fmla="*/ 0 w 980"/>
                <a:gd name="T17" fmla="*/ 1218 h 1218"/>
                <a:gd name="T18" fmla="*/ 226 w 980"/>
                <a:gd name="T19" fmla="*/ 1218 h 1218"/>
                <a:gd name="T20" fmla="*/ 226 w 980"/>
                <a:gd name="T21" fmla="*/ 289 h 1218"/>
                <a:gd name="T22" fmla="*/ 763 w 980"/>
                <a:gd name="T23" fmla="*/ 289 h 1218"/>
                <a:gd name="T24" fmla="*/ 763 w 980"/>
                <a:gd name="T25" fmla="*/ 747 h 1218"/>
                <a:gd name="T26" fmla="*/ 980 w 980"/>
                <a:gd name="T27" fmla="*/ 747 h 1218"/>
                <a:gd name="T28" fmla="*/ 980 w 980"/>
                <a:gd name="T29" fmla="*/ 747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0" h="1218">
                  <a:moveTo>
                    <a:pt x="980" y="747"/>
                  </a:moveTo>
                  <a:lnTo>
                    <a:pt x="980" y="747"/>
                  </a:lnTo>
                  <a:lnTo>
                    <a:pt x="980" y="289"/>
                  </a:lnTo>
                  <a:lnTo>
                    <a:pt x="980" y="6"/>
                  </a:lnTo>
                  <a:lnTo>
                    <a:pt x="763" y="6"/>
                  </a:lnTo>
                  <a:lnTo>
                    <a:pt x="226" y="2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1218"/>
                  </a:lnTo>
                  <a:lnTo>
                    <a:pt x="226" y="1218"/>
                  </a:lnTo>
                  <a:lnTo>
                    <a:pt x="226" y="289"/>
                  </a:lnTo>
                  <a:lnTo>
                    <a:pt x="763" y="289"/>
                  </a:lnTo>
                  <a:lnTo>
                    <a:pt x="763" y="747"/>
                  </a:lnTo>
                  <a:lnTo>
                    <a:pt x="980" y="747"/>
                  </a:lnTo>
                  <a:lnTo>
                    <a:pt x="980" y="74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53">
              <a:extLst>
                <a:ext uri="{FF2B5EF4-FFF2-40B4-BE49-F238E27FC236}">
                  <a16:creationId xmlns:a16="http://schemas.microsoft.com/office/drawing/2014/main" id="{38FA30D3-D28D-4B9A-9658-9C07CB4B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2686051"/>
              <a:ext cx="438150" cy="298450"/>
            </a:xfrm>
            <a:custGeom>
              <a:avLst/>
              <a:gdLst>
                <a:gd name="T0" fmla="*/ 0 w 459"/>
                <a:gd name="T1" fmla="*/ 177 h 313"/>
                <a:gd name="T2" fmla="*/ 0 w 459"/>
                <a:gd name="T3" fmla="*/ 177 h 313"/>
                <a:gd name="T4" fmla="*/ 60 w 459"/>
                <a:gd name="T5" fmla="*/ 313 h 313"/>
                <a:gd name="T6" fmla="*/ 459 w 459"/>
                <a:gd name="T7" fmla="*/ 135 h 313"/>
                <a:gd name="T8" fmla="*/ 399 w 459"/>
                <a:gd name="T9" fmla="*/ 0 h 313"/>
                <a:gd name="T10" fmla="*/ 0 w 459"/>
                <a:gd name="T11" fmla="*/ 17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313">
                  <a:moveTo>
                    <a:pt x="0" y="177"/>
                  </a:moveTo>
                  <a:lnTo>
                    <a:pt x="0" y="177"/>
                  </a:lnTo>
                  <a:lnTo>
                    <a:pt x="60" y="313"/>
                  </a:lnTo>
                  <a:lnTo>
                    <a:pt x="459" y="135"/>
                  </a:lnTo>
                  <a:lnTo>
                    <a:pt x="399" y="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54">
              <a:extLst>
                <a:ext uri="{FF2B5EF4-FFF2-40B4-BE49-F238E27FC236}">
                  <a16:creationId xmlns:a16="http://schemas.microsoft.com/office/drawing/2014/main" id="{4C0A7300-503D-49D4-9130-896669F5A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2686051"/>
              <a:ext cx="438150" cy="298450"/>
            </a:xfrm>
            <a:custGeom>
              <a:avLst/>
              <a:gdLst>
                <a:gd name="T0" fmla="*/ 0 w 459"/>
                <a:gd name="T1" fmla="*/ 177 h 313"/>
                <a:gd name="T2" fmla="*/ 0 w 459"/>
                <a:gd name="T3" fmla="*/ 177 h 313"/>
                <a:gd name="T4" fmla="*/ 60 w 459"/>
                <a:gd name="T5" fmla="*/ 313 h 313"/>
                <a:gd name="T6" fmla="*/ 459 w 459"/>
                <a:gd name="T7" fmla="*/ 135 h 313"/>
                <a:gd name="T8" fmla="*/ 399 w 459"/>
                <a:gd name="T9" fmla="*/ 0 h 313"/>
                <a:gd name="T10" fmla="*/ 0 w 459"/>
                <a:gd name="T11" fmla="*/ 177 h 313"/>
                <a:gd name="T12" fmla="*/ 0 w 459"/>
                <a:gd name="T13" fmla="*/ 17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313">
                  <a:moveTo>
                    <a:pt x="0" y="177"/>
                  </a:moveTo>
                  <a:lnTo>
                    <a:pt x="0" y="177"/>
                  </a:lnTo>
                  <a:lnTo>
                    <a:pt x="60" y="313"/>
                  </a:lnTo>
                  <a:lnTo>
                    <a:pt x="459" y="135"/>
                  </a:lnTo>
                  <a:lnTo>
                    <a:pt x="399" y="0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55">
              <a:extLst>
                <a:ext uri="{FF2B5EF4-FFF2-40B4-BE49-F238E27FC236}">
                  <a16:creationId xmlns:a16="http://schemas.microsoft.com/office/drawing/2014/main" id="{3F8CF2B1-3F46-4C3E-892B-7BA1F2CA6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3287713"/>
              <a:ext cx="422275" cy="155575"/>
            </a:xfrm>
            <a:custGeom>
              <a:avLst/>
              <a:gdLst>
                <a:gd name="T0" fmla="*/ 0 w 442"/>
                <a:gd name="T1" fmla="*/ 16 h 164"/>
                <a:gd name="T2" fmla="*/ 0 w 442"/>
                <a:gd name="T3" fmla="*/ 16 h 164"/>
                <a:gd name="T4" fmla="*/ 5 w 442"/>
                <a:gd name="T5" fmla="*/ 164 h 164"/>
                <a:gd name="T6" fmla="*/ 442 w 442"/>
                <a:gd name="T7" fmla="*/ 148 h 164"/>
                <a:gd name="T8" fmla="*/ 437 w 442"/>
                <a:gd name="T9" fmla="*/ 0 h 164"/>
                <a:gd name="T10" fmla="*/ 0 w 442"/>
                <a:gd name="T11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164">
                  <a:moveTo>
                    <a:pt x="0" y="16"/>
                  </a:moveTo>
                  <a:lnTo>
                    <a:pt x="0" y="16"/>
                  </a:lnTo>
                  <a:lnTo>
                    <a:pt x="5" y="164"/>
                  </a:lnTo>
                  <a:lnTo>
                    <a:pt x="442" y="148"/>
                  </a:lnTo>
                  <a:lnTo>
                    <a:pt x="4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56">
              <a:extLst>
                <a:ext uri="{FF2B5EF4-FFF2-40B4-BE49-F238E27FC236}">
                  <a16:creationId xmlns:a16="http://schemas.microsoft.com/office/drawing/2014/main" id="{162FD48B-26A6-4953-823F-98784E2A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3287713"/>
              <a:ext cx="422275" cy="155575"/>
            </a:xfrm>
            <a:custGeom>
              <a:avLst/>
              <a:gdLst>
                <a:gd name="T0" fmla="*/ 0 w 442"/>
                <a:gd name="T1" fmla="*/ 16 h 164"/>
                <a:gd name="T2" fmla="*/ 0 w 442"/>
                <a:gd name="T3" fmla="*/ 16 h 164"/>
                <a:gd name="T4" fmla="*/ 5 w 442"/>
                <a:gd name="T5" fmla="*/ 164 h 164"/>
                <a:gd name="T6" fmla="*/ 442 w 442"/>
                <a:gd name="T7" fmla="*/ 148 h 164"/>
                <a:gd name="T8" fmla="*/ 437 w 442"/>
                <a:gd name="T9" fmla="*/ 0 h 164"/>
                <a:gd name="T10" fmla="*/ 0 w 442"/>
                <a:gd name="T11" fmla="*/ 16 h 164"/>
                <a:gd name="T12" fmla="*/ 0 w 442"/>
                <a:gd name="T13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164">
                  <a:moveTo>
                    <a:pt x="0" y="16"/>
                  </a:moveTo>
                  <a:lnTo>
                    <a:pt x="0" y="16"/>
                  </a:lnTo>
                  <a:lnTo>
                    <a:pt x="5" y="164"/>
                  </a:lnTo>
                  <a:lnTo>
                    <a:pt x="442" y="148"/>
                  </a:lnTo>
                  <a:lnTo>
                    <a:pt x="437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57">
              <a:extLst>
                <a:ext uri="{FF2B5EF4-FFF2-40B4-BE49-F238E27FC236}">
                  <a16:creationId xmlns:a16="http://schemas.microsoft.com/office/drawing/2014/main" id="{8EC4BEC2-8FAC-423F-BD92-122CC8F1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514351"/>
              <a:ext cx="1600200" cy="1554163"/>
            </a:xfrm>
            <a:custGeom>
              <a:avLst/>
              <a:gdLst>
                <a:gd name="T0" fmla="*/ 1677 w 1677"/>
                <a:gd name="T1" fmla="*/ 901 h 1629"/>
                <a:gd name="T2" fmla="*/ 1677 w 1677"/>
                <a:gd name="T3" fmla="*/ 901 h 1629"/>
                <a:gd name="T4" fmla="*/ 1677 w 1677"/>
                <a:gd name="T5" fmla="*/ 618 h 1629"/>
                <a:gd name="T6" fmla="*/ 1677 w 1677"/>
                <a:gd name="T7" fmla="*/ 0 h 1629"/>
                <a:gd name="T8" fmla="*/ 1517 w 1677"/>
                <a:gd name="T9" fmla="*/ 0 h 1629"/>
                <a:gd name="T10" fmla="*/ 1517 w 1677"/>
                <a:gd name="T11" fmla="*/ 618 h 1629"/>
                <a:gd name="T12" fmla="*/ 1337 w 1677"/>
                <a:gd name="T13" fmla="*/ 618 h 1629"/>
                <a:gd name="T14" fmla="*/ 1145 w 1677"/>
                <a:gd name="T15" fmla="*/ 618 h 1629"/>
                <a:gd name="T16" fmla="*/ 647 w 1677"/>
                <a:gd name="T17" fmla="*/ 618 h 1629"/>
                <a:gd name="T18" fmla="*/ 0 w 1677"/>
                <a:gd name="T19" fmla="*/ 909 h 1629"/>
                <a:gd name="T20" fmla="*/ 530 w 1677"/>
                <a:gd name="T21" fmla="*/ 1439 h 1629"/>
                <a:gd name="T22" fmla="*/ 635 w 1677"/>
                <a:gd name="T23" fmla="*/ 1334 h 1629"/>
                <a:gd name="T24" fmla="*/ 295 w 1677"/>
                <a:gd name="T25" fmla="*/ 995 h 1629"/>
                <a:gd name="T26" fmla="*/ 647 w 1677"/>
                <a:gd name="T27" fmla="*/ 867 h 1629"/>
                <a:gd name="T28" fmla="*/ 647 w 1677"/>
                <a:gd name="T29" fmla="*/ 901 h 1629"/>
                <a:gd name="T30" fmla="*/ 647 w 1677"/>
                <a:gd name="T31" fmla="*/ 1629 h 1629"/>
                <a:gd name="T32" fmla="*/ 1145 w 1677"/>
                <a:gd name="T33" fmla="*/ 1629 h 1629"/>
                <a:gd name="T34" fmla="*/ 1145 w 1677"/>
                <a:gd name="T35" fmla="*/ 901 h 1629"/>
                <a:gd name="T36" fmla="*/ 1517 w 1677"/>
                <a:gd name="T37" fmla="*/ 901 h 1629"/>
                <a:gd name="T38" fmla="*/ 1677 w 1677"/>
                <a:gd name="T39" fmla="*/ 901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7" h="1629">
                  <a:moveTo>
                    <a:pt x="1677" y="901"/>
                  </a:moveTo>
                  <a:lnTo>
                    <a:pt x="1677" y="901"/>
                  </a:lnTo>
                  <a:lnTo>
                    <a:pt x="1677" y="618"/>
                  </a:lnTo>
                  <a:lnTo>
                    <a:pt x="1677" y="0"/>
                  </a:lnTo>
                  <a:lnTo>
                    <a:pt x="1517" y="0"/>
                  </a:lnTo>
                  <a:lnTo>
                    <a:pt x="1517" y="618"/>
                  </a:lnTo>
                  <a:lnTo>
                    <a:pt x="1337" y="618"/>
                  </a:lnTo>
                  <a:cubicBezTo>
                    <a:pt x="1338" y="616"/>
                    <a:pt x="1145" y="618"/>
                    <a:pt x="1145" y="618"/>
                  </a:cubicBezTo>
                  <a:lnTo>
                    <a:pt x="647" y="618"/>
                  </a:lnTo>
                  <a:lnTo>
                    <a:pt x="0" y="909"/>
                  </a:lnTo>
                  <a:lnTo>
                    <a:pt x="530" y="1439"/>
                  </a:lnTo>
                  <a:lnTo>
                    <a:pt x="635" y="1334"/>
                  </a:lnTo>
                  <a:lnTo>
                    <a:pt x="295" y="995"/>
                  </a:lnTo>
                  <a:lnTo>
                    <a:pt x="647" y="867"/>
                  </a:lnTo>
                  <a:lnTo>
                    <a:pt x="647" y="901"/>
                  </a:lnTo>
                  <a:lnTo>
                    <a:pt x="647" y="1629"/>
                  </a:lnTo>
                  <a:lnTo>
                    <a:pt x="1145" y="1629"/>
                  </a:lnTo>
                  <a:lnTo>
                    <a:pt x="1145" y="901"/>
                  </a:lnTo>
                  <a:lnTo>
                    <a:pt x="1517" y="901"/>
                  </a:lnTo>
                  <a:lnTo>
                    <a:pt x="1677" y="901"/>
                  </a:lnTo>
                  <a:close/>
                </a:path>
              </a:pathLst>
            </a:custGeom>
            <a:solidFill>
              <a:srgbClr val="30B8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158">
              <a:extLst>
                <a:ext uri="{FF2B5EF4-FFF2-40B4-BE49-F238E27FC236}">
                  <a16:creationId xmlns:a16="http://schemas.microsoft.com/office/drawing/2014/main" id="{489CE38B-49F8-4B76-870D-38C13E05A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514351"/>
              <a:ext cx="1600200" cy="1554163"/>
            </a:xfrm>
            <a:custGeom>
              <a:avLst/>
              <a:gdLst>
                <a:gd name="T0" fmla="*/ 1677 w 1677"/>
                <a:gd name="T1" fmla="*/ 901 h 1629"/>
                <a:gd name="T2" fmla="*/ 1677 w 1677"/>
                <a:gd name="T3" fmla="*/ 901 h 1629"/>
                <a:gd name="T4" fmla="*/ 1677 w 1677"/>
                <a:gd name="T5" fmla="*/ 618 h 1629"/>
                <a:gd name="T6" fmla="*/ 1677 w 1677"/>
                <a:gd name="T7" fmla="*/ 0 h 1629"/>
                <a:gd name="T8" fmla="*/ 1517 w 1677"/>
                <a:gd name="T9" fmla="*/ 0 h 1629"/>
                <a:gd name="T10" fmla="*/ 1517 w 1677"/>
                <a:gd name="T11" fmla="*/ 618 h 1629"/>
                <a:gd name="T12" fmla="*/ 1337 w 1677"/>
                <a:gd name="T13" fmla="*/ 618 h 1629"/>
                <a:gd name="T14" fmla="*/ 1145 w 1677"/>
                <a:gd name="T15" fmla="*/ 618 h 1629"/>
                <a:gd name="T16" fmla="*/ 647 w 1677"/>
                <a:gd name="T17" fmla="*/ 618 h 1629"/>
                <a:gd name="T18" fmla="*/ 0 w 1677"/>
                <a:gd name="T19" fmla="*/ 909 h 1629"/>
                <a:gd name="T20" fmla="*/ 530 w 1677"/>
                <a:gd name="T21" fmla="*/ 1439 h 1629"/>
                <a:gd name="T22" fmla="*/ 635 w 1677"/>
                <a:gd name="T23" fmla="*/ 1334 h 1629"/>
                <a:gd name="T24" fmla="*/ 295 w 1677"/>
                <a:gd name="T25" fmla="*/ 995 h 1629"/>
                <a:gd name="T26" fmla="*/ 647 w 1677"/>
                <a:gd name="T27" fmla="*/ 867 h 1629"/>
                <a:gd name="T28" fmla="*/ 647 w 1677"/>
                <a:gd name="T29" fmla="*/ 901 h 1629"/>
                <a:gd name="T30" fmla="*/ 647 w 1677"/>
                <a:gd name="T31" fmla="*/ 1629 h 1629"/>
                <a:gd name="T32" fmla="*/ 1145 w 1677"/>
                <a:gd name="T33" fmla="*/ 1629 h 1629"/>
                <a:gd name="T34" fmla="*/ 1145 w 1677"/>
                <a:gd name="T35" fmla="*/ 901 h 1629"/>
                <a:gd name="T36" fmla="*/ 1517 w 1677"/>
                <a:gd name="T37" fmla="*/ 901 h 1629"/>
                <a:gd name="T38" fmla="*/ 1677 w 1677"/>
                <a:gd name="T39" fmla="*/ 901 h 1629"/>
                <a:gd name="T40" fmla="*/ 1677 w 1677"/>
                <a:gd name="T41" fmla="*/ 901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7" h="1629">
                  <a:moveTo>
                    <a:pt x="1677" y="901"/>
                  </a:moveTo>
                  <a:lnTo>
                    <a:pt x="1677" y="901"/>
                  </a:lnTo>
                  <a:lnTo>
                    <a:pt x="1677" y="618"/>
                  </a:lnTo>
                  <a:lnTo>
                    <a:pt x="1677" y="0"/>
                  </a:lnTo>
                  <a:lnTo>
                    <a:pt x="1517" y="0"/>
                  </a:lnTo>
                  <a:lnTo>
                    <a:pt x="1517" y="618"/>
                  </a:lnTo>
                  <a:lnTo>
                    <a:pt x="1337" y="618"/>
                  </a:lnTo>
                  <a:cubicBezTo>
                    <a:pt x="1338" y="616"/>
                    <a:pt x="1145" y="618"/>
                    <a:pt x="1145" y="618"/>
                  </a:cubicBezTo>
                  <a:lnTo>
                    <a:pt x="647" y="618"/>
                  </a:lnTo>
                  <a:lnTo>
                    <a:pt x="0" y="909"/>
                  </a:lnTo>
                  <a:lnTo>
                    <a:pt x="530" y="1439"/>
                  </a:lnTo>
                  <a:lnTo>
                    <a:pt x="635" y="1334"/>
                  </a:lnTo>
                  <a:lnTo>
                    <a:pt x="295" y="995"/>
                  </a:lnTo>
                  <a:lnTo>
                    <a:pt x="647" y="867"/>
                  </a:lnTo>
                  <a:lnTo>
                    <a:pt x="647" y="901"/>
                  </a:lnTo>
                  <a:lnTo>
                    <a:pt x="647" y="1629"/>
                  </a:lnTo>
                  <a:lnTo>
                    <a:pt x="1145" y="1629"/>
                  </a:lnTo>
                  <a:lnTo>
                    <a:pt x="1145" y="901"/>
                  </a:lnTo>
                  <a:lnTo>
                    <a:pt x="1517" y="901"/>
                  </a:lnTo>
                  <a:lnTo>
                    <a:pt x="1677" y="901"/>
                  </a:lnTo>
                  <a:lnTo>
                    <a:pt x="1677" y="90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88D3EB38-2CA8-4F38-990D-2C2C4D9D9DA6}"/>
              </a:ext>
            </a:extLst>
          </p:cNvPr>
          <p:cNvGrpSpPr>
            <a:grpSpLocks noChangeAspect="1"/>
          </p:cNvGrpSpPr>
          <p:nvPr/>
        </p:nvGrpSpPr>
        <p:grpSpPr>
          <a:xfrm>
            <a:off x="4733134" y="1354509"/>
            <a:ext cx="1309688" cy="2933700"/>
            <a:chOff x="5380038" y="1069976"/>
            <a:chExt cx="1309688" cy="2933700"/>
          </a:xfrm>
        </p:grpSpPr>
        <p:sp>
          <p:nvSpPr>
            <p:cNvPr id="142" name="Freeform 159">
              <a:extLst>
                <a:ext uri="{FF2B5EF4-FFF2-40B4-BE49-F238E27FC236}">
                  <a16:creationId xmlns:a16="http://schemas.microsoft.com/office/drawing/2014/main" id="{CACF0ADD-71A5-421E-BDF6-851E23735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1069976"/>
              <a:ext cx="1309688" cy="1311275"/>
            </a:xfrm>
            <a:custGeom>
              <a:avLst/>
              <a:gdLst>
                <a:gd name="T0" fmla="*/ 222 w 1374"/>
                <a:gd name="T1" fmla="*/ 1090 h 1374"/>
                <a:gd name="T2" fmla="*/ 222 w 1374"/>
                <a:gd name="T3" fmla="*/ 1090 h 1374"/>
                <a:gd name="T4" fmla="*/ 1090 w 1374"/>
                <a:gd name="T5" fmla="*/ 1151 h 1374"/>
                <a:gd name="T6" fmla="*/ 1151 w 1374"/>
                <a:gd name="T7" fmla="*/ 283 h 1374"/>
                <a:gd name="T8" fmla="*/ 283 w 1374"/>
                <a:gd name="T9" fmla="*/ 223 h 1374"/>
                <a:gd name="T10" fmla="*/ 222 w 1374"/>
                <a:gd name="T11" fmla="*/ 1090 h 1374"/>
                <a:gd name="T12" fmla="*/ 222 w 1374"/>
                <a:gd name="T13" fmla="*/ 1090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4" h="1374">
                  <a:moveTo>
                    <a:pt x="222" y="1090"/>
                  </a:moveTo>
                  <a:lnTo>
                    <a:pt x="222" y="1090"/>
                  </a:lnTo>
                  <a:cubicBezTo>
                    <a:pt x="445" y="1347"/>
                    <a:pt x="834" y="1374"/>
                    <a:pt x="1090" y="1151"/>
                  </a:cubicBezTo>
                  <a:cubicBezTo>
                    <a:pt x="1347" y="928"/>
                    <a:pt x="1374" y="540"/>
                    <a:pt x="1151" y="283"/>
                  </a:cubicBezTo>
                  <a:cubicBezTo>
                    <a:pt x="928" y="27"/>
                    <a:pt x="540" y="0"/>
                    <a:pt x="283" y="223"/>
                  </a:cubicBezTo>
                  <a:cubicBezTo>
                    <a:pt x="27" y="445"/>
                    <a:pt x="0" y="834"/>
                    <a:pt x="222" y="1090"/>
                  </a:cubicBezTo>
                  <a:lnTo>
                    <a:pt x="222" y="109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160">
              <a:extLst>
                <a:ext uri="{FF2B5EF4-FFF2-40B4-BE49-F238E27FC236}">
                  <a16:creationId xmlns:a16="http://schemas.microsoft.com/office/drawing/2014/main" id="{82CA4DB3-6BFE-4F05-A6EF-FC3C3071B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1146176"/>
              <a:ext cx="393700" cy="242888"/>
            </a:xfrm>
            <a:custGeom>
              <a:avLst/>
              <a:gdLst>
                <a:gd name="T0" fmla="*/ 195 w 413"/>
                <a:gd name="T1" fmla="*/ 8 h 256"/>
                <a:gd name="T2" fmla="*/ 195 w 413"/>
                <a:gd name="T3" fmla="*/ 8 h 256"/>
                <a:gd name="T4" fmla="*/ 0 w 413"/>
                <a:gd name="T5" fmla="*/ 83 h 256"/>
                <a:gd name="T6" fmla="*/ 109 w 413"/>
                <a:gd name="T7" fmla="*/ 242 h 256"/>
                <a:gd name="T8" fmla="*/ 379 w 413"/>
                <a:gd name="T9" fmla="*/ 256 h 256"/>
                <a:gd name="T10" fmla="*/ 413 w 413"/>
                <a:gd name="T11" fmla="*/ 109 h 256"/>
                <a:gd name="T12" fmla="*/ 195 w 413"/>
                <a:gd name="T13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56">
                  <a:moveTo>
                    <a:pt x="195" y="8"/>
                  </a:moveTo>
                  <a:lnTo>
                    <a:pt x="195" y="8"/>
                  </a:lnTo>
                  <a:cubicBezTo>
                    <a:pt x="195" y="8"/>
                    <a:pt x="43" y="51"/>
                    <a:pt x="0" y="83"/>
                  </a:cubicBezTo>
                  <a:cubicBezTo>
                    <a:pt x="0" y="83"/>
                    <a:pt x="80" y="221"/>
                    <a:pt x="109" y="242"/>
                  </a:cubicBezTo>
                  <a:lnTo>
                    <a:pt x="379" y="256"/>
                  </a:lnTo>
                  <a:lnTo>
                    <a:pt x="413" y="109"/>
                  </a:lnTo>
                  <a:cubicBezTo>
                    <a:pt x="413" y="109"/>
                    <a:pt x="239" y="0"/>
                    <a:pt x="195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161">
              <a:extLst>
                <a:ext uri="{FF2B5EF4-FFF2-40B4-BE49-F238E27FC236}">
                  <a16:creationId xmlns:a16="http://schemas.microsoft.com/office/drawing/2014/main" id="{6831DB67-083E-440D-A08C-034F4C7D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1146176"/>
              <a:ext cx="393700" cy="242888"/>
            </a:xfrm>
            <a:custGeom>
              <a:avLst/>
              <a:gdLst>
                <a:gd name="T0" fmla="*/ 195 w 413"/>
                <a:gd name="T1" fmla="*/ 8 h 256"/>
                <a:gd name="T2" fmla="*/ 195 w 413"/>
                <a:gd name="T3" fmla="*/ 8 h 256"/>
                <a:gd name="T4" fmla="*/ 0 w 413"/>
                <a:gd name="T5" fmla="*/ 83 h 256"/>
                <a:gd name="T6" fmla="*/ 109 w 413"/>
                <a:gd name="T7" fmla="*/ 242 h 256"/>
                <a:gd name="T8" fmla="*/ 379 w 413"/>
                <a:gd name="T9" fmla="*/ 256 h 256"/>
                <a:gd name="T10" fmla="*/ 413 w 413"/>
                <a:gd name="T11" fmla="*/ 109 h 256"/>
                <a:gd name="T12" fmla="*/ 195 w 413"/>
                <a:gd name="T13" fmla="*/ 8 h 256"/>
                <a:gd name="T14" fmla="*/ 195 w 413"/>
                <a:gd name="T15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6">
                  <a:moveTo>
                    <a:pt x="195" y="8"/>
                  </a:moveTo>
                  <a:lnTo>
                    <a:pt x="195" y="8"/>
                  </a:lnTo>
                  <a:cubicBezTo>
                    <a:pt x="195" y="8"/>
                    <a:pt x="43" y="51"/>
                    <a:pt x="0" y="83"/>
                  </a:cubicBezTo>
                  <a:cubicBezTo>
                    <a:pt x="0" y="83"/>
                    <a:pt x="80" y="221"/>
                    <a:pt x="109" y="242"/>
                  </a:cubicBezTo>
                  <a:lnTo>
                    <a:pt x="379" y="256"/>
                  </a:lnTo>
                  <a:lnTo>
                    <a:pt x="413" y="109"/>
                  </a:lnTo>
                  <a:cubicBezTo>
                    <a:pt x="413" y="109"/>
                    <a:pt x="239" y="0"/>
                    <a:pt x="195" y="8"/>
                  </a:cubicBezTo>
                  <a:lnTo>
                    <a:pt x="195" y="8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162">
              <a:extLst>
                <a:ext uri="{FF2B5EF4-FFF2-40B4-BE49-F238E27FC236}">
                  <a16:creationId xmlns:a16="http://schemas.microsoft.com/office/drawing/2014/main" id="{35B4C4C6-8924-481A-9AAA-CE2D2E0E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1606551"/>
              <a:ext cx="403225" cy="414338"/>
            </a:xfrm>
            <a:custGeom>
              <a:avLst/>
              <a:gdLst>
                <a:gd name="T0" fmla="*/ 282 w 422"/>
                <a:gd name="T1" fmla="*/ 0 h 433"/>
                <a:gd name="T2" fmla="*/ 282 w 422"/>
                <a:gd name="T3" fmla="*/ 0 h 433"/>
                <a:gd name="T4" fmla="*/ 48 w 422"/>
                <a:gd name="T5" fmla="*/ 51 h 433"/>
                <a:gd name="T6" fmla="*/ 31 w 422"/>
                <a:gd name="T7" fmla="*/ 324 h 433"/>
                <a:gd name="T8" fmla="*/ 263 w 422"/>
                <a:gd name="T9" fmla="*/ 432 h 433"/>
                <a:gd name="T10" fmla="*/ 422 w 422"/>
                <a:gd name="T11" fmla="*/ 240 h 433"/>
                <a:gd name="T12" fmla="*/ 282 w 422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33">
                  <a:moveTo>
                    <a:pt x="282" y="0"/>
                  </a:moveTo>
                  <a:lnTo>
                    <a:pt x="282" y="0"/>
                  </a:lnTo>
                  <a:lnTo>
                    <a:pt x="48" y="51"/>
                  </a:lnTo>
                  <a:cubicBezTo>
                    <a:pt x="48" y="51"/>
                    <a:pt x="0" y="258"/>
                    <a:pt x="31" y="324"/>
                  </a:cubicBezTo>
                  <a:cubicBezTo>
                    <a:pt x="31" y="324"/>
                    <a:pt x="197" y="433"/>
                    <a:pt x="263" y="432"/>
                  </a:cubicBezTo>
                  <a:cubicBezTo>
                    <a:pt x="263" y="432"/>
                    <a:pt x="397" y="317"/>
                    <a:pt x="422" y="240"/>
                  </a:cubicBezTo>
                  <a:cubicBezTo>
                    <a:pt x="422" y="240"/>
                    <a:pt x="410" y="188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63">
              <a:extLst>
                <a:ext uri="{FF2B5EF4-FFF2-40B4-BE49-F238E27FC236}">
                  <a16:creationId xmlns:a16="http://schemas.microsoft.com/office/drawing/2014/main" id="{43866CCB-3C8D-4E80-BC70-D17A511A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1606551"/>
              <a:ext cx="403225" cy="414338"/>
            </a:xfrm>
            <a:custGeom>
              <a:avLst/>
              <a:gdLst>
                <a:gd name="T0" fmla="*/ 282 w 422"/>
                <a:gd name="T1" fmla="*/ 0 h 433"/>
                <a:gd name="T2" fmla="*/ 282 w 422"/>
                <a:gd name="T3" fmla="*/ 0 h 433"/>
                <a:gd name="T4" fmla="*/ 48 w 422"/>
                <a:gd name="T5" fmla="*/ 51 h 433"/>
                <a:gd name="T6" fmla="*/ 31 w 422"/>
                <a:gd name="T7" fmla="*/ 324 h 433"/>
                <a:gd name="T8" fmla="*/ 263 w 422"/>
                <a:gd name="T9" fmla="*/ 432 h 433"/>
                <a:gd name="T10" fmla="*/ 422 w 422"/>
                <a:gd name="T11" fmla="*/ 240 h 433"/>
                <a:gd name="T12" fmla="*/ 282 w 422"/>
                <a:gd name="T13" fmla="*/ 0 h 433"/>
                <a:gd name="T14" fmla="*/ 282 w 422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433">
                  <a:moveTo>
                    <a:pt x="282" y="0"/>
                  </a:moveTo>
                  <a:lnTo>
                    <a:pt x="282" y="0"/>
                  </a:lnTo>
                  <a:lnTo>
                    <a:pt x="48" y="51"/>
                  </a:lnTo>
                  <a:cubicBezTo>
                    <a:pt x="48" y="51"/>
                    <a:pt x="0" y="258"/>
                    <a:pt x="31" y="324"/>
                  </a:cubicBezTo>
                  <a:cubicBezTo>
                    <a:pt x="31" y="324"/>
                    <a:pt x="197" y="433"/>
                    <a:pt x="263" y="432"/>
                  </a:cubicBezTo>
                  <a:cubicBezTo>
                    <a:pt x="263" y="432"/>
                    <a:pt x="397" y="317"/>
                    <a:pt x="422" y="240"/>
                  </a:cubicBezTo>
                  <a:cubicBezTo>
                    <a:pt x="422" y="240"/>
                    <a:pt x="410" y="188"/>
                    <a:pt x="282" y="0"/>
                  </a:cubicBezTo>
                  <a:lnTo>
                    <a:pt x="282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64">
              <a:extLst>
                <a:ext uri="{FF2B5EF4-FFF2-40B4-BE49-F238E27FC236}">
                  <a16:creationId xmlns:a16="http://schemas.microsoft.com/office/drawing/2014/main" id="{9AEABE88-A2B7-4F69-A8F8-2C8B6D4E0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1633538"/>
              <a:ext cx="306388" cy="388938"/>
            </a:xfrm>
            <a:custGeom>
              <a:avLst/>
              <a:gdLst>
                <a:gd name="T0" fmla="*/ 301 w 322"/>
                <a:gd name="T1" fmla="*/ 51 h 408"/>
                <a:gd name="T2" fmla="*/ 301 w 322"/>
                <a:gd name="T3" fmla="*/ 51 h 408"/>
                <a:gd name="T4" fmla="*/ 120 w 322"/>
                <a:gd name="T5" fmla="*/ 0 h 408"/>
                <a:gd name="T6" fmla="*/ 0 w 322"/>
                <a:gd name="T7" fmla="*/ 217 h 408"/>
                <a:gd name="T8" fmla="*/ 105 w 322"/>
                <a:gd name="T9" fmla="*/ 408 h 408"/>
                <a:gd name="T10" fmla="*/ 268 w 322"/>
                <a:gd name="T11" fmla="*/ 328 h 408"/>
                <a:gd name="T12" fmla="*/ 301 w 322"/>
                <a:gd name="T13" fmla="*/ 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408">
                  <a:moveTo>
                    <a:pt x="301" y="51"/>
                  </a:moveTo>
                  <a:lnTo>
                    <a:pt x="301" y="51"/>
                  </a:lnTo>
                  <a:lnTo>
                    <a:pt x="120" y="0"/>
                  </a:lnTo>
                  <a:lnTo>
                    <a:pt x="0" y="217"/>
                  </a:lnTo>
                  <a:lnTo>
                    <a:pt x="105" y="408"/>
                  </a:lnTo>
                  <a:lnTo>
                    <a:pt x="268" y="328"/>
                  </a:lnTo>
                  <a:cubicBezTo>
                    <a:pt x="268" y="328"/>
                    <a:pt x="322" y="98"/>
                    <a:pt x="301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65">
              <a:extLst>
                <a:ext uri="{FF2B5EF4-FFF2-40B4-BE49-F238E27FC236}">
                  <a16:creationId xmlns:a16="http://schemas.microsoft.com/office/drawing/2014/main" id="{3A4BA8BE-0AE3-4D86-89A1-1B216DD8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1633538"/>
              <a:ext cx="306388" cy="388938"/>
            </a:xfrm>
            <a:custGeom>
              <a:avLst/>
              <a:gdLst>
                <a:gd name="T0" fmla="*/ 301 w 322"/>
                <a:gd name="T1" fmla="*/ 51 h 408"/>
                <a:gd name="T2" fmla="*/ 301 w 322"/>
                <a:gd name="T3" fmla="*/ 51 h 408"/>
                <a:gd name="T4" fmla="*/ 120 w 322"/>
                <a:gd name="T5" fmla="*/ 0 h 408"/>
                <a:gd name="T6" fmla="*/ 0 w 322"/>
                <a:gd name="T7" fmla="*/ 217 h 408"/>
                <a:gd name="T8" fmla="*/ 105 w 322"/>
                <a:gd name="T9" fmla="*/ 408 h 408"/>
                <a:gd name="T10" fmla="*/ 268 w 322"/>
                <a:gd name="T11" fmla="*/ 328 h 408"/>
                <a:gd name="T12" fmla="*/ 301 w 322"/>
                <a:gd name="T13" fmla="*/ 51 h 408"/>
                <a:gd name="T14" fmla="*/ 301 w 322"/>
                <a:gd name="T15" fmla="*/ 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408">
                  <a:moveTo>
                    <a:pt x="301" y="51"/>
                  </a:moveTo>
                  <a:lnTo>
                    <a:pt x="301" y="51"/>
                  </a:lnTo>
                  <a:lnTo>
                    <a:pt x="120" y="0"/>
                  </a:lnTo>
                  <a:lnTo>
                    <a:pt x="0" y="217"/>
                  </a:lnTo>
                  <a:lnTo>
                    <a:pt x="105" y="408"/>
                  </a:lnTo>
                  <a:lnTo>
                    <a:pt x="268" y="328"/>
                  </a:lnTo>
                  <a:cubicBezTo>
                    <a:pt x="268" y="328"/>
                    <a:pt x="322" y="98"/>
                    <a:pt x="301" y="51"/>
                  </a:cubicBezTo>
                  <a:lnTo>
                    <a:pt x="301" y="51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66">
              <a:extLst>
                <a:ext uri="{FF2B5EF4-FFF2-40B4-BE49-F238E27FC236}">
                  <a16:creationId xmlns:a16="http://schemas.microsoft.com/office/drawing/2014/main" id="{25D7698A-9EB9-4F15-BFBB-03D6EBEF3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2212976"/>
              <a:ext cx="368300" cy="138113"/>
            </a:xfrm>
            <a:custGeom>
              <a:avLst/>
              <a:gdLst>
                <a:gd name="T0" fmla="*/ 374 w 386"/>
                <a:gd name="T1" fmla="*/ 8 h 145"/>
                <a:gd name="T2" fmla="*/ 374 w 386"/>
                <a:gd name="T3" fmla="*/ 8 h 145"/>
                <a:gd name="T4" fmla="*/ 109 w 386"/>
                <a:gd name="T5" fmla="*/ 0 h 145"/>
                <a:gd name="T6" fmla="*/ 0 w 386"/>
                <a:gd name="T7" fmla="*/ 61 h 145"/>
                <a:gd name="T8" fmla="*/ 12 w 386"/>
                <a:gd name="T9" fmla="*/ 80 h 145"/>
                <a:gd name="T10" fmla="*/ 386 w 386"/>
                <a:gd name="T11" fmla="*/ 69 h 145"/>
                <a:gd name="T12" fmla="*/ 374 w 386"/>
                <a:gd name="T13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145">
                  <a:moveTo>
                    <a:pt x="374" y="8"/>
                  </a:moveTo>
                  <a:lnTo>
                    <a:pt x="374" y="8"/>
                  </a:lnTo>
                  <a:lnTo>
                    <a:pt x="109" y="0"/>
                  </a:lnTo>
                  <a:lnTo>
                    <a:pt x="0" y="61"/>
                  </a:lnTo>
                  <a:lnTo>
                    <a:pt x="12" y="80"/>
                  </a:lnTo>
                  <a:cubicBezTo>
                    <a:pt x="12" y="80"/>
                    <a:pt x="150" y="145"/>
                    <a:pt x="386" y="69"/>
                  </a:cubicBezTo>
                  <a:lnTo>
                    <a:pt x="37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67">
              <a:extLst>
                <a:ext uri="{FF2B5EF4-FFF2-40B4-BE49-F238E27FC236}">
                  <a16:creationId xmlns:a16="http://schemas.microsoft.com/office/drawing/2014/main" id="{312906FF-EEC7-4E50-8471-890D8ADFA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2212976"/>
              <a:ext cx="368300" cy="138113"/>
            </a:xfrm>
            <a:custGeom>
              <a:avLst/>
              <a:gdLst>
                <a:gd name="T0" fmla="*/ 374 w 386"/>
                <a:gd name="T1" fmla="*/ 8 h 145"/>
                <a:gd name="T2" fmla="*/ 374 w 386"/>
                <a:gd name="T3" fmla="*/ 8 h 145"/>
                <a:gd name="T4" fmla="*/ 109 w 386"/>
                <a:gd name="T5" fmla="*/ 0 h 145"/>
                <a:gd name="T6" fmla="*/ 0 w 386"/>
                <a:gd name="T7" fmla="*/ 61 h 145"/>
                <a:gd name="T8" fmla="*/ 12 w 386"/>
                <a:gd name="T9" fmla="*/ 80 h 145"/>
                <a:gd name="T10" fmla="*/ 386 w 386"/>
                <a:gd name="T11" fmla="*/ 69 h 145"/>
                <a:gd name="T12" fmla="*/ 374 w 386"/>
                <a:gd name="T13" fmla="*/ 8 h 145"/>
                <a:gd name="T14" fmla="*/ 374 w 386"/>
                <a:gd name="T15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145">
                  <a:moveTo>
                    <a:pt x="374" y="8"/>
                  </a:moveTo>
                  <a:lnTo>
                    <a:pt x="374" y="8"/>
                  </a:lnTo>
                  <a:lnTo>
                    <a:pt x="109" y="0"/>
                  </a:lnTo>
                  <a:lnTo>
                    <a:pt x="0" y="61"/>
                  </a:lnTo>
                  <a:lnTo>
                    <a:pt x="12" y="80"/>
                  </a:lnTo>
                  <a:cubicBezTo>
                    <a:pt x="12" y="80"/>
                    <a:pt x="150" y="145"/>
                    <a:pt x="386" y="69"/>
                  </a:cubicBezTo>
                  <a:lnTo>
                    <a:pt x="374" y="8"/>
                  </a:lnTo>
                  <a:lnTo>
                    <a:pt x="374" y="8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68">
              <a:extLst>
                <a:ext uri="{FF2B5EF4-FFF2-40B4-BE49-F238E27FC236}">
                  <a16:creationId xmlns:a16="http://schemas.microsoft.com/office/drawing/2014/main" id="{2882C39C-D21F-491B-9955-918EE5D00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1274763"/>
              <a:ext cx="209550" cy="303213"/>
            </a:xfrm>
            <a:custGeom>
              <a:avLst/>
              <a:gdLst>
                <a:gd name="T0" fmla="*/ 198 w 219"/>
                <a:gd name="T1" fmla="*/ 0 h 318"/>
                <a:gd name="T2" fmla="*/ 198 w 219"/>
                <a:gd name="T3" fmla="*/ 0 h 318"/>
                <a:gd name="T4" fmla="*/ 219 w 219"/>
                <a:gd name="T5" fmla="*/ 12 h 318"/>
                <a:gd name="T6" fmla="*/ 87 w 219"/>
                <a:gd name="T7" fmla="*/ 234 h 318"/>
                <a:gd name="T8" fmla="*/ 0 w 219"/>
                <a:gd name="T9" fmla="*/ 318 h 318"/>
                <a:gd name="T10" fmla="*/ 198 w 219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18">
                  <a:moveTo>
                    <a:pt x="198" y="0"/>
                  </a:moveTo>
                  <a:lnTo>
                    <a:pt x="198" y="0"/>
                  </a:lnTo>
                  <a:lnTo>
                    <a:pt x="219" y="12"/>
                  </a:lnTo>
                  <a:cubicBezTo>
                    <a:pt x="219" y="12"/>
                    <a:pt x="103" y="159"/>
                    <a:pt x="87" y="234"/>
                  </a:cubicBezTo>
                  <a:cubicBezTo>
                    <a:pt x="87" y="234"/>
                    <a:pt x="17" y="303"/>
                    <a:pt x="0" y="318"/>
                  </a:cubicBezTo>
                  <a:cubicBezTo>
                    <a:pt x="0" y="318"/>
                    <a:pt x="24" y="145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69">
              <a:extLst>
                <a:ext uri="{FF2B5EF4-FFF2-40B4-BE49-F238E27FC236}">
                  <a16:creationId xmlns:a16="http://schemas.microsoft.com/office/drawing/2014/main" id="{C10FECB8-D3F4-4CEC-8557-A69AC4ABD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1274763"/>
              <a:ext cx="209550" cy="303213"/>
            </a:xfrm>
            <a:custGeom>
              <a:avLst/>
              <a:gdLst>
                <a:gd name="T0" fmla="*/ 198 w 219"/>
                <a:gd name="T1" fmla="*/ 0 h 318"/>
                <a:gd name="T2" fmla="*/ 198 w 219"/>
                <a:gd name="T3" fmla="*/ 0 h 318"/>
                <a:gd name="T4" fmla="*/ 219 w 219"/>
                <a:gd name="T5" fmla="*/ 12 h 318"/>
                <a:gd name="T6" fmla="*/ 87 w 219"/>
                <a:gd name="T7" fmla="*/ 234 h 318"/>
                <a:gd name="T8" fmla="*/ 0 w 219"/>
                <a:gd name="T9" fmla="*/ 318 h 318"/>
                <a:gd name="T10" fmla="*/ 198 w 219"/>
                <a:gd name="T11" fmla="*/ 0 h 318"/>
                <a:gd name="T12" fmla="*/ 198 w 219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318">
                  <a:moveTo>
                    <a:pt x="198" y="0"/>
                  </a:moveTo>
                  <a:lnTo>
                    <a:pt x="198" y="0"/>
                  </a:lnTo>
                  <a:lnTo>
                    <a:pt x="219" y="12"/>
                  </a:lnTo>
                  <a:cubicBezTo>
                    <a:pt x="219" y="12"/>
                    <a:pt x="103" y="159"/>
                    <a:pt x="87" y="234"/>
                  </a:cubicBezTo>
                  <a:cubicBezTo>
                    <a:pt x="87" y="234"/>
                    <a:pt x="17" y="303"/>
                    <a:pt x="0" y="318"/>
                  </a:cubicBezTo>
                  <a:cubicBezTo>
                    <a:pt x="0" y="318"/>
                    <a:pt x="24" y="145"/>
                    <a:pt x="198" y="0"/>
                  </a:cubicBezTo>
                  <a:lnTo>
                    <a:pt x="198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70">
              <a:extLst>
                <a:ext uri="{FF2B5EF4-FFF2-40B4-BE49-F238E27FC236}">
                  <a16:creationId xmlns:a16="http://schemas.microsoft.com/office/drawing/2014/main" id="{855C3BA6-5D62-4F88-B969-808DE5B7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5" y="1906588"/>
              <a:ext cx="82550" cy="160338"/>
            </a:xfrm>
            <a:custGeom>
              <a:avLst/>
              <a:gdLst>
                <a:gd name="T0" fmla="*/ 0 w 86"/>
                <a:gd name="T1" fmla="*/ 0 h 168"/>
                <a:gd name="T2" fmla="*/ 0 w 86"/>
                <a:gd name="T3" fmla="*/ 0 h 168"/>
                <a:gd name="T4" fmla="*/ 64 w 86"/>
                <a:gd name="T5" fmla="*/ 85 h 168"/>
                <a:gd name="T6" fmla="*/ 86 w 86"/>
                <a:gd name="T7" fmla="*/ 168 h 168"/>
                <a:gd name="T8" fmla="*/ 0 w 86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" y="72"/>
                    <a:pt x="64" y="85"/>
                  </a:cubicBezTo>
                  <a:cubicBezTo>
                    <a:pt x="64" y="85"/>
                    <a:pt x="71" y="151"/>
                    <a:pt x="86" y="168"/>
                  </a:cubicBezTo>
                  <a:cubicBezTo>
                    <a:pt x="86" y="168"/>
                    <a:pt x="57" y="15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71">
              <a:extLst>
                <a:ext uri="{FF2B5EF4-FFF2-40B4-BE49-F238E27FC236}">
                  <a16:creationId xmlns:a16="http://schemas.microsoft.com/office/drawing/2014/main" id="{9535AB7A-E12E-484E-B4E7-D72D6F1C3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5" y="1906588"/>
              <a:ext cx="82550" cy="160338"/>
            </a:xfrm>
            <a:custGeom>
              <a:avLst/>
              <a:gdLst>
                <a:gd name="T0" fmla="*/ 0 w 86"/>
                <a:gd name="T1" fmla="*/ 0 h 168"/>
                <a:gd name="T2" fmla="*/ 0 w 86"/>
                <a:gd name="T3" fmla="*/ 0 h 168"/>
                <a:gd name="T4" fmla="*/ 64 w 86"/>
                <a:gd name="T5" fmla="*/ 85 h 168"/>
                <a:gd name="T6" fmla="*/ 86 w 86"/>
                <a:gd name="T7" fmla="*/ 168 h 168"/>
                <a:gd name="T8" fmla="*/ 0 w 86"/>
                <a:gd name="T9" fmla="*/ 0 h 168"/>
                <a:gd name="T10" fmla="*/ 0 w 86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" y="72"/>
                    <a:pt x="64" y="85"/>
                  </a:cubicBezTo>
                  <a:cubicBezTo>
                    <a:pt x="64" y="85"/>
                    <a:pt x="71" y="151"/>
                    <a:pt x="86" y="168"/>
                  </a:cubicBezTo>
                  <a:cubicBezTo>
                    <a:pt x="86" y="168"/>
                    <a:pt x="57" y="15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72">
              <a:extLst>
                <a:ext uri="{FF2B5EF4-FFF2-40B4-BE49-F238E27FC236}">
                  <a16:creationId xmlns:a16="http://schemas.microsoft.com/office/drawing/2014/main" id="{9241DEE7-E4DF-4CEA-AAEE-DE7480693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1382713"/>
              <a:ext cx="127000" cy="255588"/>
            </a:xfrm>
            <a:custGeom>
              <a:avLst/>
              <a:gdLst>
                <a:gd name="T0" fmla="*/ 0 w 132"/>
                <a:gd name="T1" fmla="*/ 0 h 268"/>
                <a:gd name="T2" fmla="*/ 0 w 132"/>
                <a:gd name="T3" fmla="*/ 0 h 268"/>
                <a:gd name="T4" fmla="*/ 132 w 132"/>
                <a:gd name="T5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2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1" y="144"/>
                    <a:pt x="132" y="26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73">
              <a:extLst>
                <a:ext uri="{FF2B5EF4-FFF2-40B4-BE49-F238E27FC236}">
                  <a16:creationId xmlns:a16="http://schemas.microsoft.com/office/drawing/2014/main" id="{1A731AF1-9860-450B-97D2-56BF7548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1371601"/>
              <a:ext cx="150813" cy="238125"/>
            </a:xfrm>
            <a:custGeom>
              <a:avLst/>
              <a:gdLst>
                <a:gd name="T0" fmla="*/ 158 w 158"/>
                <a:gd name="T1" fmla="*/ 0 h 249"/>
                <a:gd name="T2" fmla="*/ 158 w 158"/>
                <a:gd name="T3" fmla="*/ 0 h 249"/>
                <a:gd name="T4" fmla="*/ 0 w 158"/>
                <a:gd name="T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249">
                  <a:moveTo>
                    <a:pt x="158" y="0"/>
                  </a:moveTo>
                  <a:lnTo>
                    <a:pt x="158" y="0"/>
                  </a:lnTo>
                  <a:cubicBezTo>
                    <a:pt x="158" y="0"/>
                    <a:pt x="54" y="101"/>
                    <a:pt x="0" y="249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74">
              <a:extLst>
                <a:ext uri="{FF2B5EF4-FFF2-40B4-BE49-F238E27FC236}">
                  <a16:creationId xmlns:a16="http://schemas.microsoft.com/office/drawing/2014/main" id="{D1BA7553-7A8F-4C7B-9156-8EBEAB32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1836738"/>
              <a:ext cx="280988" cy="12700"/>
            </a:xfrm>
            <a:custGeom>
              <a:avLst/>
              <a:gdLst>
                <a:gd name="T0" fmla="*/ 294 w 294"/>
                <a:gd name="T1" fmla="*/ 3 h 14"/>
                <a:gd name="T2" fmla="*/ 294 w 294"/>
                <a:gd name="T3" fmla="*/ 3 h 14"/>
                <a:gd name="T4" fmla="*/ 0 w 29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14">
                  <a:moveTo>
                    <a:pt x="294" y="3"/>
                  </a:moveTo>
                  <a:lnTo>
                    <a:pt x="294" y="3"/>
                  </a:lnTo>
                  <a:cubicBezTo>
                    <a:pt x="294" y="3"/>
                    <a:pt x="88" y="14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175">
              <a:extLst>
                <a:ext uri="{FF2B5EF4-FFF2-40B4-BE49-F238E27FC236}">
                  <a16:creationId xmlns:a16="http://schemas.microsoft.com/office/drawing/2014/main" id="{E3DFA65E-ED40-4407-92A7-3FA4189D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2016126"/>
              <a:ext cx="168275" cy="207963"/>
            </a:xfrm>
            <a:custGeom>
              <a:avLst/>
              <a:gdLst>
                <a:gd name="T0" fmla="*/ 177 w 177"/>
                <a:gd name="T1" fmla="*/ 0 h 219"/>
                <a:gd name="T2" fmla="*/ 177 w 177"/>
                <a:gd name="T3" fmla="*/ 0 h 219"/>
                <a:gd name="T4" fmla="*/ 0 w 177"/>
                <a:gd name="T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9">
                  <a:moveTo>
                    <a:pt x="177" y="0"/>
                  </a:moveTo>
                  <a:lnTo>
                    <a:pt x="177" y="0"/>
                  </a:lnTo>
                  <a:cubicBezTo>
                    <a:pt x="177" y="0"/>
                    <a:pt x="96" y="136"/>
                    <a:pt x="0" y="219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76">
              <a:extLst>
                <a:ext uri="{FF2B5EF4-FFF2-40B4-BE49-F238E27FC236}">
                  <a16:creationId xmlns:a16="http://schemas.microsoft.com/office/drawing/2014/main" id="{5A059333-9AA8-4E90-8F7A-583747E0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2012951"/>
              <a:ext cx="115888" cy="203200"/>
            </a:xfrm>
            <a:custGeom>
              <a:avLst/>
              <a:gdLst>
                <a:gd name="T0" fmla="*/ 0 w 121"/>
                <a:gd name="T1" fmla="*/ 0 h 213"/>
                <a:gd name="T2" fmla="*/ 0 w 121"/>
                <a:gd name="T3" fmla="*/ 0 h 213"/>
                <a:gd name="T4" fmla="*/ 121 w 121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2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0" y="137"/>
                    <a:pt x="121" y="21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77">
              <a:extLst>
                <a:ext uri="{FF2B5EF4-FFF2-40B4-BE49-F238E27FC236}">
                  <a16:creationId xmlns:a16="http://schemas.microsoft.com/office/drawing/2014/main" id="{F027A319-BFAA-4A47-BD5B-C0801F22D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1916113"/>
              <a:ext cx="95250" cy="68263"/>
            </a:xfrm>
            <a:custGeom>
              <a:avLst/>
              <a:gdLst>
                <a:gd name="T0" fmla="*/ 100 w 100"/>
                <a:gd name="T1" fmla="*/ 0 h 72"/>
                <a:gd name="T2" fmla="*/ 100 w 100"/>
                <a:gd name="T3" fmla="*/ 0 h 72"/>
                <a:gd name="T4" fmla="*/ 0 w 100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72">
                  <a:moveTo>
                    <a:pt x="100" y="0"/>
                  </a:moveTo>
                  <a:lnTo>
                    <a:pt x="100" y="0"/>
                  </a:lnTo>
                  <a:cubicBezTo>
                    <a:pt x="100" y="0"/>
                    <a:pt x="20" y="54"/>
                    <a:pt x="0" y="7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78">
              <a:extLst>
                <a:ext uri="{FF2B5EF4-FFF2-40B4-BE49-F238E27FC236}">
                  <a16:creationId xmlns:a16="http://schemas.microsoft.com/office/drawing/2014/main" id="{35C36F3C-D6E7-42ED-9C9D-FBEC07157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900" y="1495426"/>
              <a:ext cx="100013" cy="161925"/>
            </a:xfrm>
            <a:custGeom>
              <a:avLst/>
              <a:gdLst>
                <a:gd name="T0" fmla="*/ 106 w 106"/>
                <a:gd name="T1" fmla="*/ 171 h 171"/>
                <a:gd name="T2" fmla="*/ 106 w 106"/>
                <a:gd name="T3" fmla="*/ 171 h 171"/>
                <a:gd name="T4" fmla="*/ 0 w 106"/>
                <a:gd name="T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71">
                  <a:moveTo>
                    <a:pt x="106" y="171"/>
                  </a:moveTo>
                  <a:lnTo>
                    <a:pt x="106" y="171"/>
                  </a:lnTo>
                  <a:cubicBezTo>
                    <a:pt x="106" y="171"/>
                    <a:pt x="29" y="132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79">
              <a:extLst>
                <a:ext uri="{FF2B5EF4-FFF2-40B4-BE49-F238E27FC236}">
                  <a16:creationId xmlns:a16="http://schemas.microsoft.com/office/drawing/2014/main" id="{B718775B-12DB-4397-B93F-BD980456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1223963"/>
              <a:ext cx="241300" cy="63500"/>
            </a:xfrm>
            <a:custGeom>
              <a:avLst/>
              <a:gdLst>
                <a:gd name="T0" fmla="*/ 253 w 253"/>
                <a:gd name="T1" fmla="*/ 0 h 66"/>
                <a:gd name="T2" fmla="*/ 253 w 253"/>
                <a:gd name="T3" fmla="*/ 0 h 66"/>
                <a:gd name="T4" fmla="*/ 0 w 253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" h="66">
                  <a:moveTo>
                    <a:pt x="253" y="0"/>
                  </a:moveTo>
                  <a:lnTo>
                    <a:pt x="253" y="0"/>
                  </a:lnTo>
                  <a:cubicBezTo>
                    <a:pt x="253" y="0"/>
                    <a:pt x="105" y="6"/>
                    <a:pt x="0" y="66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180">
              <a:extLst>
                <a:ext uri="{FF2B5EF4-FFF2-40B4-BE49-F238E27FC236}">
                  <a16:creationId xmlns:a16="http://schemas.microsoft.com/office/drawing/2014/main" id="{A73F795F-EEAA-4EA8-9542-C9238FF8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1249363"/>
              <a:ext cx="195263" cy="109538"/>
            </a:xfrm>
            <a:custGeom>
              <a:avLst/>
              <a:gdLst>
                <a:gd name="T0" fmla="*/ 0 w 205"/>
                <a:gd name="T1" fmla="*/ 0 h 114"/>
                <a:gd name="T2" fmla="*/ 0 w 205"/>
                <a:gd name="T3" fmla="*/ 0 h 114"/>
                <a:gd name="T4" fmla="*/ 205 w 205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11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50" y="51"/>
                    <a:pt x="205" y="11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81">
              <a:extLst>
                <a:ext uri="{FF2B5EF4-FFF2-40B4-BE49-F238E27FC236}">
                  <a16:creationId xmlns:a16="http://schemas.microsoft.com/office/drawing/2014/main" id="{B37F80B1-7C01-436B-AE63-3C72ABBBB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1504951"/>
              <a:ext cx="33338" cy="180975"/>
            </a:xfrm>
            <a:custGeom>
              <a:avLst/>
              <a:gdLst>
                <a:gd name="T0" fmla="*/ 17 w 34"/>
                <a:gd name="T1" fmla="*/ 0 h 190"/>
                <a:gd name="T2" fmla="*/ 17 w 34"/>
                <a:gd name="T3" fmla="*/ 0 h 190"/>
                <a:gd name="T4" fmla="*/ 0 w 34"/>
                <a:gd name="T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90">
                  <a:moveTo>
                    <a:pt x="17" y="0"/>
                  </a:moveTo>
                  <a:lnTo>
                    <a:pt x="17" y="0"/>
                  </a:lnTo>
                  <a:cubicBezTo>
                    <a:pt x="17" y="0"/>
                    <a:pt x="34" y="140"/>
                    <a:pt x="0" y="19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82">
              <a:extLst>
                <a:ext uri="{FF2B5EF4-FFF2-40B4-BE49-F238E27FC236}">
                  <a16:creationId xmlns:a16="http://schemas.microsoft.com/office/drawing/2014/main" id="{EAD6870C-11D3-4DFD-9431-77505D3D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1936751"/>
              <a:ext cx="26988" cy="79375"/>
            </a:xfrm>
            <a:custGeom>
              <a:avLst/>
              <a:gdLst>
                <a:gd name="T0" fmla="*/ 0 w 28"/>
                <a:gd name="T1" fmla="*/ 0 h 83"/>
                <a:gd name="T2" fmla="*/ 0 w 28"/>
                <a:gd name="T3" fmla="*/ 0 h 83"/>
                <a:gd name="T4" fmla="*/ 17 w 28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8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" y="43"/>
                    <a:pt x="17" y="8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83">
              <a:extLst>
                <a:ext uri="{FF2B5EF4-FFF2-40B4-BE49-F238E27FC236}">
                  <a16:creationId xmlns:a16="http://schemas.microsoft.com/office/drawing/2014/main" id="{672F0521-F344-4BA4-B625-BD29D219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2311401"/>
              <a:ext cx="525463" cy="871538"/>
            </a:xfrm>
            <a:custGeom>
              <a:avLst/>
              <a:gdLst>
                <a:gd name="T0" fmla="*/ 0 w 550"/>
                <a:gd name="T1" fmla="*/ 914 h 914"/>
                <a:gd name="T2" fmla="*/ 0 w 550"/>
                <a:gd name="T3" fmla="*/ 914 h 914"/>
                <a:gd name="T4" fmla="*/ 0 w 550"/>
                <a:gd name="T5" fmla="*/ 289 h 914"/>
                <a:gd name="T6" fmla="*/ 0 w 550"/>
                <a:gd name="T7" fmla="*/ 289 h 914"/>
                <a:gd name="T8" fmla="*/ 45 w 550"/>
                <a:gd name="T9" fmla="*/ 239 h 914"/>
                <a:gd name="T10" fmla="*/ 90 w 550"/>
                <a:gd name="T11" fmla="*/ 289 h 914"/>
                <a:gd name="T12" fmla="*/ 92 w 550"/>
                <a:gd name="T13" fmla="*/ 289 h 914"/>
                <a:gd name="T14" fmla="*/ 137 w 550"/>
                <a:gd name="T15" fmla="*/ 239 h 914"/>
                <a:gd name="T16" fmla="*/ 182 w 550"/>
                <a:gd name="T17" fmla="*/ 289 h 914"/>
                <a:gd name="T18" fmla="*/ 184 w 550"/>
                <a:gd name="T19" fmla="*/ 289 h 914"/>
                <a:gd name="T20" fmla="*/ 229 w 550"/>
                <a:gd name="T21" fmla="*/ 239 h 914"/>
                <a:gd name="T22" fmla="*/ 274 w 550"/>
                <a:gd name="T23" fmla="*/ 289 h 914"/>
                <a:gd name="T24" fmla="*/ 276 w 550"/>
                <a:gd name="T25" fmla="*/ 289 h 914"/>
                <a:gd name="T26" fmla="*/ 321 w 550"/>
                <a:gd name="T27" fmla="*/ 239 h 914"/>
                <a:gd name="T28" fmla="*/ 366 w 550"/>
                <a:gd name="T29" fmla="*/ 289 h 914"/>
                <a:gd name="T30" fmla="*/ 368 w 550"/>
                <a:gd name="T31" fmla="*/ 289 h 914"/>
                <a:gd name="T32" fmla="*/ 402 w 550"/>
                <a:gd name="T33" fmla="*/ 230 h 914"/>
                <a:gd name="T34" fmla="*/ 459 w 550"/>
                <a:gd name="T35" fmla="*/ 250 h 914"/>
                <a:gd name="T36" fmla="*/ 458 w 550"/>
                <a:gd name="T37" fmla="*/ 49 h 914"/>
                <a:gd name="T38" fmla="*/ 460 w 550"/>
                <a:gd name="T39" fmla="*/ 49 h 914"/>
                <a:gd name="T40" fmla="*/ 505 w 550"/>
                <a:gd name="T41" fmla="*/ 0 h 914"/>
                <a:gd name="T42" fmla="*/ 550 w 550"/>
                <a:gd name="T43" fmla="*/ 49 h 914"/>
                <a:gd name="T44" fmla="*/ 550 w 550"/>
                <a:gd name="T45" fmla="*/ 49 h 914"/>
                <a:gd name="T46" fmla="*/ 550 w 550"/>
                <a:gd name="T47" fmla="*/ 914 h 914"/>
                <a:gd name="T48" fmla="*/ 0 w 550"/>
                <a:gd name="T4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14">
                  <a:moveTo>
                    <a:pt x="0" y="914"/>
                  </a:moveTo>
                  <a:lnTo>
                    <a:pt x="0" y="914"/>
                  </a:lnTo>
                  <a:lnTo>
                    <a:pt x="0" y="289"/>
                  </a:lnTo>
                  <a:lnTo>
                    <a:pt x="0" y="289"/>
                  </a:lnTo>
                  <a:cubicBezTo>
                    <a:pt x="1" y="261"/>
                    <a:pt x="21" y="239"/>
                    <a:pt x="45" y="239"/>
                  </a:cubicBezTo>
                  <a:cubicBezTo>
                    <a:pt x="69" y="239"/>
                    <a:pt x="89" y="261"/>
                    <a:pt x="90" y="289"/>
                  </a:cubicBezTo>
                  <a:lnTo>
                    <a:pt x="92" y="289"/>
                  </a:lnTo>
                  <a:cubicBezTo>
                    <a:pt x="93" y="261"/>
                    <a:pt x="113" y="239"/>
                    <a:pt x="137" y="239"/>
                  </a:cubicBezTo>
                  <a:cubicBezTo>
                    <a:pt x="161" y="239"/>
                    <a:pt x="181" y="261"/>
                    <a:pt x="182" y="289"/>
                  </a:cubicBezTo>
                  <a:lnTo>
                    <a:pt x="184" y="289"/>
                  </a:lnTo>
                  <a:cubicBezTo>
                    <a:pt x="185" y="261"/>
                    <a:pt x="204" y="239"/>
                    <a:pt x="229" y="239"/>
                  </a:cubicBezTo>
                  <a:cubicBezTo>
                    <a:pt x="253" y="239"/>
                    <a:pt x="273" y="261"/>
                    <a:pt x="274" y="289"/>
                  </a:cubicBezTo>
                  <a:lnTo>
                    <a:pt x="276" y="289"/>
                  </a:lnTo>
                  <a:cubicBezTo>
                    <a:pt x="277" y="261"/>
                    <a:pt x="296" y="239"/>
                    <a:pt x="321" y="239"/>
                  </a:cubicBezTo>
                  <a:cubicBezTo>
                    <a:pt x="345" y="239"/>
                    <a:pt x="365" y="261"/>
                    <a:pt x="366" y="289"/>
                  </a:cubicBezTo>
                  <a:lnTo>
                    <a:pt x="368" y="289"/>
                  </a:lnTo>
                  <a:cubicBezTo>
                    <a:pt x="369" y="261"/>
                    <a:pt x="378" y="236"/>
                    <a:pt x="402" y="230"/>
                  </a:cubicBezTo>
                  <a:cubicBezTo>
                    <a:pt x="451" y="218"/>
                    <a:pt x="459" y="250"/>
                    <a:pt x="459" y="250"/>
                  </a:cubicBezTo>
                  <a:cubicBezTo>
                    <a:pt x="459" y="250"/>
                    <a:pt x="457" y="25"/>
                    <a:pt x="458" y="49"/>
                  </a:cubicBezTo>
                  <a:lnTo>
                    <a:pt x="460" y="49"/>
                  </a:lnTo>
                  <a:cubicBezTo>
                    <a:pt x="461" y="22"/>
                    <a:pt x="480" y="0"/>
                    <a:pt x="505" y="0"/>
                  </a:cubicBezTo>
                  <a:cubicBezTo>
                    <a:pt x="529" y="0"/>
                    <a:pt x="549" y="22"/>
                    <a:pt x="550" y="49"/>
                  </a:cubicBezTo>
                  <a:lnTo>
                    <a:pt x="550" y="49"/>
                  </a:lnTo>
                  <a:lnTo>
                    <a:pt x="550" y="914"/>
                  </a:lnTo>
                  <a:lnTo>
                    <a:pt x="0" y="91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84">
              <a:extLst>
                <a:ext uri="{FF2B5EF4-FFF2-40B4-BE49-F238E27FC236}">
                  <a16:creationId xmlns:a16="http://schemas.microsoft.com/office/drawing/2014/main" id="{2ECBDE21-D178-480D-B5A8-9F6CEB57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2311401"/>
              <a:ext cx="525463" cy="871538"/>
            </a:xfrm>
            <a:custGeom>
              <a:avLst/>
              <a:gdLst>
                <a:gd name="T0" fmla="*/ 0 w 550"/>
                <a:gd name="T1" fmla="*/ 914 h 914"/>
                <a:gd name="T2" fmla="*/ 0 w 550"/>
                <a:gd name="T3" fmla="*/ 914 h 914"/>
                <a:gd name="T4" fmla="*/ 0 w 550"/>
                <a:gd name="T5" fmla="*/ 289 h 914"/>
                <a:gd name="T6" fmla="*/ 0 w 550"/>
                <a:gd name="T7" fmla="*/ 289 h 914"/>
                <a:gd name="T8" fmla="*/ 45 w 550"/>
                <a:gd name="T9" fmla="*/ 239 h 914"/>
                <a:gd name="T10" fmla="*/ 90 w 550"/>
                <a:gd name="T11" fmla="*/ 289 h 914"/>
                <a:gd name="T12" fmla="*/ 92 w 550"/>
                <a:gd name="T13" fmla="*/ 289 h 914"/>
                <a:gd name="T14" fmla="*/ 137 w 550"/>
                <a:gd name="T15" fmla="*/ 239 h 914"/>
                <a:gd name="T16" fmla="*/ 182 w 550"/>
                <a:gd name="T17" fmla="*/ 289 h 914"/>
                <a:gd name="T18" fmla="*/ 184 w 550"/>
                <a:gd name="T19" fmla="*/ 289 h 914"/>
                <a:gd name="T20" fmla="*/ 229 w 550"/>
                <a:gd name="T21" fmla="*/ 239 h 914"/>
                <a:gd name="T22" fmla="*/ 274 w 550"/>
                <a:gd name="T23" fmla="*/ 289 h 914"/>
                <a:gd name="T24" fmla="*/ 276 w 550"/>
                <a:gd name="T25" fmla="*/ 289 h 914"/>
                <a:gd name="T26" fmla="*/ 321 w 550"/>
                <a:gd name="T27" fmla="*/ 239 h 914"/>
                <a:gd name="T28" fmla="*/ 366 w 550"/>
                <a:gd name="T29" fmla="*/ 289 h 914"/>
                <a:gd name="T30" fmla="*/ 368 w 550"/>
                <a:gd name="T31" fmla="*/ 289 h 914"/>
                <a:gd name="T32" fmla="*/ 402 w 550"/>
                <a:gd name="T33" fmla="*/ 230 h 914"/>
                <a:gd name="T34" fmla="*/ 459 w 550"/>
                <a:gd name="T35" fmla="*/ 250 h 914"/>
                <a:gd name="T36" fmla="*/ 458 w 550"/>
                <a:gd name="T37" fmla="*/ 49 h 914"/>
                <a:gd name="T38" fmla="*/ 460 w 550"/>
                <a:gd name="T39" fmla="*/ 49 h 914"/>
                <a:gd name="T40" fmla="*/ 505 w 550"/>
                <a:gd name="T41" fmla="*/ 0 h 914"/>
                <a:gd name="T42" fmla="*/ 550 w 550"/>
                <a:gd name="T43" fmla="*/ 49 h 914"/>
                <a:gd name="T44" fmla="*/ 550 w 550"/>
                <a:gd name="T45" fmla="*/ 49 h 914"/>
                <a:gd name="T46" fmla="*/ 550 w 550"/>
                <a:gd name="T47" fmla="*/ 914 h 914"/>
                <a:gd name="T48" fmla="*/ 0 w 550"/>
                <a:gd name="T49" fmla="*/ 914 h 914"/>
                <a:gd name="T50" fmla="*/ 0 w 550"/>
                <a:gd name="T5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0" h="914">
                  <a:moveTo>
                    <a:pt x="0" y="914"/>
                  </a:moveTo>
                  <a:lnTo>
                    <a:pt x="0" y="914"/>
                  </a:lnTo>
                  <a:lnTo>
                    <a:pt x="0" y="289"/>
                  </a:lnTo>
                  <a:lnTo>
                    <a:pt x="0" y="289"/>
                  </a:lnTo>
                  <a:cubicBezTo>
                    <a:pt x="1" y="261"/>
                    <a:pt x="21" y="239"/>
                    <a:pt x="45" y="239"/>
                  </a:cubicBezTo>
                  <a:cubicBezTo>
                    <a:pt x="69" y="239"/>
                    <a:pt x="89" y="261"/>
                    <a:pt x="90" y="289"/>
                  </a:cubicBezTo>
                  <a:lnTo>
                    <a:pt x="92" y="289"/>
                  </a:lnTo>
                  <a:cubicBezTo>
                    <a:pt x="93" y="261"/>
                    <a:pt x="113" y="239"/>
                    <a:pt x="137" y="239"/>
                  </a:cubicBezTo>
                  <a:cubicBezTo>
                    <a:pt x="161" y="239"/>
                    <a:pt x="181" y="261"/>
                    <a:pt x="182" y="289"/>
                  </a:cubicBezTo>
                  <a:lnTo>
                    <a:pt x="184" y="289"/>
                  </a:lnTo>
                  <a:cubicBezTo>
                    <a:pt x="185" y="261"/>
                    <a:pt x="204" y="239"/>
                    <a:pt x="229" y="239"/>
                  </a:cubicBezTo>
                  <a:cubicBezTo>
                    <a:pt x="253" y="239"/>
                    <a:pt x="273" y="261"/>
                    <a:pt x="274" y="289"/>
                  </a:cubicBezTo>
                  <a:lnTo>
                    <a:pt x="276" y="289"/>
                  </a:lnTo>
                  <a:cubicBezTo>
                    <a:pt x="277" y="261"/>
                    <a:pt x="296" y="239"/>
                    <a:pt x="321" y="239"/>
                  </a:cubicBezTo>
                  <a:cubicBezTo>
                    <a:pt x="345" y="239"/>
                    <a:pt x="365" y="261"/>
                    <a:pt x="366" y="289"/>
                  </a:cubicBezTo>
                  <a:lnTo>
                    <a:pt x="368" y="289"/>
                  </a:lnTo>
                  <a:cubicBezTo>
                    <a:pt x="369" y="261"/>
                    <a:pt x="378" y="236"/>
                    <a:pt x="402" y="230"/>
                  </a:cubicBezTo>
                  <a:cubicBezTo>
                    <a:pt x="451" y="218"/>
                    <a:pt x="459" y="250"/>
                    <a:pt x="459" y="250"/>
                  </a:cubicBezTo>
                  <a:cubicBezTo>
                    <a:pt x="459" y="250"/>
                    <a:pt x="457" y="25"/>
                    <a:pt x="458" y="49"/>
                  </a:cubicBezTo>
                  <a:lnTo>
                    <a:pt x="460" y="49"/>
                  </a:lnTo>
                  <a:cubicBezTo>
                    <a:pt x="461" y="22"/>
                    <a:pt x="480" y="0"/>
                    <a:pt x="505" y="0"/>
                  </a:cubicBezTo>
                  <a:cubicBezTo>
                    <a:pt x="529" y="0"/>
                    <a:pt x="549" y="22"/>
                    <a:pt x="550" y="49"/>
                  </a:cubicBezTo>
                  <a:lnTo>
                    <a:pt x="550" y="49"/>
                  </a:lnTo>
                  <a:lnTo>
                    <a:pt x="550" y="914"/>
                  </a:lnTo>
                  <a:lnTo>
                    <a:pt x="0" y="914"/>
                  </a:lnTo>
                  <a:lnTo>
                    <a:pt x="0" y="91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85">
              <a:extLst>
                <a:ext uri="{FF2B5EF4-FFF2-40B4-BE49-F238E27FC236}">
                  <a16:creationId xmlns:a16="http://schemas.microsoft.com/office/drawing/2014/main" id="{74FF06A4-F9DE-445F-9A82-2B5C5DFB2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2360613"/>
              <a:ext cx="0" cy="352425"/>
            </a:xfrm>
            <a:custGeom>
              <a:avLst/>
              <a:gdLst>
                <a:gd name="T0" fmla="*/ 0 h 369"/>
                <a:gd name="T1" fmla="*/ 0 h 369"/>
                <a:gd name="T2" fmla="*/ 369 h 36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9">
                  <a:moveTo>
                    <a:pt x="0" y="0"/>
                  </a:moveTo>
                  <a:lnTo>
                    <a:pt x="0" y="0"/>
                  </a:lnTo>
                  <a:lnTo>
                    <a:pt x="0" y="36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186">
              <a:extLst>
                <a:ext uri="{FF2B5EF4-FFF2-40B4-BE49-F238E27FC236}">
                  <a16:creationId xmlns:a16="http://schemas.microsoft.com/office/drawing/2014/main" id="{8B71C3FA-DC51-4771-BA82-806D82B4C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13" y="2589213"/>
              <a:ext cx="0" cy="123825"/>
            </a:xfrm>
            <a:custGeom>
              <a:avLst/>
              <a:gdLst>
                <a:gd name="T0" fmla="*/ 0 h 130"/>
                <a:gd name="T1" fmla="*/ 0 h 130"/>
                <a:gd name="T2" fmla="*/ 130 h 1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0">
                  <a:moveTo>
                    <a:pt x="0" y="0"/>
                  </a:moveTo>
                  <a:lnTo>
                    <a:pt x="0" y="0"/>
                  </a:lnTo>
                  <a:lnTo>
                    <a:pt x="0" y="1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187">
              <a:extLst>
                <a:ext uri="{FF2B5EF4-FFF2-40B4-BE49-F238E27FC236}">
                  <a16:creationId xmlns:a16="http://schemas.microsoft.com/office/drawing/2014/main" id="{83D9B3A1-1523-4E72-9306-52EADFD71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589213"/>
              <a:ext cx="0" cy="123825"/>
            </a:xfrm>
            <a:custGeom>
              <a:avLst/>
              <a:gdLst>
                <a:gd name="T0" fmla="*/ 0 h 130"/>
                <a:gd name="T1" fmla="*/ 0 h 130"/>
                <a:gd name="T2" fmla="*/ 130 h 1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0">
                  <a:moveTo>
                    <a:pt x="0" y="0"/>
                  </a:moveTo>
                  <a:lnTo>
                    <a:pt x="0" y="0"/>
                  </a:lnTo>
                  <a:lnTo>
                    <a:pt x="0" y="1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188">
              <a:extLst>
                <a:ext uri="{FF2B5EF4-FFF2-40B4-BE49-F238E27FC236}">
                  <a16:creationId xmlns:a16="http://schemas.microsoft.com/office/drawing/2014/main" id="{E972FB80-3EF7-410B-8FAC-7634F559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2589213"/>
              <a:ext cx="0" cy="123825"/>
            </a:xfrm>
            <a:custGeom>
              <a:avLst/>
              <a:gdLst>
                <a:gd name="T0" fmla="*/ 0 h 130"/>
                <a:gd name="T1" fmla="*/ 0 h 130"/>
                <a:gd name="T2" fmla="*/ 130 h 1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0">
                  <a:moveTo>
                    <a:pt x="0" y="0"/>
                  </a:moveTo>
                  <a:lnTo>
                    <a:pt x="0" y="0"/>
                  </a:lnTo>
                  <a:lnTo>
                    <a:pt x="0" y="1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189">
              <a:extLst>
                <a:ext uri="{FF2B5EF4-FFF2-40B4-BE49-F238E27FC236}">
                  <a16:creationId xmlns:a16="http://schemas.microsoft.com/office/drawing/2014/main" id="{1B0EB0D8-9C5C-4CAE-8169-BD3EA72C2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2589213"/>
              <a:ext cx="0" cy="123825"/>
            </a:xfrm>
            <a:custGeom>
              <a:avLst/>
              <a:gdLst>
                <a:gd name="T0" fmla="*/ 0 h 130"/>
                <a:gd name="T1" fmla="*/ 0 h 130"/>
                <a:gd name="T2" fmla="*/ 130 h 1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0">
                  <a:moveTo>
                    <a:pt x="0" y="0"/>
                  </a:moveTo>
                  <a:lnTo>
                    <a:pt x="0" y="0"/>
                  </a:lnTo>
                  <a:lnTo>
                    <a:pt x="0" y="1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190">
              <a:extLst>
                <a:ext uri="{FF2B5EF4-FFF2-40B4-BE49-F238E27FC236}">
                  <a16:creationId xmlns:a16="http://schemas.microsoft.com/office/drawing/2014/main" id="{0A4C618D-E046-4617-9459-DD7F689C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3186113"/>
              <a:ext cx="523875" cy="817563"/>
            </a:xfrm>
            <a:custGeom>
              <a:avLst/>
              <a:gdLst>
                <a:gd name="T0" fmla="*/ 548 w 548"/>
                <a:gd name="T1" fmla="*/ 0 h 858"/>
                <a:gd name="T2" fmla="*/ 548 w 548"/>
                <a:gd name="T3" fmla="*/ 0 h 858"/>
                <a:gd name="T4" fmla="*/ 0 w 548"/>
                <a:gd name="T5" fmla="*/ 0 h 858"/>
                <a:gd name="T6" fmla="*/ 0 w 548"/>
                <a:gd name="T7" fmla="*/ 858 h 858"/>
                <a:gd name="T8" fmla="*/ 548 w 548"/>
                <a:gd name="T9" fmla="*/ 858 h 858"/>
                <a:gd name="T10" fmla="*/ 548 w 548"/>
                <a:gd name="T11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858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858"/>
                  </a:lnTo>
                  <a:lnTo>
                    <a:pt x="548" y="85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C4601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191">
              <a:extLst>
                <a:ext uri="{FF2B5EF4-FFF2-40B4-BE49-F238E27FC236}">
                  <a16:creationId xmlns:a16="http://schemas.microsoft.com/office/drawing/2014/main" id="{0C8F8B59-0C83-4000-AD00-3BF1B559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3186113"/>
              <a:ext cx="523875" cy="817563"/>
            </a:xfrm>
            <a:custGeom>
              <a:avLst/>
              <a:gdLst>
                <a:gd name="T0" fmla="*/ 548 w 548"/>
                <a:gd name="T1" fmla="*/ 0 h 858"/>
                <a:gd name="T2" fmla="*/ 548 w 548"/>
                <a:gd name="T3" fmla="*/ 0 h 858"/>
                <a:gd name="T4" fmla="*/ 0 w 548"/>
                <a:gd name="T5" fmla="*/ 0 h 858"/>
                <a:gd name="T6" fmla="*/ 0 w 548"/>
                <a:gd name="T7" fmla="*/ 858 h 858"/>
                <a:gd name="T8" fmla="*/ 548 w 548"/>
                <a:gd name="T9" fmla="*/ 858 h 858"/>
                <a:gd name="T10" fmla="*/ 548 w 548"/>
                <a:gd name="T11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858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858"/>
                  </a:lnTo>
                  <a:lnTo>
                    <a:pt x="548" y="858"/>
                  </a:lnTo>
                  <a:lnTo>
                    <a:pt x="548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192">
              <a:extLst>
                <a:ext uri="{FF2B5EF4-FFF2-40B4-BE49-F238E27FC236}">
                  <a16:creationId xmlns:a16="http://schemas.microsoft.com/office/drawing/2014/main" id="{8F842C9E-84D6-4036-9CB2-C902EC84E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370263"/>
              <a:ext cx="501650" cy="55563"/>
            </a:xfrm>
            <a:custGeom>
              <a:avLst/>
              <a:gdLst>
                <a:gd name="T0" fmla="*/ 0 w 526"/>
                <a:gd name="T1" fmla="*/ 58 h 58"/>
                <a:gd name="T2" fmla="*/ 0 w 526"/>
                <a:gd name="T3" fmla="*/ 58 h 58"/>
                <a:gd name="T4" fmla="*/ 526 w 526"/>
                <a:gd name="T5" fmla="*/ 58 h 58"/>
                <a:gd name="T6" fmla="*/ 526 w 526"/>
                <a:gd name="T7" fmla="*/ 0 h 58"/>
                <a:gd name="T8" fmla="*/ 0 w 526"/>
                <a:gd name="T9" fmla="*/ 0 h 58"/>
                <a:gd name="T10" fmla="*/ 0 w 526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8">
                  <a:moveTo>
                    <a:pt x="0" y="58"/>
                  </a:moveTo>
                  <a:lnTo>
                    <a:pt x="0" y="58"/>
                  </a:lnTo>
                  <a:lnTo>
                    <a:pt x="526" y="58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193">
              <a:extLst>
                <a:ext uri="{FF2B5EF4-FFF2-40B4-BE49-F238E27FC236}">
                  <a16:creationId xmlns:a16="http://schemas.microsoft.com/office/drawing/2014/main" id="{E285281C-794B-46B5-81BA-DF62996E1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370263"/>
              <a:ext cx="501650" cy="55563"/>
            </a:xfrm>
            <a:custGeom>
              <a:avLst/>
              <a:gdLst>
                <a:gd name="T0" fmla="*/ 0 w 526"/>
                <a:gd name="T1" fmla="*/ 58 h 58"/>
                <a:gd name="T2" fmla="*/ 0 w 526"/>
                <a:gd name="T3" fmla="*/ 58 h 58"/>
                <a:gd name="T4" fmla="*/ 526 w 526"/>
                <a:gd name="T5" fmla="*/ 58 h 58"/>
                <a:gd name="T6" fmla="*/ 526 w 526"/>
                <a:gd name="T7" fmla="*/ 0 h 58"/>
                <a:gd name="T8" fmla="*/ 0 w 526"/>
                <a:gd name="T9" fmla="*/ 0 h 58"/>
                <a:gd name="T10" fmla="*/ 0 w 526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8">
                  <a:moveTo>
                    <a:pt x="0" y="58"/>
                  </a:moveTo>
                  <a:lnTo>
                    <a:pt x="0" y="58"/>
                  </a:lnTo>
                  <a:lnTo>
                    <a:pt x="526" y="58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9525" cap="flat">
              <a:solidFill>
                <a:srgbClr val="F79EC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194">
              <a:extLst>
                <a:ext uri="{FF2B5EF4-FFF2-40B4-BE49-F238E27FC236}">
                  <a16:creationId xmlns:a16="http://schemas.microsoft.com/office/drawing/2014/main" id="{89E2CC42-28C8-47E1-8517-79B1083D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268663"/>
              <a:ext cx="501650" cy="53975"/>
            </a:xfrm>
            <a:custGeom>
              <a:avLst/>
              <a:gdLst>
                <a:gd name="T0" fmla="*/ 0 w 526"/>
                <a:gd name="T1" fmla="*/ 57 h 57"/>
                <a:gd name="T2" fmla="*/ 0 w 526"/>
                <a:gd name="T3" fmla="*/ 57 h 57"/>
                <a:gd name="T4" fmla="*/ 526 w 526"/>
                <a:gd name="T5" fmla="*/ 57 h 57"/>
                <a:gd name="T6" fmla="*/ 526 w 526"/>
                <a:gd name="T7" fmla="*/ 0 h 57"/>
                <a:gd name="T8" fmla="*/ 0 w 526"/>
                <a:gd name="T9" fmla="*/ 0 h 57"/>
                <a:gd name="T10" fmla="*/ 0 w 52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7">
                  <a:moveTo>
                    <a:pt x="0" y="57"/>
                  </a:moveTo>
                  <a:lnTo>
                    <a:pt x="0" y="57"/>
                  </a:lnTo>
                  <a:lnTo>
                    <a:pt x="526" y="57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195">
              <a:extLst>
                <a:ext uri="{FF2B5EF4-FFF2-40B4-BE49-F238E27FC236}">
                  <a16:creationId xmlns:a16="http://schemas.microsoft.com/office/drawing/2014/main" id="{F73FA31C-DF7D-41EC-8235-3D497D40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268663"/>
              <a:ext cx="501650" cy="53975"/>
            </a:xfrm>
            <a:custGeom>
              <a:avLst/>
              <a:gdLst>
                <a:gd name="T0" fmla="*/ 0 w 526"/>
                <a:gd name="T1" fmla="*/ 57 h 57"/>
                <a:gd name="T2" fmla="*/ 0 w 526"/>
                <a:gd name="T3" fmla="*/ 57 h 57"/>
                <a:gd name="T4" fmla="*/ 526 w 526"/>
                <a:gd name="T5" fmla="*/ 57 h 57"/>
                <a:gd name="T6" fmla="*/ 526 w 526"/>
                <a:gd name="T7" fmla="*/ 0 h 57"/>
                <a:gd name="T8" fmla="*/ 0 w 526"/>
                <a:gd name="T9" fmla="*/ 0 h 57"/>
                <a:gd name="T10" fmla="*/ 0 w 52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7">
                  <a:moveTo>
                    <a:pt x="0" y="57"/>
                  </a:moveTo>
                  <a:lnTo>
                    <a:pt x="0" y="57"/>
                  </a:lnTo>
                  <a:lnTo>
                    <a:pt x="526" y="57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9525" cap="flat">
              <a:solidFill>
                <a:srgbClr val="F79EC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2BC1D1A4-6A86-41C2-A9DE-33E8EF227B2D}"/>
              </a:ext>
            </a:extLst>
          </p:cNvPr>
          <p:cNvGrpSpPr>
            <a:grpSpLocks noChangeAspect="1"/>
          </p:cNvGrpSpPr>
          <p:nvPr/>
        </p:nvGrpSpPr>
        <p:grpSpPr>
          <a:xfrm>
            <a:off x="7555709" y="2816596"/>
            <a:ext cx="1311275" cy="1311275"/>
            <a:chOff x="8202613" y="2532063"/>
            <a:chExt cx="1311275" cy="1311275"/>
          </a:xfrm>
        </p:grpSpPr>
        <p:sp>
          <p:nvSpPr>
            <p:cNvPr id="180" name="Freeform 196">
              <a:extLst>
                <a:ext uri="{FF2B5EF4-FFF2-40B4-BE49-F238E27FC236}">
                  <a16:creationId xmlns:a16="http://schemas.microsoft.com/office/drawing/2014/main" id="{BC083DC3-D204-459E-88E6-EFBC23AEA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613" y="2532063"/>
              <a:ext cx="1311275" cy="1311275"/>
            </a:xfrm>
            <a:custGeom>
              <a:avLst/>
              <a:gdLst>
                <a:gd name="T0" fmla="*/ 223 w 1375"/>
                <a:gd name="T1" fmla="*/ 1091 h 1374"/>
                <a:gd name="T2" fmla="*/ 223 w 1375"/>
                <a:gd name="T3" fmla="*/ 1091 h 1374"/>
                <a:gd name="T4" fmla="*/ 1091 w 1375"/>
                <a:gd name="T5" fmla="*/ 1152 h 1374"/>
                <a:gd name="T6" fmla="*/ 1152 w 1375"/>
                <a:gd name="T7" fmla="*/ 284 h 1374"/>
                <a:gd name="T8" fmla="*/ 284 w 1375"/>
                <a:gd name="T9" fmla="*/ 223 h 1374"/>
                <a:gd name="T10" fmla="*/ 223 w 1375"/>
                <a:gd name="T11" fmla="*/ 1091 h 1374"/>
                <a:gd name="T12" fmla="*/ 223 w 1375"/>
                <a:gd name="T13" fmla="*/ 109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5" h="1374">
                  <a:moveTo>
                    <a:pt x="223" y="1091"/>
                  </a:moveTo>
                  <a:lnTo>
                    <a:pt x="223" y="1091"/>
                  </a:lnTo>
                  <a:cubicBezTo>
                    <a:pt x="446" y="1347"/>
                    <a:pt x="835" y="1374"/>
                    <a:pt x="1091" y="1152"/>
                  </a:cubicBezTo>
                  <a:cubicBezTo>
                    <a:pt x="1348" y="929"/>
                    <a:pt x="1375" y="540"/>
                    <a:pt x="1152" y="284"/>
                  </a:cubicBezTo>
                  <a:cubicBezTo>
                    <a:pt x="929" y="27"/>
                    <a:pt x="541" y="0"/>
                    <a:pt x="284" y="223"/>
                  </a:cubicBezTo>
                  <a:cubicBezTo>
                    <a:pt x="28" y="446"/>
                    <a:pt x="0" y="834"/>
                    <a:pt x="223" y="1091"/>
                  </a:cubicBezTo>
                  <a:lnTo>
                    <a:pt x="223" y="109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97">
              <a:extLst>
                <a:ext uri="{FF2B5EF4-FFF2-40B4-BE49-F238E27FC236}">
                  <a16:creationId xmlns:a16="http://schemas.microsoft.com/office/drawing/2014/main" id="{82C59671-7BAE-451E-A8FC-E36C9F91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2608263"/>
              <a:ext cx="393700" cy="244475"/>
            </a:xfrm>
            <a:custGeom>
              <a:avLst/>
              <a:gdLst>
                <a:gd name="T0" fmla="*/ 195 w 413"/>
                <a:gd name="T1" fmla="*/ 8 h 256"/>
                <a:gd name="T2" fmla="*/ 195 w 413"/>
                <a:gd name="T3" fmla="*/ 8 h 256"/>
                <a:gd name="T4" fmla="*/ 0 w 413"/>
                <a:gd name="T5" fmla="*/ 83 h 256"/>
                <a:gd name="T6" fmla="*/ 109 w 413"/>
                <a:gd name="T7" fmla="*/ 243 h 256"/>
                <a:gd name="T8" fmla="*/ 379 w 413"/>
                <a:gd name="T9" fmla="*/ 256 h 256"/>
                <a:gd name="T10" fmla="*/ 413 w 413"/>
                <a:gd name="T11" fmla="*/ 110 h 256"/>
                <a:gd name="T12" fmla="*/ 195 w 413"/>
                <a:gd name="T13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56">
                  <a:moveTo>
                    <a:pt x="195" y="8"/>
                  </a:moveTo>
                  <a:lnTo>
                    <a:pt x="195" y="8"/>
                  </a:lnTo>
                  <a:cubicBezTo>
                    <a:pt x="195" y="8"/>
                    <a:pt x="43" y="51"/>
                    <a:pt x="0" y="83"/>
                  </a:cubicBezTo>
                  <a:cubicBezTo>
                    <a:pt x="0" y="83"/>
                    <a:pt x="80" y="222"/>
                    <a:pt x="109" y="243"/>
                  </a:cubicBezTo>
                  <a:lnTo>
                    <a:pt x="379" y="256"/>
                  </a:lnTo>
                  <a:lnTo>
                    <a:pt x="413" y="110"/>
                  </a:lnTo>
                  <a:cubicBezTo>
                    <a:pt x="413" y="110"/>
                    <a:pt x="239" y="0"/>
                    <a:pt x="195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198">
              <a:extLst>
                <a:ext uri="{FF2B5EF4-FFF2-40B4-BE49-F238E27FC236}">
                  <a16:creationId xmlns:a16="http://schemas.microsoft.com/office/drawing/2014/main" id="{1EAFF71C-ABDE-4F70-9DE2-D7E75380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2608263"/>
              <a:ext cx="393700" cy="244475"/>
            </a:xfrm>
            <a:custGeom>
              <a:avLst/>
              <a:gdLst>
                <a:gd name="T0" fmla="*/ 195 w 413"/>
                <a:gd name="T1" fmla="*/ 8 h 256"/>
                <a:gd name="T2" fmla="*/ 195 w 413"/>
                <a:gd name="T3" fmla="*/ 8 h 256"/>
                <a:gd name="T4" fmla="*/ 0 w 413"/>
                <a:gd name="T5" fmla="*/ 83 h 256"/>
                <a:gd name="T6" fmla="*/ 109 w 413"/>
                <a:gd name="T7" fmla="*/ 243 h 256"/>
                <a:gd name="T8" fmla="*/ 379 w 413"/>
                <a:gd name="T9" fmla="*/ 256 h 256"/>
                <a:gd name="T10" fmla="*/ 413 w 413"/>
                <a:gd name="T11" fmla="*/ 110 h 256"/>
                <a:gd name="T12" fmla="*/ 195 w 413"/>
                <a:gd name="T13" fmla="*/ 8 h 256"/>
                <a:gd name="T14" fmla="*/ 195 w 413"/>
                <a:gd name="T15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6">
                  <a:moveTo>
                    <a:pt x="195" y="8"/>
                  </a:moveTo>
                  <a:lnTo>
                    <a:pt x="195" y="8"/>
                  </a:lnTo>
                  <a:cubicBezTo>
                    <a:pt x="195" y="8"/>
                    <a:pt x="43" y="51"/>
                    <a:pt x="0" y="83"/>
                  </a:cubicBezTo>
                  <a:cubicBezTo>
                    <a:pt x="0" y="83"/>
                    <a:pt x="80" y="222"/>
                    <a:pt x="109" y="243"/>
                  </a:cubicBezTo>
                  <a:lnTo>
                    <a:pt x="379" y="256"/>
                  </a:lnTo>
                  <a:lnTo>
                    <a:pt x="413" y="110"/>
                  </a:lnTo>
                  <a:cubicBezTo>
                    <a:pt x="413" y="110"/>
                    <a:pt x="239" y="0"/>
                    <a:pt x="195" y="8"/>
                  </a:cubicBezTo>
                  <a:lnTo>
                    <a:pt x="195" y="8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199">
              <a:extLst>
                <a:ext uri="{FF2B5EF4-FFF2-40B4-BE49-F238E27FC236}">
                  <a16:creationId xmlns:a16="http://schemas.microsoft.com/office/drawing/2014/main" id="{B566E55A-84B4-4595-9BBA-6FE3A55BE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3070226"/>
              <a:ext cx="403225" cy="412750"/>
            </a:xfrm>
            <a:custGeom>
              <a:avLst/>
              <a:gdLst>
                <a:gd name="T0" fmla="*/ 282 w 422"/>
                <a:gd name="T1" fmla="*/ 0 h 433"/>
                <a:gd name="T2" fmla="*/ 282 w 422"/>
                <a:gd name="T3" fmla="*/ 0 h 433"/>
                <a:gd name="T4" fmla="*/ 48 w 422"/>
                <a:gd name="T5" fmla="*/ 52 h 433"/>
                <a:gd name="T6" fmla="*/ 31 w 422"/>
                <a:gd name="T7" fmla="*/ 325 h 433"/>
                <a:gd name="T8" fmla="*/ 262 w 422"/>
                <a:gd name="T9" fmla="*/ 433 h 433"/>
                <a:gd name="T10" fmla="*/ 422 w 422"/>
                <a:gd name="T11" fmla="*/ 240 h 433"/>
                <a:gd name="T12" fmla="*/ 282 w 422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33">
                  <a:moveTo>
                    <a:pt x="282" y="0"/>
                  </a:moveTo>
                  <a:lnTo>
                    <a:pt x="282" y="0"/>
                  </a:lnTo>
                  <a:lnTo>
                    <a:pt x="48" y="52"/>
                  </a:lnTo>
                  <a:cubicBezTo>
                    <a:pt x="48" y="52"/>
                    <a:pt x="0" y="258"/>
                    <a:pt x="31" y="325"/>
                  </a:cubicBezTo>
                  <a:cubicBezTo>
                    <a:pt x="31" y="325"/>
                    <a:pt x="197" y="433"/>
                    <a:pt x="262" y="433"/>
                  </a:cubicBezTo>
                  <a:cubicBezTo>
                    <a:pt x="262" y="433"/>
                    <a:pt x="397" y="317"/>
                    <a:pt x="422" y="240"/>
                  </a:cubicBezTo>
                  <a:cubicBezTo>
                    <a:pt x="422" y="240"/>
                    <a:pt x="410" y="188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200">
              <a:extLst>
                <a:ext uri="{FF2B5EF4-FFF2-40B4-BE49-F238E27FC236}">
                  <a16:creationId xmlns:a16="http://schemas.microsoft.com/office/drawing/2014/main" id="{6FF2174F-CB4B-4A88-B2C5-77AC0586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3070226"/>
              <a:ext cx="403225" cy="412750"/>
            </a:xfrm>
            <a:custGeom>
              <a:avLst/>
              <a:gdLst>
                <a:gd name="T0" fmla="*/ 282 w 422"/>
                <a:gd name="T1" fmla="*/ 0 h 433"/>
                <a:gd name="T2" fmla="*/ 282 w 422"/>
                <a:gd name="T3" fmla="*/ 0 h 433"/>
                <a:gd name="T4" fmla="*/ 48 w 422"/>
                <a:gd name="T5" fmla="*/ 52 h 433"/>
                <a:gd name="T6" fmla="*/ 31 w 422"/>
                <a:gd name="T7" fmla="*/ 325 h 433"/>
                <a:gd name="T8" fmla="*/ 262 w 422"/>
                <a:gd name="T9" fmla="*/ 433 h 433"/>
                <a:gd name="T10" fmla="*/ 422 w 422"/>
                <a:gd name="T11" fmla="*/ 240 h 433"/>
                <a:gd name="T12" fmla="*/ 282 w 422"/>
                <a:gd name="T13" fmla="*/ 0 h 433"/>
                <a:gd name="T14" fmla="*/ 282 w 422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433">
                  <a:moveTo>
                    <a:pt x="282" y="0"/>
                  </a:moveTo>
                  <a:lnTo>
                    <a:pt x="282" y="0"/>
                  </a:lnTo>
                  <a:lnTo>
                    <a:pt x="48" y="52"/>
                  </a:lnTo>
                  <a:cubicBezTo>
                    <a:pt x="48" y="52"/>
                    <a:pt x="0" y="258"/>
                    <a:pt x="31" y="325"/>
                  </a:cubicBezTo>
                  <a:cubicBezTo>
                    <a:pt x="31" y="325"/>
                    <a:pt x="197" y="433"/>
                    <a:pt x="262" y="433"/>
                  </a:cubicBezTo>
                  <a:cubicBezTo>
                    <a:pt x="262" y="433"/>
                    <a:pt x="397" y="317"/>
                    <a:pt x="422" y="240"/>
                  </a:cubicBezTo>
                  <a:cubicBezTo>
                    <a:pt x="422" y="240"/>
                    <a:pt x="410" y="188"/>
                    <a:pt x="282" y="0"/>
                  </a:cubicBezTo>
                  <a:lnTo>
                    <a:pt x="282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201">
              <a:extLst>
                <a:ext uri="{FF2B5EF4-FFF2-40B4-BE49-F238E27FC236}">
                  <a16:creationId xmlns:a16="http://schemas.microsoft.com/office/drawing/2014/main" id="{CA09C427-6244-4631-A646-7E5FA1A98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3097213"/>
              <a:ext cx="307975" cy="388938"/>
            </a:xfrm>
            <a:custGeom>
              <a:avLst/>
              <a:gdLst>
                <a:gd name="T0" fmla="*/ 301 w 322"/>
                <a:gd name="T1" fmla="*/ 50 h 408"/>
                <a:gd name="T2" fmla="*/ 301 w 322"/>
                <a:gd name="T3" fmla="*/ 50 h 408"/>
                <a:gd name="T4" fmla="*/ 120 w 322"/>
                <a:gd name="T5" fmla="*/ 0 h 408"/>
                <a:gd name="T6" fmla="*/ 0 w 322"/>
                <a:gd name="T7" fmla="*/ 216 h 408"/>
                <a:gd name="T8" fmla="*/ 105 w 322"/>
                <a:gd name="T9" fmla="*/ 408 h 408"/>
                <a:gd name="T10" fmla="*/ 268 w 322"/>
                <a:gd name="T11" fmla="*/ 327 h 408"/>
                <a:gd name="T12" fmla="*/ 301 w 322"/>
                <a:gd name="T13" fmla="*/ 5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408">
                  <a:moveTo>
                    <a:pt x="301" y="50"/>
                  </a:moveTo>
                  <a:lnTo>
                    <a:pt x="301" y="50"/>
                  </a:lnTo>
                  <a:lnTo>
                    <a:pt x="120" y="0"/>
                  </a:lnTo>
                  <a:lnTo>
                    <a:pt x="0" y="216"/>
                  </a:lnTo>
                  <a:lnTo>
                    <a:pt x="105" y="408"/>
                  </a:lnTo>
                  <a:lnTo>
                    <a:pt x="268" y="327"/>
                  </a:lnTo>
                  <a:cubicBezTo>
                    <a:pt x="268" y="327"/>
                    <a:pt x="322" y="98"/>
                    <a:pt x="301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202">
              <a:extLst>
                <a:ext uri="{FF2B5EF4-FFF2-40B4-BE49-F238E27FC236}">
                  <a16:creationId xmlns:a16="http://schemas.microsoft.com/office/drawing/2014/main" id="{AC363AEF-B425-4BE0-9F8C-9E00C0E1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3097213"/>
              <a:ext cx="307975" cy="388938"/>
            </a:xfrm>
            <a:custGeom>
              <a:avLst/>
              <a:gdLst>
                <a:gd name="T0" fmla="*/ 301 w 322"/>
                <a:gd name="T1" fmla="*/ 50 h 408"/>
                <a:gd name="T2" fmla="*/ 301 w 322"/>
                <a:gd name="T3" fmla="*/ 50 h 408"/>
                <a:gd name="T4" fmla="*/ 120 w 322"/>
                <a:gd name="T5" fmla="*/ 0 h 408"/>
                <a:gd name="T6" fmla="*/ 0 w 322"/>
                <a:gd name="T7" fmla="*/ 216 h 408"/>
                <a:gd name="T8" fmla="*/ 105 w 322"/>
                <a:gd name="T9" fmla="*/ 408 h 408"/>
                <a:gd name="T10" fmla="*/ 268 w 322"/>
                <a:gd name="T11" fmla="*/ 327 h 408"/>
                <a:gd name="T12" fmla="*/ 301 w 322"/>
                <a:gd name="T13" fmla="*/ 50 h 408"/>
                <a:gd name="T14" fmla="*/ 301 w 322"/>
                <a:gd name="T15" fmla="*/ 5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408">
                  <a:moveTo>
                    <a:pt x="301" y="50"/>
                  </a:moveTo>
                  <a:lnTo>
                    <a:pt x="301" y="50"/>
                  </a:lnTo>
                  <a:lnTo>
                    <a:pt x="120" y="0"/>
                  </a:lnTo>
                  <a:lnTo>
                    <a:pt x="0" y="216"/>
                  </a:lnTo>
                  <a:lnTo>
                    <a:pt x="105" y="408"/>
                  </a:lnTo>
                  <a:lnTo>
                    <a:pt x="268" y="327"/>
                  </a:lnTo>
                  <a:cubicBezTo>
                    <a:pt x="268" y="327"/>
                    <a:pt x="322" y="98"/>
                    <a:pt x="301" y="50"/>
                  </a:cubicBezTo>
                  <a:lnTo>
                    <a:pt x="301" y="5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203">
              <a:extLst>
                <a:ext uri="{FF2B5EF4-FFF2-40B4-BE49-F238E27FC236}">
                  <a16:creationId xmlns:a16="http://schemas.microsoft.com/office/drawing/2014/main" id="{C67682BE-D333-4EF3-9919-B4761E5D8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676651"/>
              <a:ext cx="369888" cy="138113"/>
            </a:xfrm>
            <a:custGeom>
              <a:avLst/>
              <a:gdLst>
                <a:gd name="T0" fmla="*/ 375 w 387"/>
                <a:gd name="T1" fmla="*/ 7 h 144"/>
                <a:gd name="T2" fmla="*/ 375 w 387"/>
                <a:gd name="T3" fmla="*/ 7 h 144"/>
                <a:gd name="T4" fmla="*/ 110 w 387"/>
                <a:gd name="T5" fmla="*/ 0 h 144"/>
                <a:gd name="T6" fmla="*/ 0 w 387"/>
                <a:gd name="T7" fmla="*/ 60 h 144"/>
                <a:gd name="T8" fmla="*/ 13 w 387"/>
                <a:gd name="T9" fmla="*/ 79 h 144"/>
                <a:gd name="T10" fmla="*/ 387 w 387"/>
                <a:gd name="T11" fmla="*/ 68 h 144"/>
                <a:gd name="T12" fmla="*/ 375 w 387"/>
                <a:gd name="T13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144">
                  <a:moveTo>
                    <a:pt x="375" y="7"/>
                  </a:moveTo>
                  <a:lnTo>
                    <a:pt x="375" y="7"/>
                  </a:lnTo>
                  <a:lnTo>
                    <a:pt x="110" y="0"/>
                  </a:lnTo>
                  <a:lnTo>
                    <a:pt x="0" y="60"/>
                  </a:lnTo>
                  <a:lnTo>
                    <a:pt x="13" y="79"/>
                  </a:lnTo>
                  <a:cubicBezTo>
                    <a:pt x="13" y="79"/>
                    <a:pt x="151" y="144"/>
                    <a:pt x="387" y="68"/>
                  </a:cubicBezTo>
                  <a:lnTo>
                    <a:pt x="37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204">
              <a:extLst>
                <a:ext uri="{FF2B5EF4-FFF2-40B4-BE49-F238E27FC236}">
                  <a16:creationId xmlns:a16="http://schemas.microsoft.com/office/drawing/2014/main" id="{55D30A7C-F55B-4842-BCB2-2BD91C673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676651"/>
              <a:ext cx="369888" cy="138113"/>
            </a:xfrm>
            <a:custGeom>
              <a:avLst/>
              <a:gdLst>
                <a:gd name="T0" fmla="*/ 375 w 387"/>
                <a:gd name="T1" fmla="*/ 7 h 144"/>
                <a:gd name="T2" fmla="*/ 375 w 387"/>
                <a:gd name="T3" fmla="*/ 7 h 144"/>
                <a:gd name="T4" fmla="*/ 110 w 387"/>
                <a:gd name="T5" fmla="*/ 0 h 144"/>
                <a:gd name="T6" fmla="*/ 0 w 387"/>
                <a:gd name="T7" fmla="*/ 60 h 144"/>
                <a:gd name="T8" fmla="*/ 13 w 387"/>
                <a:gd name="T9" fmla="*/ 79 h 144"/>
                <a:gd name="T10" fmla="*/ 387 w 387"/>
                <a:gd name="T11" fmla="*/ 68 h 144"/>
                <a:gd name="T12" fmla="*/ 375 w 387"/>
                <a:gd name="T13" fmla="*/ 7 h 144"/>
                <a:gd name="T14" fmla="*/ 375 w 387"/>
                <a:gd name="T15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7" h="144">
                  <a:moveTo>
                    <a:pt x="375" y="7"/>
                  </a:moveTo>
                  <a:lnTo>
                    <a:pt x="375" y="7"/>
                  </a:lnTo>
                  <a:lnTo>
                    <a:pt x="110" y="0"/>
                  </a:lnTo>
                  <a:lnTo>
                    <a:pt x="0" y="60"/>
                  </a:lnTo>
                  <a:lnTo>
                    <a:pt x="13" y="79"/>
                  </a:lnTo>
                  <a:cubicBezTo>
                    <a:pt x="13" y="79"/>
                    <a:pt x="151" y="144"/>
                    <a:pt x="387" y="68"/>
                  </a:cubicBezTo>
                  <a:lnTo>
                    <a:pt x="375" y="7"/>
                  </a:lnTo>
                  <a:lnTo>
                    <a:pt x="375" y="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206">
              <a:extLst>
                <a:ext uri="{FF2B5EF4-FFF2-40B4-BE49-F238E27FC236}">
                  <a16:creationId xmlns:a16="http://schemas.microsoft.com/office/drawing/2014/main" id="{2467C8AA-D88B-4041-BBB9-E50433A0E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0" y="2736850"/>
              <a:ext cx="207963" cy="303213"/>
            </a:xfrm>
            <a:custGeom>
              <a:avLst/>
              <a:gdLst>
                <a:gd name="T0" fmla="*/ 198 w 218"/>
                <a:gd name="T1" fmla="*/ 0 h 318"/>
                <a:gd name="T2" fmla="*/ 198 w 218"/>
                <a:gd name="T3" fmla="*/ 0 h 318"/>
                <a:gd name="T4" fmla="*/ 218 w 218"/>
                <a:gd name="T5" fmla="*/ 13 h 318"/>
                <a:gd name="T6" fmla="*/ 86 w 218"/>
                <a:gd name="T7" fmla="*/ 234 h 318"/>
                <a:gd name="T8" fmla="*/ 0 w 218"/>
                <a:gd name="T9" fmla="*/ 318 h 318"/>
                <a:gd name="T10" fmla="*/ 198 w 218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318">
                  <a:moveTo>
                    <a:pt x="198" y="0"/>
                  </a:moveTo>
                  <a:lnTo>
                    <a:pt x="198" y="0"/>
                  </a:lnTo>
                  <a:lnTo>
                    <a:pt x="218" y="13"/>
                  </a:lnTo>
                  <a:cubicBezTo>
                    <a:pt x="218" y="13"/>
                    <a:pt x="103" y="159"/>
                    <a:pt x="86" y="234"/>
                  </a:cubicBezTo>
                  <a:cubicBezTo>
                    <a:pt x="86" y="234"/>
                    <a:pt x="17" y="303"/>
                    <a:pt x="0" y="318"/>
                  </a:cubicBezTo>
                  <a:cubicBezTo>
                    <a:pt x="0" y="318"/>
                    <a:pt x="24" y="145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07">
              <a:extLst>
                <a:ext uri="{FF2B5EF4-FFF2-40B4-BE49-F238E27FC236}">
                  <a16:creationId xmlns:a16="http://schemas.microsoft.com/office/drawing/2014/main" id="{89E07DA5-8E6D-47F0-9FC2-D73B8D54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0" y="2736850"/>
              <a:ext cx="207963" cy="303213"/>
            </a:xfrm>
            <a:custGeom>
              <a:avLst/>
              <a:gdLst>
                <a:gd name="T0" fmla="*/ 198 w 218"/>
                <a:gd name="T1" fmla="*/ 0 h 318"/>
                <a:gd name="T2" fmla="*/ 198 w 218"/>
                <a:gd name="T3" fmla="*/ 0 h 318"/>
                <a:gd name="T4" fmla="*/ 218 w 218"/>
                <a:gd name="T5" fmla="*/ 13 h 318"/>
                <a:gd name="T6" fmla="*/ 86 w 218"/>
                <a:gd name="T7" fmla="*/ 234 h 318"/>
                <a:gd name="T8" fmla="*/ 0 w 218"/>
                <a:gd name="T9" fmla="*/ 318 h 318"/>
                <a:gd name="T10" fmla="*/ 198 w 218"/>
                <a:gd name="T11" fmla="*/ 0 h 318"/>
                <a:gd name="T12" fmla="*/ 198 w 218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318">
                  <a:moveTo>
                    <a:pt x="198" y="0"/>
                  </a:moveTo>
                  <a:lnTo>
                    <a:pt x="198" y="0"/>
                  </a:lnTo>
                  <a:lnTo>
                    <a:pt x="218" y="13"/>
                  </a:lnTo>
                  <a:cubicBezTo>
                    <a:pt x="218" y="13"/>
                    <a:pt x="103" y="159"/>
                    <a:pt x="86" y="234"/>
                  </a:cubicBezTo>
                  <a:cubicBezTo>
                    <a:pt x="86" y="234"/>
                    <a:pt x="17" y="303"/>
                    <a:pt x="0" y="318"/>
                  </a:cubicBezTo>
                  <a:cubicBezTo>
                    <a:pt x="0" y="318"/>
                    <a:pt x="24" y="145"/>
                    <a:pt x="198" y="0"/>
                  </a:cubicBezTo>
                  <a:lnTo>
                    <a:pt x="198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08">
              <a:extLst>
                <a:ext uri="{FF2B5EF4-FFF2-40B4-BE49-F238E27FC236}">
                  <a16:creationId xmlns:a16="http://schemas.microsoft.com/office/drawing/2014/main" id="{E48833F6-C14F-4082-A6A3-332DCDE31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3368675"/>
              <a:ext cx="80963" cy="160338"/>
            </a:xfrm>
            <a:custGeom>
              <a:avLst/>
              <a:gdLst>
                <a:gd name="T0" fmla="*/ 0 w 85"/>
                <a:gd name="T1" fmla="*/ 0 h 169"/>
                <a:gd name="T2" fmla="*/ 0 w 85"/>
                <a:gd name="T3" fmla="*/ 0 h 169"/>
                <a:gd name="T4" fmla="*/ 64 w 85"/>
                <a:gd name="T5" fmla="*/ 86 h 169"/>
                <a:gd name="T6" fmla="*/ 85 w 85"/>
                <a:gd name="T7" fmla="*/ 169 h 169"/>
                <a:gd name="T8" fmla="*/ 0 w 8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" y="72"/>
                    <a:pt x="64" y="86"/>
                  </a:cubicBezTo>
                  <a:cubicBezTo>
                    <a:pt x="64" y="86"/>
                    <a:pt x="70" y="151"/>
                    <a:pt x="85" y="169"/>
                  </a:cubicBezTo>
                  <a:cubicBezTo>
                    <a:pt x="85" y="169"/>
                    <a:pt x="57" y="15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09">
              <a:extLst>
                <a:ext uri="{FF2B5EF4-FFF2-40B4-BE49-F238E27FC236}">
                  <a16:creationId xmlns:a16="http://schemas.microsoft.com/office/drawing/2014/main" id="{C850E8DF-1C8D-4BE5-BABA-BBA98A14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3368675"/>
              <a:ext cx="80963" cy="160338"/>
            </a:xfrm>
            <a:custGeom>
              <a:avLst/>
              <a:gdLst>
                <a:gd name="T0" fmla="*/ 0 w 85"/>
                <a:gd name="T1" fmla="*/ 0 h 169"/>
                <a:gd name="T2" fmla="*/ 0 w 85"/>
                <a:gd name="T3" fmla="*/ 0 h 169"/>
                <a:gd name="T4" fmla="*/ 64 w 85"/>
                <a:gd name="T5" fmla="*/ 86 h 169"/>
                <a:gd name="T6" fmla="*/ 85 w 85"/>
                <a:gd name="T7" fmla="*/ 169 h 169"/>
                <a:gd name="T8" fmla="*/ 0 w 85"/>
                <a:gd name="T9" fmla="*/ 0 h 169"/>
                <a:gd name="T10" fmla="*/ 0 w 85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" y="72"/>
                    <a:pt x="64" y="86"/>
                  </a:cubicBezTo>
                  <a:cubicBezTo>
                    <a:pt x="64" y="86"/>
                    <a:pt x="70" y="151"/>
                    <a:pt x="85" y="169"/>
                  </a:cubicBezTo>
                  <a:cubicBezTo>
                    <a:pt x="85" y="169"/>
                    <a:pt x="57" y="15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10">
              <a:extLst>
                <a:ext uri="{FF2B5EF4-FFF2-40B4-BE49-F238E27FC236}">
                  <a16:creationId xmlns:a16="http://schemas.microsoft.com/office/drawing/2014/main" id="{2807A5FA-F6AB-42B9-9ED8-A8225D3FB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2846388"/>
              <a:ext cx="125413" cy="255588"/>
            </a:xfrm>
            <a:custGeom>
              <a:avLst/>
              <a:gdLst>
                <a:gd name="T0" fmla="*/ 0 w 131"/>
                <a:gd name="T1" fmla="*/ 0 h 269"/>
                <a:gd name="T2" fmla="*/ 0 w 131"/>
                <a:gd name="T3" fmla="*/ 0 h 269"/>
                <a:gd name="T4" fmla="*/ 131 w 131"/>
                <a:gd name="T5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2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1" y="144"/>
                    <a:pt x="131" y="26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11">
              <a:extLst>
                <a:ext uri="{FF2B5EF4-FFF2-40B4-BE49-F238E27FC236}">
                  <a16:creationId xmlns:a16="http://schemas.microsoft.com/office/drawing/2014/main" id="{F5013A53-6D54-405F-A650-1BF53244E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563" y="2835275"/>
              <a:ext cx="150813" cy="238125"/>
            </a:xfrm>
            <a:custGeom>
              <a:avLst/>
              <a:gdLst>
                <a:gd name="T0" fmla="*/ 158 w 158"/>
                <a:gd name="T1" fmla="*/ 0 h 249"/>
                <a:gd name="T2" fmla="*/ 158 w 158"/>
                <a:gd name="T3" fmla="*/ 0 h 249"/>
                <a:gd name="T4" fmla="*/ 0 w 158"/>
                <a:gd name="T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249">
                  <a:moveTo>
                    <a:pt x="158" y="0"/>
                  </a:moveTo>
                  <a:lnTo>
                    <a:pt x="158" y="0"/>
                  </a:lnTo>
                  <a:cubicBezTo>
                    <a:pt x="158" y="0"/>
                    <a:pt x="54" y="101"/>
                    <a:pt x="0" y="24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12">
              <a:extLst>
                <a:ext uri="{FF2B5EF4-FFF2-40B4-BE49-F238E27FC236}">
                  <a16:creationId xmlns:a16="http://schemas.microsoft.com/office/drawing/2014/main" id="{FF875A61-358D-43E0-B22A-CAAD2F60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500" y="3298825"/>
              <a:ext cx="279400" cy="14288"/>
            </a:xfrm>
            <a:custGeom>
              <a:avLst/>
              <a:gdLst>
                <a:gd name="T0" fmla="*/ 294 w 294"/>
                <a:gd name="T1" fmla="*/ 4 h 15"/>
                <a:gd name="T2" fmla="*/ 294 w 294"/>
                <a:gd name="T3" fmla="*/ 4 h 15"/>
                <a:gd name="T4" fmla="*/ 0 w 29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15">
                  <a:moveTo>
                    <a:pt x="294" y="4"/>
                  </a:moveTo>
                  <a:lnTo>
                    <a:pt x="294" y="4"/>
                  </a:lnTo>
                  <a:cubicBezTo>
                    <a:pt x="294" y="4"/>
                    <a:pt x="88" y="1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13">
              <a:extLst>
                <a:ext uri="{FF2B5EF4-FFF2-40B4-BE49-F238E27FC236}">
                  <a16:creationId xmlns:a16="http://schemas.microsoft.com/office/drawing/2014/main" id="{0F0EE234-31FC-4E18-91C6-0994D0D3F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3" y="3478213"/>
              <a:ext cx="169863" cy="209550"/>
            </a:xfrm>
            <a:custGeom>
              <a:avLst/>
              <a:gdLst>
                <a:gd name="T0" fmla="*/ 177 w 177"/>
                <a:gd name="T1" fmla="*/ 0 h 219"/>
                <a:gd name="T2" fmla="*/ 177 w 177"/>
                <a:gd name="T3" fmla="*/ 0 h 219"/>
                <a:gd name="T4" fmla="*/ 0 w 177"/>
                <a:gd name="T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9">
                  <a:moveTo>
                    <a:pt x="177" y="0"/>
                  </a:moveTo>
                  <a:lnTo>
                    <a:pt x="177" y="0"/>
                  </a:lnTo>
                  <a:cubicBezTo>
                    <a:pt x="177" y="0"/>
                    <a:pt x="96" y="136"/>
                    <a:pt x="0" y="21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214">
              <a:extLst>
                <a:ext uri="{FF2B5EF4-FFF2-40B4-BE49-F238E27FC236}">
                  <a16:creationId xmlns:a16="http://schemas.microsoft.com/office/drawing/2014/main" id="{9797BDB3-5739-4B20-909B-F2FCAE97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513" y="3475038"/>
              <a:ext cx="115888" cy="204788"/>
            </a:xfrm>
            <a:custGeom>
              <a:avLst/>
              <a:gdLst>
                <a:gd name="T0" fmla="*/ 0 w 121"/>
                <a:gd name="T1" fmla="*/ 0 h 214"/>
                <a:gd name="T2" fmla="*/ 0 w 121"/>
                <a:gd name="T3" fmla="*/ 0 h 214"/>
                <a:gd name="T4" fmla="*/ 121 w 121"/>
                <a:gd name="T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21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137"/>
                    <a:pt x="121" y="21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15">
              <a:extLst>
                <a:ext uri="{FF2B5EF4-FFF2-40B4-BE49-F238E27FC236}">
                  <a16:creationId xmlns:a16="http://schemas.microsoft.com/office/drawing/2014/main" id="{6A7D9725-17C5-45C0-80D4-115F5A8C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775" y="3379788"/>
              <a:ext cx="95250" cy="68263"/>
            </a:xfrm>
            <a:custGeom>
              <a:avLst/>
              <a:gdLst>
                <a:gd name="T0" fmla="*/ 100 w 100"/>
                <a:gd name="T1" fmla="*/ 0 h 72"/>
                <a:gd name="T2" fmla="*/ 100 w 100"/>
                <a:gd name="T3" fmla="*/ 0 h 72"/>
                <a:gd name="T4" fmla="*/ 0 w 100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72">
                  <a:moveTo>
                    <a:pt x="100" y="0"/>
                  </a:moveTo>
                  <a:lnTo>
                    <a:pt x="100" y="0"/>
                  </a:lnTo>
                  <a:cubicBezTo>
                    <a:pt x="100" y="0"/>
                    <a:pt x="20" y="54"/>
                    <a:pt x="0" y="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216">
              <a:extLst>
                <a:ext uri="{FF2B5EF4-FFF2-40B4-BE49-F238E27FC236}">
                  <a16:creationId xmlns:a16="http://schemas.microsoft.com/office/drawing/2014/main" id="{A9D11BEB-FF7A-4B5D-AE16-16855CFE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957513"/>
              <a:ext cx="100013" cy="163513"/>
            </a:xfrm>
            <a:custGeom>
              <a:avLst/>
              <a:gdLst>
                <a:gd name="T0" fmla="*/ 106 w 106"/>
                <a:gd name="T1" fmla="*/ 171 h 171"/>
                <a:gd name="T2" fmla="*/ 106 w 106"/>
                <a:gd name="T3" fmla="*/ 171 h 171"/>
                <a:gd name="T4" fmla="*/ 0 w 106"/>
                <a:gd name="T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71">
                  <a:moveTo>
                    <a:pt x="106" y="171"/>
                  </a:moveTo>
                  <a:lnTo>
                    <a:pt x="106" y="171"/>
                  </a:lnTo>
                  <a:cubicBezTo>
                    <a:pt x="106" y="171"/>
                    <a:pt x="29" y="132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217">
              <a:extLst>
                <a:ext uri="{FF2B5EF4-FFF2-40B4-BE49-F238E27FC236}">
                  <a16:creationId xmlns:a16="http://schemas.microsoft.com/office/drawing/2014/main" id="{58936511-8052-4FF1-8010-756E63DA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2687638"/>
              <a:ext cx="241300" cy="63500"/>
            </a:xfrm>
            <a:custGeom>
              <a:avLst/>
              <a:gdLst>
                <a:gd name="T0" fmla="*/ 253 w 253"/>
                <a:gd name="T1" fmla="*/ 0 h 66"/>
                <a:gd name="T2" fmla="*/ 253 w 253"/>
                <a:gd name="T3" fmla="*/ 0 h 66"/>
                <a:gd name="T4" fmla="*/ 0 w 253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" h="66">
                  <a:moveTo>
                    <a:pt x="253" y="0"/>
                  </a:moveTo>
                  <a:lnTo>
                    <a:pt x="253" y="0"/>
                  </a:lnTo>
                  <a:cubicBezTo>
                    <a:pt x="253" y="0"/>
                    <a:pt x="104" y="5"/>
                    <a:pt x="0" y="66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218">
              <a:extLst>
                <a:ext uri="{FF2B5EF4-FFF2-40B4-BE49-F238E27FC236}">
                  <a16:creationId xmlns:a16="http://schemas.microsoft.com/office/drawing/2014/main" id="{B6809136-C8BB-413E-BC01-6D0D666E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2713038"/>
              <a:ext cx="195263" cy="109538"/>
            </a:xfrm>
            <a:custGeom>
              <a:avLst/>
              <a:gdLst>
                <a:gd name="T0" fmla="*/ 0 w 205"/>
                <a:gd name="T1" fmla="*/ 0 h 114"/>
                <a:gd name="T2" fmla="*/ 0 w 205"/>
                <a:gd name="T3" fmla="*/ 0 h 114"/>
                <a:gd name="T4" fmla="*/ 205 w 205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11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50" y="50"/>
                    <a:pt x="205" y="11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219">
              <a:extLst>
                <a:ext uri="{FF2B5EF4-FFF2-40B4-BE49-F238E27FC236}">
                  <a16:creationId xmlns:a16="http://schemas.microsoft.com/office/drawing/2014/main" id="{332053AC-BF6F-4D2B-B639-9D050EC14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2967038"/>
              <a:ext cx="33338" cy="180975"/>
            </a:xfrm>
            <a:custGeom>
              <a:avLst/>
              <a:gdLst>
                <a:gd name="T0" fmla="*/ 17 w 34"/>
                <a:gd name="T1" fmla="*/ 0 h 190"/>
                <a:gd name="T2" fmla="*/ 17 w 34"/>
                <a:gd name="T3" fmla="*/ 0 h 190"/>
                <a:gd name="T4" fmla="*/ 0 w 34"/>
                <a:gd name="T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90">
                  <a:moveTo>
                    <a:pt x="17" y="0"/>
                  </a:moveTo>
                  <a:lnTo>
                    <a:pt x="17" y="0"/>
                  </a:lnTo>
                  <a:cubicBezTo>
                    <a:pt x="17" y="0"/>
                    <a:pt x="34" y="141"/>
                    <a:pt x="0" y="19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220">
              <a:extLst>
                <a:ext uri="{FF2B5EF4-FFF2-40B4-BE49-F238E27FC236}">
                  <a16:creationId xmlns:a16="http://schemas.microsoft.com/office/drawing/2014/main" id="{68045D74-181B-4F30-97A0-BF128416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963" y="3400425"/>
              <a:ext cx="26988" cy="79375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18 w 29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9" y="43"/>
                    <a:pt x="18" y="83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6548197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11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conbibliothek Insieme V1.potx" id="{293C4397-FD5E-42C0-9C90-B6C178EF4DD3}" vid="{950C230E-2AEA-4A5D-8232-514B8F05D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illustration bibliothek Insieme de</Template>
  <TotalTime>0</TotalTime>
  <Words>60</Words>
  <Application>Microsoft Office PowerPoint</Application>
  <PresentationFormat>Benutzerdefiniert</PresentationFormat>
  <Paragraphs>18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メイリオ</vt:lpstr>
      <vt:lpstr>Benutzerdefiniertes Design</vt:lpstr>
      <vt:lpstr>Party/Jubiläum</vt:lpstr>
      <vt:lpstr>Essen/kochen</vt:lpstr>
      <vt:lpstr>Wetter/Natur</vt:lpstr>
      <vt:lpstr>Kommunikation</vt:lpstr>
      <vt:lpstr>Jahreszeiten/Frühling und Sommer</vt:lpstr>
      <vt:lpstr>Jahreszeiten/Herbst</vt:lpstr>
      <vt:lpstr>Jahreszeiten/Winter</vt:lpstr>
      <vt:lpstr>Kurs: tanzen, Disco, Velo</vt:lpstr>
      <vt:lpstr>Sport: Fussball, baden</vt:lpstr>
      <vt:lpstr>Kurs: Spiel, Technik, Ausflug, Kino</vt:lpstr>
      <vt:lpstr>Kinder, Jugend Woche, Tag, Ausflug, lernen, Schule</vt:lpstr>
      <vt:lpstr> Ferien</vt:lpstr>
      <vt:lpstr>Illustration abstrakt</vt:lpstr>
      <vt:lpstr>Illustration abstrakt</vt:lpstr>
      <vt:lpstr>Illustration abstrakt</vt:lpstr>
      <vt:lpstr>Illustration abstrakt</vt:lpstr>
      <vt:lpstr>Illustration Herzen, Schokolade, Sonst</vt:lpstr>
      <vt:lpstr>Illustration sonst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Party/Jubiläum</dc:title>
  <dc:creator>Jill Aeschlimann</dc:creator>
  <cp:lastModifiedBy>Jill Aeschlimann</cp:lastModifiedBy>
  <cp:revision>5</cp:revision>
  <cp:lastPrinted>2018-09-06T06:44:02Z</cp:lastPrinted>
  <dcterms:created xsi:type="dcterms:W3CDTF">2019-06-14T12:30:15Z</dcterms:created>
  <dcterms:modified xsi:type="dcterms:W3CDTF">2020-01-16T11:19:01Z</dcterms:modified>
</cp:coreProperties>
</file>